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1" r:id="rId3"/>
    <p:sldId id="269" r:id="rId4"/>
    <p:sldId id="262" r:id="rId5"/>
    <p:sldId id="270" r:id="rId6"/>
    <p:sldId id="271" r:id="rId7"/>
    <p:sldId id="274" r:id="rId8"/>
    <p:sldId id="273" r:id="rId9"/>
    <p:sldId id="272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4" autoAdjust="0"/>
  </p:normalViewPr>
  <p:slideViewPr>
    <p:cSldViewPr>
      <p:cViewPr varScale="1">
        <p:scale>
          <a:sx n="89" d="100"/>
          <a:sy n="89" d="100"/>
        </p:scale>
        <p:origin x="128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64D5B-F0D4-46E9-A22C-62D7BDEEA09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A2C56-84CB-4605-BBE1-1CB714837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590B2-3A91-499A-9A04-CBE5DD26A3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1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FBD7-4C63-4800-B1BC-353ED33133C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7A40-F4DA-47E9-B17F-8D345BA8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7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FBD7-4C63-4800-B1BC-353ED33133C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7A40-F4DA-47E9-B17F-8D345BA8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1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FBD7-4C63-4800-B1BC-353ED33133C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7A40-F4DA-47E9-B17F-8D345BA8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7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FBD7-4C63-4800-B1BC-353ED33133C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7A40-F4DA-47E9-B17F-8D345BA8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6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FBD7-4C63-4800-B1BC-353ED33133C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7A40-F4DA-47E9-B17F-8D345BA8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9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FBD7-4C63-4800-B1BC-353ED33133C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7A40-F4DA-47E9-B17F-8D345BA8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8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FBD7-4C63-4800-B1BC-353ED33133C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7A40-F4DA-47E9-B17F-8D345BA8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5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FBD7-4C63-4800-B1BC-353ED33133C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7A40-F4DA-47E9-B17F-8D345BA8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3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FBD7-4C63-4800-B1BC-353ED33133C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7A40-F4DA-47E9-B17F-8D345BA8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3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FBD7-4C63-4800-B1BC-353ED33133C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7A40-F4DA-47E9-B17F-8D345BA8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9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FBD7-4C63-4800-B1BC-353ED33133C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7A40-F4DA-47E9-B17F-8D345BA8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3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9FBD7-4C63-4800-B1BC-353ED33133C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A7A40-F4DA-47E9-B17F-8D345BA8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1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3712" y="313190"/>
            <a:ext cx="8656577" cy="49880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D:\ZA FAKS Danka\GRID_logo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166177" cy="127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7848872" cy="2234679"/>
          </a:xfrm>
        </p:spPr>
        <p:txBody>
          <a:bodyPr>
            <a:normAutofit/>
          </a:bodyPr>
          <a:lstStyle/>
          <a:p>
            <a:pPr algn="l"/>
            <a:r>
              <a:rPr lang="sr-Latn-RS" sz="4000" dirty="0" smtClean="0">
                <a:solidFill>
                  <a:schemeClr val="bg1"/>
                </a:solidFill>
              </a:rPr>
              <a:t>Konačni </a:t>
            </a:r>
            <a:r>
              <a:rPr lang="sr-Latn-RS" sz="4000" dirty="0">
                <a:solidFill>
                  <a:schemeClr val="bg1"/>
                </a:solidFill>
              </a:rPr>
              <a:t>automati stanja</a:t>
            </a:r>
            <a:br>
              <a:rPr lang="sr-Latn-RS" sz="4000" dirty="0">
                <a:solidFill>
                  <a:schemeClr val="bg1"/>
                </a:solidFill>
              </a:rPr>
            </a:br>
            <a:r>
              <a:rPr lang="sr-Latn-RS" sz="2200" dirty="0" smtClean="0">
                <a:solidFill>
                  <a:schemeClr val="bg1"/>
                </a:solidFill>
              </a:rPr>
              <a:t>LabVIEW projektovanje</a:t>
            </a:r>
            <a:r>
              <a:rPr lang="sr-Latn-RS" sz="4000" dirty="0">
                <a:solidFill>
                  <a:schemeClr val="bg1"/>
                </a:solidFill>
              </a:rPr>
              <a:t/>
            </a:r>
            <a:br>
              <a:rPr lang="sr-Latn-R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75456" y="3645024"/>
            <a:ext cx="6400800" cy="1008112"/>
          </a:xfrm>
        </p:spPr>
        <p:txBody>
          <a:bodyPr>
            <a:normAutofit/>
          </a:bodyPr>
          <a:lstStyle/>
          <a:p>
            <a:pPr algn="l"/>
            <a:r>
              <a:rPr lang="en-US" sz="3500" dirty="0" smtClean="0">
                <a:solidFill>
                  <a:schemeClr val="bg1"/>
                </a:solidFill>
              </a:rPr>
              <a:t>Boris </a:t>
            </a:r>
            <a:r>
              <a:rPr lang="en-US" sz="3500" dirty="0" err="1" smtClean="0">
                <a:solidFill>
                  <a:schemeClr val="bg1"/>
                </a:solidFill>
              </a:rPr>
              <a:t>Jakovljevi</a:t>
            </a:r>
            <a:r>
              <a:rPr lang="sr-Latn-RS" sz="3500" dirty="0" smtClean="0">
                <a:solidFill>
                  <a:schemeClr val="bg1"/>
                </a:solidFill>
              </a:rPr>
              <a:t>ć</a:t>
            </a:r>
            <a:endParaRPr lang="en-US" sz="3500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80" y="5517232"/>
            <a:ext cx="2667000" cy="10668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0479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43608" y="2176988"/>
            <a:ext cx="696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6600" b="1" dirty="0" smtClean="0"/>
              <a:t>KRAJ PREDAVANJA!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8384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99711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 smtClean="0"/>
              <a:t>Primer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47599"/>
            <a:ext cx="8190202" cy="46512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6216" y="1268760"/>
            <a:ext cx="1893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Nickel – 5 centi</a:t>
            </a:r>
          </a:p>
          <a:p>
            <a:r>
              <a:rPr lang="sr-Latn-RS" dirty="0" smtClean="0"/>
              <a:t>Dime – 10 centi</a:t>
            </a:r>
          </a:p>
          <a:p>
            <a:r>
              <a:rPr lang="sr-Latn-RS" dirty="0" smtClean="0"/>
              <a:t>Quarter – 25 centi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905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124744"/>
            <a:ext cx="8300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Osnovni </a:t>
            </a:r>
            <a:r>
              <a:rPr lang="sr-Latn-RS" sz="2400" dirty="0"/>
              <a:t>elementi automata stanja su STANJA i PRELAZI.</a:t>
            </a:r>
          </a:p>
          <a:p>
            <a:pPr algn="just"/>
            <a:endParaRPr lang="sr-Latn-RS" sz="2400" dirty="0" smtClean="0"/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99711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 smtClean="0"/>
              <a:t>Definicija i osnovni pojmovi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950" y="1704396"/>
            <a:ext cx="4086027" cy="1474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75" y="3433833"/>
            <a:ext cx="6696075" cy="22764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52364" y="5549506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Dinamička sekvenca</a:t>
            </a:r>
            <a:endParaRPr lang="sr-Latn-RS" sz="2400" dirty="0"/>
          </a:p>
          <a:p>
            <a:pPr algn="just"/>
            <a:endParaRPr lang="sr-Latn-RS" sz="2400" dirty="0" smtClean="0"/>
          </a:p>
        </p:txBody>
      </p:sp>
    </p:spTree>
    <p:extLst>
      <p:ext uri="{BB962C8B-B14F-4D97-AF65-F5344CB8AC3E}">
        <p14:creationId xmlns:p14="http://schemas.microsoft.com/office/powerpoint/2010/main" val="29917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99711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/>
              <a:t>Šeme projektovanja Automat stanja po delovima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38404" y="1052736"/>
            <a:ext cx="766198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r-Latn-RS" sz="9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2400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</a:rPr>
              <a:t>Case </a:t>
            </a:r>
            <a:r>
              <a:rPr lang="sr-Latn-RS" sz="2400" dirty="0" smtClean="0">
                <a:latin typeface="Arial" panose="020B0604020202020204" pitchFamily="34" charset="0"/>
              </a:rPr>
              <a:t>struktura unutar </a:t>
            </a:r>
            <a:r>
              <a:rPr lang="en-US" sz="2400" dirty="0" smtClean="0">
                <a:latin typeface="Arial" panose="020B0604020202020204" pitchFamily="34" charset="0"/>
              </a:rPr>
              <a:t>While </a:t>
            </a:r>
            <a:r>
              <a:rPr lang="sr-Latn-RS" sz="2400" dirty="0" smtClean="0">
                <a:latin typeface="Arial" panose="020B0604020202020204" pitchFamily="34" charset="0"/>
              </a:rPr>
              <a:t>petlje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2400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 smtClean="0">
                <a:latin typeface="Arial" panose="020B0604020202020204" pitchFamily="34" charset="0"/>
              </a:rPr>
              <a:t>Svaki case predstavlja jedno stanje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2400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 smtClean="0">
                <a:latin typeface="Arial" panose="020B0604020202020204" pitchFamily="34" charset="0"/>
              </a:rPr>
              <a:t>Svako stanje ima sistem odlučivanja (implementiran u kodu) koji određuje prelaz u svako od narednih stanja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2400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 smtClean="0">
                <a:latin typeface="Arial" panose="020B0604020202020204" pitchFamily="34" charset="0"/>
              </a:rPr>
              <a:t>Koriste se enumeratori da se prosledi vrednost sledećeg stanja </a:t>
            </a:r>
            <a:r>
              <a:rPr lang="sr-Latn-RS" sz="2400" smtClean="0">
                <a:latin typeface="Arial" panose="020B0604020202020204" pitchFamily="34" charset="0"/>
              </a:rPr>
              <a:t>putem </a:t>
            </a:r>
            <a:r>
              <a:rPr lang="sr-Latn-RS" sz="2400" smtClean="0">
                <a:latin typeface="Arial" panose="020B0604020202020204" pitchFamily="34" charset="0"/>
              </a:rPr>
              <a:t>šift </a:t>
            </a:r>
            <a:r>
              <a:rPr lang="sr-Latn-RS" sz="2400" dirty="0" smtClean="0">
                <a:latin typeface="Arial" panose="020B0604020202020204" pitchFamily="34" charset="0"/>
              </a:rPr>
              <a:t>registara</a:t>
            </a:r>
            <a:endParaRPr 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99711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/>
              <a:t>Anatomija Automata stanja u LabView-u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616723"/>
            <a:ext cx="7397505" cy="40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99711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/>
              <a:t>Različiti načini prelaza iz stanja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38630"/>
            <a:ext cx="6939822" cy="41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2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99711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/>
              <a:t>Primer realizacije Automata stanja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421266"/>
            <a:ext cx="6816393" cy="42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99711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/>
              <a:t>Primer realizacije Automata stanja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9" y="1483904"/>
            <a:ext cx="8544067" cy="379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99711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/>
              <a:t>Primeri za realizaciju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38404" y="1052736"/>
            <a:ext cx="766198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r-Latn-RS" sz="900" dirty="0">
              <a:latin typeface="Arial" panose="020B0604020202020204" pitchFamily="34" charset="0"/>
            </a:endParaRPr>
          </a:p>
          <a:p>
            <a:r>
              <a:rPr lang="sr-Latn-RS" sz="2400" b="1" dirty="0" smtClean="0">
                <a:latin typeface="Arial" panose="020B0604020202020204" pitchFamily="34" charset="0"/>
              </a:rPr>
              <a:t>Drinkomat za prodaju koka-kole</a:t>
            </a:r>
          </a:p>
          <a:p>
            <a:r>
              <a:rPr lang="sr-Latn-RS" dirty="0" smtClean="0">
                <a:latin typeface="Arial" panose="020B0604020202020204" pitchFamily="34" charset="0"/>
              </a:rPr>
              <a:t>Koka-kola košta 15 dinara, primaju se apoeni od 5 i 10 dinara i vraća se kusur.</a:t>
            </a:r>
          </a:p>
          <a:p>
            <a:endParaRPr lang="sr-Latn-RS" dirty="0">
              <a:latin typeface="Arial" panose="020B0604020202020204" pitchFamily="34" charset="0"/>
            </a:endParaRPr>
          </a:p>
          <a:p>
            <a:r>
              <a:rPr lang="sr-Latn-RS" sz="2400" b="1" dirty="0">
                <a:latin typeface="Arial" panose="020B0604020202020204" pitchFamily="34" charset="0"/>
              </a:rPr>
              <a:t>Drinkomat za prodaju </a:t>
            </a:r>
            <a:r>
              <a:rPr lang="sr-Latn-RS" sz="2400" b="1" dirty="0" smtClean="0">
                <a:latin typeface="Arial" panose="020B0604020202020204" pitchFamily="34" charset="0"/>
              </a:rPr>
              <a:t>koka-kole 2</a:t>
            </a:r>
            <a:endParaRPr lang="sr-Latn-RS" sz="2400" b="1" dirty="0">
              <a:latin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</a:rPr>
              <a:t>Koka-kola </a:t>
            </a:r>
            <a:r>
              <a:rPr lang="sr-Latn-RS" dirty="0" smtClean="0">
                <a:latin typeface="Arial" panose="020B0604020202020204" pitchFamily="34" charset="0"/>
              </a:rPr>
              <a:t>50 dinara, primaju se apoeni od 5, 10 i 15 dinara i vraća se kusur.</a:t>
            </a:r>
          </a:p>
          <a:p>
            <a:endParaRPr lang="sr-Latn-RS" dirty="0">
              <a:latin typeface="Arial" panose="020B0604020202020204" pitchFamily="34" charset="0"/>
            </a:endParaRPr>
          </a:p>
          <a:p>
            <a:r>
              <a:rPr lang="sr-Latn-RS" sz="2400" b="1" dirty="0" smtClean="0">
                <a:latin typeface="Arial" panose="020B0604020202020204" pitchFamily="34" charset="0"/>
              </a:rPr>
              <a:t>Proces prečiščavanja vode</a:t>
            </a:r>
          </a:p>
          <a:p>
            <a:endParaRPr lang="sr-Latn-RS" sz="2400" b="1" dirty="0">
              <a:latin typeface="Arial" panose="020B0604020202020204" pitchFamily="34" charset="0"/>
            </a:endParaRPr>
          </a:p>
          <a:p>
            <a:r>
              <a:rPr lang="sr-Latn-RS" sz="2400" b="1" dirty="0" smtClean="0">
                <a:latin typeface="Arial" panose="020B0604020202020204" pitchFamily="34" charset="0"/>
              </a:rPr>
              <a:t>Proces proizvodnje piva</a:t>
            </a:r>
          </a:p>
          <a:p>
            <a:endParaRPr lang="sr-Latn-RS" sz="2400" b="1" dirty="0">
              <a:latin typeface="Arial" panose="020B0604020202020204" pitchFamily="34" charset="0"/>
            </a:endParaRPr>
          </a:p>
          <a:p>
            <a:r>
              <a:rPr lang="sr-Latn-RS" sz="2400" b="1" dirty="0" smtClean="0">
                <a:latin typeface="Arial" panose="020B0604020202020204" pitchFamily="34" charset="0"/>
              </a:rPr>
              <a:t>Mašina za pranje veša</a:t>
            </a:r>
          </a:p>
          <a:p>
            <a:endParaRPr lang="sr-Latn-RS" sz="2400" b="1" dirty="0">
              <a:latin typeface="Arial" panose="020B0604020202020204" pitchFamily="34" charset="0"/>
            </a:endParaRPr>
          </a:p>
          <a:p>
            <a:r>
              <a:rPr lang="sr-Latn-RS" sz="2400" b="1" dirty="0" smtClean="0">
                <a:latin typeface="Arial" panose="020B0604020202020204" pitchFamily="34" charset="0"/>
              </a:rPr>
              <a:t>ATM</a:t>
            </a:r>
            <a:endParaRPr lang="sr-Latn-RS" dirty="0">
              <a:latin typeface="Arial" panose="020B0604020202020204" pitchFamily="34" charset="0"/>
            </a:endParaRPr>
          </a:p>
          <a:p>
            <a:endParaRPr lang="sr-Latn-RS" dirty="0">
              <a:latin typeface="Arial" panose="020B0604020202020204" pitchFamily="34" charset="0"/>
            </a:endParaRPr>
          </a:p>
          <a:p>
            <a:endParaRPr lang="sr-Latn-R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18513</TotalTime>
  <Words>162</Words>
  <Application>Microsoft Office PowerPoint</Application>
  <PresentationFormat>On-screen Show (4:3)</PresentationFormat>
  <Paragraphs>42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Konačni automati stanja LabVIEW projektovanje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DankaRanko</dc:creator>
  <cp:lastModifiedBy>Boris</cp:lastModifiedBy>
  <cp:revision>198</cp:revision>
  <dcterms:created xsi:type="dcterms:W3CDTF">2012-09-24T11:53:11Z</dcterms:created>
  <dcterms:modified xsi:type="dcterms:W3CDTF">2018-11-15T06:06:33Z</dcterms:modified>
</cp:coreProperties>
</file>