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3"/>
  </p:notesMasterIdLst>
  <p:sldIdLst>
    <p:sldId id="256" r:id="rId2"/>
    <p:sldId id="922" r:id="rId3"/>
    <p:sldId id="886" r:id="rId4"/>
    <p:sldId id="909" r:id="rId5"/>
    <p:sldId id="923" r:id="rId6"/>
    <p:sldId id="924" r:id="rId7"/>
    <p:sldId id="911" r:id="rId8"/>
    <p:sldId id="910" r:id="rId9"/>
    <p:sldId id="912" r:id="rId10"/>
    <p:sldId id="925" r:id="rId11"/>
    <p:sldId id="885" r:id="rId12"/>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Alapértelmezett szakasz" id="{A22DBFAC-1CDE-43E6-8B31-78C5504D0039}">
          <p14:sldIdLst>
            <p14:sldId id="256"/>
            <p14:sldId id="922"/>
            <p14:sldId id="886"/>
            <p14:sldId id="909"/>
            <p14:sldId id="923"/>
            <p14:sldId id="924"/>
            <p14:sldId id="911"/>
            <p14:sldId id="910"/>
            <p14:sldId id="912"/>
            <p14:sldId id="925"/>
            <p14:sldId id="88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94" autoAdjust="0"/>
    <p:restoredTop sz="76691" autoAdjust="0"/>
  </p:normalViewPr>
  <p:slideViewPr>
    <p:cSldViewPr>
      <p:cViewPr varScale="1">
        <p:scale>
          <a:sx n="68" d="100"/>
          <a:sy n="68" d="100"/>
        </p:scale>
        <p:origin x="1886" y="62"/>
      </p:cViewPr>
      <p:guideLst>
        <p:guide orient="horz" pos="2160"/>
        <p:guide pos="2880"/>
      </p:guideLst>
    </p:cSldViewPr>
  </p:slideViewPr>
  <p:outlineViewPr>
    <p:cViewPr>
      <p:scale>
        <a:sx n="33" d="100"/>
        <a:sy n="33" d="100"/>
      </p:scale>
      <p:origin x="48" y="3868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E7DA5DAA-027E-4A02-9A9A-FAE7D0A72789}" type="datetimeFigureOut">
              <a:rPr lang="hu-HU" smtClean="0"/>
              <a:t>2019. 10. 20.</a:t>
            </a:fld>
            <a:endParaRPr lang="hu-HU"/>
          </a:p>
        </p:txBody>
      </p:sp>
      <p:sp>
        <p:nvSpPr>
          <p:cNvPr id="4" name="Diakép helye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B0C87300-C73B-4967-B89B-04753008B826}" type="slidenum">
              <a:rPr lang="hu-HU" smtClean="0"/>
              <a:t>‹#›</a:t>
            </a:fld>
            <a:endParaRPr lang="hu-HU"/>
          </a:p>
        </p:txBody>
      </p:sp>
    </p:spTree>
    <p:extLst>
      <p:ext uri="{BB962C8B-B14F-4D97-AF65-F5344CB8AC3E}">
        <p14:creationId xmlns:p14="http://schemas.microsoft.com/office/powerpoint/2010/main" val="7877982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6059016" cy="1143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67544" y="1340768"/>
            <a:ext cx="8229600" cy="4713387"/>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C7C7137-F7E7-43DC-ABF3-FEA842A9643B}" type="datetimeFigureOut">
              <a:rPr lang="en-US" smtClean="0"/>
              <a:pPr/>
              <a:t>10/20/2019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4C1339B-4F17-4027-B9F0-24532E42DBA0}"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C7C7137-F7E7-43DC-ABF3-FEA842A9643B}" type="datetimeFigureOut">
              <a:rPr lang="en-US" smtClean="0"/>
              <a:pPr/>
              <a:t>10/20/2019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4C1339B-4F17-4027-B9F0-24532E42DBA0}"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4000" b="1" dirty="0" err="1" smtClean="0">
                <a:effectLst>
                  <a:outerShdw blurRad="38100" dist="38100" dir="2700000" algn="tl">
                    <a:srgbClr val="000000">
                      <a:alpha val="43137"/>
                    </a:srgbClr>
                  </a:outerShdw>
                </a:effectLst>
              </a:rPr>
              <a:t>Izvr</a:t>
            </a:r>
            <a:r>
              <a:rPr lang="sr-Latn-RS" sz="4000" b="1" dirty="0" smtClean="0">
                <a:effectLst>
                  <a:outerShdw blurRad="38100" dist="38100" dir="2700000" algn="tl">
                    <a:srgbClr val="000000">
                      <a:alpha val="43137"/>
                    </a:srgbClr>
                  </a:outerShdw>
                </a:effectLst>
              </a:rPr>
              <a:t>šne strukture </a:t>
            </a:r>
            <a:r>
              <a:rPr lang="en-US" sz="4000" b="1" dirty="0" smtClean="0">
                <a:effectLst>
                  <a:outerShdw blurRad="38100" dist="38100" dir="2700000" algn="tl">
                    <a:srgbClr val="000000">
                      <a:alpha val="43137"/>
                    </a:srgbClr>
                  </a:outerShdw>
                </a:effectLst>
              </a:rPr>
              <a:t>u </a:t>
            </a:r>
            <a:r>
              <a:rPr lang="en-US" sz="4000" b="1" dirty="0" err="1" smtClean="0">
                <a:effectLst>
                  <a:outerShdw blurRad="38100" dist="38100" dir="2700000" algn="tl">
                    <a:srgbClr val="000000">
                      <a:alpha val="43137"/>
                    </a:srgbClr>
                  </a:outerShdw>
                </a:effectLst>
              </a:rPr>
              <a:t>LabView</a:t>
            </a:r>
            <a:r>
              <a:rPr lang="en-US" sz="4000" b="1" dirty="0" smtClean="0">
                <a:effectLst>
                  <a:outerShdw blurRad="38100" dist="38100" dir="2700000" algn="tl">
                    <a:srgbClr val="000000">
                      <a:alpha val="43137"/>
                    </a:srgbClr>
                  </a:outerShdw>
                </a:effectLst>
              </a:rPr>
              <a:t>-u</a:t>
            </a:r>
            <a:endParaRPr lang="en-US" sz="3600" b="1" i="1" dirty="0">
              <a:effectLst>
                <a:outerShdw blurRad="38100" dist="38100" dir="2700000" algn="tl">
                  <a:srgbClr val="000000">
                    <a:alpha val="43137"/>
                  </a:srgbClr>
                </a:outerShdw>
              </a:effectLst>
            </a:endParaRPr>
          </a:p>
        </p:txBody>
      </p:sp>
      <p:sp>
        <p:nvSpPr>
          <p:cNvPr id="4" name="Alcím 3"/>
          <p:cNvSpPr>
            <a:spLocks noGrp="1"/>
          </p:cNvSpPr>
          <p:nvPr>
            <p:ph type="subTitle" idx="1"/>
          </p:nvPr>
        </p:nvSpPr>
        <p:spPr/>
        <p:txBody>
          <a:bodyPr/>
          <a:lstStyle/>
          <a:p>
            <a:r>
              <a:rPr lang="en-US" sz="4000" dirty="0" smtClean="0">
                <a:solidFill>
                  <a:srgbClr val="FF0000"/>
                </a:solidFill>
                <a:latin typeface="Adobe Caslon Pro Bold" pitchFamily="18" charset="0"/>
              </a:rPr>
              <a:t>Boris </a:t>
            </a:r>
            <a:r>
              <a:rPr lang="en-US" sz="4000" dirty="0" err="1" smtClean="0">
                <a:solidFill>
                  <a:srgbClr val="FF0000"/>
                </a:solidFill>
                <a:latin typeface="Adobe Caslon Pro Bold" pitchFamily="18" charset="0"/>
              </a:rPr>
              <a:t>Jakovljevi</a:t>
            </a:r>
            <a:r>
              <a:rPr lang="sr-Latn-RS" sz="4000" dirty="0">
                <a:solidFill>
                  <a:srgbClr val="FF0000"/>
                </a:solidFill>
                <a:latin typeface="Adobe Caslon Pro Bold" pitchFamily="18" charset="0"/>
              </a:rPr>
              <a:t>ć</a:t>
            </a:r>
            <a:endParaRPr lang="hu-HU" sz="4000" dirty="0" smtClean="0">
              <a:solidFill>
                <a:srgbClr val="FF0000"/>
              </a:solidFill>
              <a:latin typeface="Adobe Caslon Pro Bold" pitchFamily="18" charset="0"/>
            </a:endParaRPr>
          </a:p>
          <a:p>
            <a:r>
              <a:rPr lang="sr-Latn-RS"/>
              <a:t>p</a:t>
            </a:r>
            <a:r>
              <a:rPr lang="sr-Latn-RS" smtClean="0"/>
              <a:t>redavanje </a:t>
            </a:r>
            <a:r>
              <a:rPr lang="sr-Latn-RS" dirty="0"/>
              <a:t>4</a:t>
            </a:r>
            <a:endParaRPr lang="hu-HU" dirty="0" smtClean="0"/>
          </a:p>
          <a:p>
            <a:endParaRPr lang="hu-HU" dirty="0"/>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73935" y="5752191"/>
            <a:ext cx="3357685" cy="689321"/>
          </a:xfrm>
          <a:prstGeom prst="rect">
            <a:avLst/>
          </a:prstGeom>
        </p:spPr>
      </p:pic>
      <p:sp>
        <p:nvSpPr>
          <p:cNvPr id="6" name="TextBox 5"/>
          <p:cNvSpPr txBox="1"/>
          <p:nvPr/>
        </p:nvSpPr>
        <p:spPr>
          <a:xfrm>
            <a:off x="3514295" y="5680183"/>
            <a:ext cx="5355771" cy="83099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sz="1200" dirty="0" smtClean="0"/>
              <a:t>The </a:t>
            </a:r>
            <a:r>
              <a:rPr lang="en-US" sz="1200" dirty="0"/>
              <a:t>European Commission's support for the production of this publication does not constitute an endorsement of the contents, which reflect the views only of the authors, and the Commission cannot be held responsible for any use which may be made of the information contained therein.</a:t>
            </a:r>
          </a:p>
        </p:txBody>
      </p:sp>
      <p:pic>
        <p:nvPicPr>
          <p:cNvPr id="7" name="Picture 6">
            <a:extLst>
              <a:ext uri="{FF2B5EF4-FFF2-40B4-BE49-F238E27FC236}">
                <a16:creationId xmlns:a16="http://schemas.microsoft.com/office/drawing/2014/main" xmlns="" xmlns:lc="http://schemas.openxmlformats.org/drawingml/2006/lockedCanvas" id="{97326556-F4F3-45A7-A261-C1B358F8A27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6057" y="346819"/>
            <a:ext cx="2500506" cy="23400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Case struktura</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a:xfrm>
            <a:off x="323528" y="1772816"/>
            <a:ext cx="8229600" cy="4713387"/>
          </a:xfrm>
        </p:spPr>
        <p:txBody>
          <a:bodyPr>
            <a:normAutofit lnSpcReduction="10000"/>
          </a:bodyPr>
          <a:lstStyle/>
          <a:p>
            <a:r>
              <a:rPr lang="sr-Latn-RS" dirty="0" smtClean="0"/>
              <a:t>Može se kreirati više ulaznih i izlaznih tunela za Case strukturu. </a:t>
            </a:r>
            <a:endParaRPr lang="sr-Latn-RS" dirty="0"/>
          </a:p>
          <a:p>
            <a:r>
              <a:rPr lang="sr-Latn-RS" dirty="0" smtClean="0"/>
              <a:t>Ulazi su dostupni svim case-ovima, ali case-ovi ne moraju da koriste svaki ulaz.</a:t>
            </a:r>
          </a:p>
          <a:p>
            <a:r>
              <a:rPr lang="sr-Latn-RS" dirty="0" smtClean="0"/>
              <a:t>Mora se definisati izlazni tunel za svaki case.</a:t>
            </a:r>
          </a:p>
          <a:p>
            <a:endParaRPr lang="sr-Latn-RS" dirty="0"/>
          </a:p>
          <a:p>
            <a:r>
              <a:rPr lang="sr-Latn-RS" dirty="0" smtClean="0"/>
              <a:t>Case struktura može da ima </a:t>
            </a:r>
            <a:r>
              <a:rPr lang="sr-Latn-RS" i="1" dirty="0" smtClean="0"/>
              <a:t>default</a:t>
            </a:r>
            <a:r>
              <a:rPr lang="sr-Latn-RS" dirty="0" smtClean="0"/>
              <a:t> case, a ne mora, ali onda se moraju navesti svi mogući slučajevi.</a:t>
            </a:r>
            <a:endParaRPr lang="en-US" dirty="0"/>
          </a:p>
        </p:txBody>
      </p:sp>
    </p:spTree>
    <p:extLst>
      <p:ext uri="{BB962C8B-B14F-4D97-AF65-F5344CB8AC3E}">
        <p14:creationId xmlns:p14="http://schemas.microsoft.com/office/powerpoint/2010/main" val="98294164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Radovi - D\FTN - ACS\IPA\I deo\PowerPoint\slide_2.jpg"/>
          <p:cNvPicPr>
            <a:picLocks noChangeAspect="1" noChangeArrowheads="1"/>
          </p:cNvPicPr>
          <p:nvPr/>
        </p:nvPicPr>
        <p:blipFill>
          <a:blip r:embed="rId2"/>
          <a:srcRect/>
          <a:stretch>
            <a:fillRect/>
          </a:stretch>
        </p:blipFill>
        <p:spPr bwMode="auto">
          <a:xfrm>
            <a:off x="0" y="-2323"/>
            <a:ext cx="9144000" cy="6860324"/>
          </a:xfrm>
          <a:prstGeom prst="rect">
            <a:avLst/>
          </a:prstGeom>
          <a:noFill/>
        </p:spPr>
      </p:pic>
    </p:spTree>
    <p:extLst>
      <p:ext uri="{BB962C8B-B14F-4D97-AF65-F5344CB8AC3E}">
        <p14:creationId xmlns:p14="http://schemas.microsoft.com/office/powerpoint/2010/main" val="19682874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pPr algn="l"/>
            <a:r>
              <a:rPr lang="sr-Latn-RS" b="1" dirty="0" smtClean="0">
                <a:effectLst>
                  <a:outerShdw blurRad="38100" dist="38100" dir="2700000" algn="tl">
                    <a:srgbClr val="000000">
                      <a:alpha val="43137"/>
                    </a:srgbClr>
                  </a:outerShdw>
                </a:effectLst>
              </a:rPr>
              <a:t>Pregled</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514350" lvl="0" indent="-514350">
              <a:buFont typeface="+mj-lt"/>
              <a:buAutoNum type="arabicPeriod"/>
            </a:pPr>
            <a:r>
              <a:rPr lang="sr-Latn-RS" sz="2800" dirty="0" smtClean="0"/>
              <a:t>Petlje</a:t>
            </a:r>
            <a:endParaRPr lang="en-US" sz="2800" dirty="0" smtClean="0"/>
          </a:p>
          <a:p>
            <a:pPr marL="514350" lvl="0" indent="-514350">
              <a:buFont typeface="+mj-lt"/>
              <a:buAutoNum type="arabicPeriod"/>
            </a:pPr>
            <a:r>
              <a:rPr lang="sr-Latn-RS" sz="2800" dirty="0" smtClean="0"/>
              <a:t>Case strukture</a:t>
            </a:r>
            <a:endParaRPr lang="en-US" sz="2800" dirty="0" smtClean="0"/>
          </a:p>
          <a:p>
            <a:pPr marL="514350" lvl="0" indent="-514350">
              <a:buFont typeface="+mj-lt"/>
              <a:buAutoNum type="arabicPeriod"/>
            </a:pPr>
            <a:r>
              <a:rPr lang="sr-Latn-RS" sz="2800" dirty="0" smtClean="0"/>
              <a:t>Druge strukture</a:t>
            </a:r>
            <a:endParaRPr lang="en-US" sz="28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21120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While petlje</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400" dirty="0" smtClean="0"/>
          </a:p>
          <a:p>
            <a:pPr marL="0" lvl="0" indent="0">
              <a:buNone/>
            </a:pPr>
            <a:endParaRPr lang="sr-Latn-RS" sz="2400" dirty="0"/>
          </a:p>
          <a:p>
            <a:pPr marL="0" lvl="0" indent="0">
              <a:buNone/>
            </a:pPr>
            <a:endParaRPr lang="sr-Latn-RS" sz="2400" dirty="0" smtClean="0"/>
          </a:p>
          <a:p>
            <a:pPr marL="0" lvl="0" indent="0">
              <a:buNone/>
            </a:pPr>
            <a:endParaRPr lang="sr-Latn-RS" sz="2400" dirty="0"/>
          </a:p>
          <a:p>
            <a:pPr marL="0" lvl="0" indent="0">
              <a:buNone/>
            </a:pPr>
            <a:endParaRPr lang="sr-Latn-RS" sz="2400" dirty="0" smtClean="0"/>
          </a:p>
          <a:p>
            <a:pPr marL="0" lvl="0" indent="0">
              <a:buNone/>
            </a:pPr>
            <a:endParaRPr lang="sr-Latn-RS" sz="2400" dirty="0"/>
          </a:p>
          <a:p>
            <a:pPr marL="0" lvl="0" indent="0">
              <a:buNone/>
            </a:pPr>
            <a:endParaRPr lang="sr-Latn-RS" sz="2400" dirty="0" smtClean="0"/>
          </a:p>
          <a:p>
            <a:pPr marL="0" lvl="0" indent="0">
              <a:buNone/>
            </a:pPr>
            <a:endParaRPr lang="sr-Latn-RS" sz="2400" dirty="0"/>
          </a:p>
          <a:p>
            <a:pPr marL="0" lvl="0" indent="0">
              <a:buNone/>
            </a:pPr>
            <a:endParaRPr lang="sr-Latn-RS" sz="2400" dirty="0" smtClean="0"/>
          </a:p>
          <a:p>
            <a:pPr marL="0" lvl="0" indent="0">
              <a:buNone/>
            </a:pPr>
            <a:r>
              <a:rPr lang="en-US" sz="2400" dirty="0" smtClean="0"/>
              <a:t>While </a:t>
            </a:r>
            <a:r>
              <a:rPr lang="sr-Latn-RS" sz="2400" dirty="0" smtClean="0"/>
              <a:t>petlja se izvršava sve dok ulovni terminal na dobije određenu bollean vrednost. </a:t>
            </a:r>
            <a:endParaRPr lang="en-US" sz="2400"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0" y="2060848"/>
            <a:ext cx="7830419" cy="27037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68430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Beskonačne while petlje</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indent="0">
              <a:buNone/>
            </a:pPr>
            <a:endParaRPr lang="en-US"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798" y="1772816"/>
            <a:ext cx="7453594" cy="364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824455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Beskonačne while petlje</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indent="0">
              <a:buNone/>
            </a:pPr>
            <a:endParaRPr lang="en-US"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www.ni.com/images/gettingstarted/neutral/lv_exe_2.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574837"/>
            <a:ext cx="7344816" cy="46325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59463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Value tunel</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indent="0">
              <a:buNone/>
            </a:pPr>
            <a:endParaRPr lang="en-US"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ni.com/images/gettingstarted/neutral/lv_exe_3.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7759" y="2348880"/>
            <a:ext cx="8220584" cy="316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61396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For petlje</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pPr marL="0" indent="0">
              <a:buNone/>
            </a:pPr>
            <a:endParaRPr lang="en-US" sz="2400"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0818" y="1916832"/>
            <a:ext cx="8091621" cy="2961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40818" y="5229200"/>
            <a:ext cx="7999192" cy="923330"/>
          </a:xfrm>
          <a:prstGeom prst="rect">
            <a:avLst/>
          </a:prstGeom>
          <a:noFill/>
        </p:spPr>
        <p:txBody>
          <a:bodyPr wrap="square" rtlCol="0">
            <a:spAutoFit/>
          </a:bodyPr>
          <a:lstStyle/>
          <a:p>
            <a:r>
              <a:rPr lang="sr-Latn-RS" dirty="0" smtClean="0"/>
              <a:t>For petlja se izvršava tačno određen broj puta</a:t>
            </a:r>
          </a:p>
          <a:p>
            <a:r>
              <a:rPr lang="sr-Latn-RS" b="1" dirty="0" smtClean="0"/>
              <a:t>N </a:t>
            </a:r>
            <a:r>
              <a:rPr lang="sr-Latn-RS" dirty="0" smtClean="0"/>
              <a:t>– terminal broja izvršavanja</a:t>
            </a:r>
          </a:p>
          <a:p>
            <a:r>
              <a:rPr lang="sr-Latn-RS" b="1" dirty="0"/>
              <a:t>i</a:t>
            </a:r>
            <a:r>
              <a:rPr lang="sr-Latn-RS" b="1" dirty="0" smtClean="0"/>
              <a:t> </a:t>
            </a:r>
            <a:r>
              <a:rPr lang="sr-Latn-RS" dirty="0" smtClean="0"/>
              <a:t>– terminal iteracija (počinje od 0)</a:t>
            </a:r>
            <a:endParaRPr lang="en-US" dirty="0"/>
          </a:p>
        </p:txBody>
      </p:sp>
    </p:spTree>
    <p:extLst>
      <p:ext uri="{BB962C8B-B14F-4D97-AF65-F5344CB8AC3E}">
        <p14:creationId xmlns:p14="http://schemas.microsoft.com/office/powerpoint/2010/main" val="32309434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fontScale="90000"/>
          </a:bodyPr>
          <a:lstStyle/>
          <a:p>
            <a:pPr algn="l"/>
            <a:r>
              <a:rPr lang="sr-Latn-RS" b="1" dirty="0" smtClean="0">
                <a:effectLst>
                  <a:outerShdw blurRad="38100" dist="38100" dir="2700000" algn="tl">
                    <a:srgbClr val="000000">
                      <a:alpha val="43137"/>
                    </a:srgbClr>
                  </a:outerShdw>
                </a:effectLst>
              </a:rPr>
              <a:t>Dodavanje vremena izvršavanja u petlje</a:t>
            </a:r>
            <a:endParaRPr lang="en-US" b="1" dirty="0">
              <a:effectLst>
                <a:outerShdw blurRad="38100" dist="38100" dir="2700000" algn="tl">
                  <a:srgbClr val="000000">
                    <a:alpha val="43137"/>
                  </a:srgbClr>
                </a:outerShdw>
              </a:effectLst>
            </a:endParaRPr>
          </a:p>
        </p:txBody>
      </p:sp>
      <p:sp>
        <p:nvSpPr>
          <p:cNvPr id="3" name="Tartalom helye 2"/>
          <p:cNvSpPr>
            <a:spLocks noGrp="1"/>
          </p:cNvSpPr>
          <p:nvPr>
            <p:ph idx="1"/>
          </p:nvPr>
        </p:nvSpPr>
        <p:spPr>
          <a:xfrm>
            <a:off x="467544" y="1196752"/>
            <a:ext cx="8568952" cy="5112568"/>
          </a:xfrm>
        </p:spPr>
        <p:txBody>
          <a:bodyPr>
            <a:noAutofit/>
          </a:bodyPr>
          <a:lstStyle/>
          <a:p>
            <a:pPr marL="0" lvl="0" indent="0">
              <a:buNone/>
            </a:pPr>
            <a:endParaRPr lang="sr-Latn-RS" sz="2800" dirty="0" smtClean="0"/>
          </a:p>
          <a:p>
            <a:r>
              <a:rPr lang="sr-Latn-RS" sz="2400" dirty="0" smtClean="0"/>
              <a:t>Wait funkcija omogućava da petlja čeka određenu količinu vremena da bi se izvršila naredni put, tj. da bi se izvršila sledeća iteracija.</a:t>
            </a:r>
          </a:p>
          <a:p>
            <a:r>
              <a:rPr lang="sr-Latn-RS" sz="2400" dirty="0" smtClean="0"/>
              <a:t>Ova funkcija omogućava da je vreme koje navedete njom najmanje koje će trebati da se opet izvrši ista petlja.</a:t>
            </a:r>
          </a:p>
          <a:p>
            <a:endParaRPr lang="en-US" sz="2400" i="1" dirty="0" smtClean="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3848" y="5157192"/>
            <a:ext cx="45720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9752" y="2564904"/>
            <a:ext cx="314325" cy="31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9446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normAutofit/>
          </a:bodyPr>
          <a:lstStyle/>
          <a:p>
            <a:pPr algn="l"/>
            <a:r>
              <a:rPr lang="sr-Latn-RS" b="1" dirty="0" smtClean="0">
                <a:effectLst>
                  <a:outerShdw blurRad="38100" dist="38100" dir="2700000" algn="tl">
                    <a:srgbClr val="000000">
                      <a:alpha val="43137"/>
                    </a:srgbClr>
                  </a:outerShdw>
                </a:effectLst>
              </a:rPr>
              <a:t>Case struktura</a:t>
            </a:r>
            <a:endParaRPr lang="en-US" b="1" dirty="0">
              <a:effectLst>
                <a:outerShdw blurRad="38100" dist="38100" dir="2700000" algn="tl">
                  <a:srgbClr val="000000">
                    <a:alpha val="43137"/>
                  </a:srgbClr>
                </a:outerShdw>
              </a:effectLst>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6727400" y="512677"/>
            <a:ext cx="3425220" cy="1062160"/>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idx="1"/>
          </p:nvPr>
        </p:nvSpPr>
        <p:spPr/>
        <p:txBody>
          <a:bodyPr/>
          <a:lstStyle/>
          <a:p>
            <a:endParaRPr lang="en-US" dirty="0"/>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3648" y="1643063"/>
            <a:ext cx="6192688" cy="4148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5429468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23905</TotalTime>
  <Words>223</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Adobe Caslon Pro Bold</vt:lpstr>
      <vt:lpstr>Arial</vt:lpstr>
      <vt:lpstr>Calibri</vt:lpstr>
      <vt:lpstr>Office Theme</vt:lpstr>
      <vt:lpstr>Izvršne strukture u LabView-u</vt:lpstr>
      <vt:lpstr>Pregled</vt:lpstr>
      <vt:lpstr>While petlje</vt:lpstr>
      <vt:lpstr>Beskonačne while petlje</vt:lpstr>
      <vt:lpstr>Beskonačne while petlje</vt:lpstr>
      <vt:lpstr>Value tunel</vt:lpstr>
      <vt:lpstr>For petlje</vt:lpstr>
      <vt:lpstr>Dodavanje vremena izvršavanja u petlje</vt:lpstr>
      <vt:lpstr>Case struktura</vt:lpstr>
      <vt:lpstr>Case struktura</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Windows User</cp:lastModifiedBy>
  <cp:revision>444</cp:revision>
  <cp:lastPrinted>2013-07-25T07:06:35Z</cp:lastPrinted>
  <dcterms:created xsi:type="dcterms:W3CDTF">2013-04-28T13:13:23Z</dcterms:created>
  <dcterms:modified xsi:type="dcterms:W3CDTF">2019-10-20T16:37:14Z</dcterms:modified>
</cp:coreProperties>
</file>