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60" r:id="rId3"/>
    <p:sldId id="886" r:id="rId4"/>
    <p:sldId id="267" r:id="rId5"/>
    <p:sldId id="863" r:id="rId6"/>
    <p:sldId id="888" r:id="rId7"/>
    <p:sldId id="887" r:id="rId8"/>
    <p:sldId id="889" r:id="rId9"/>
    <p:sldId id="890" r:id="rId10"/>
    <p:sldId id="891" r:id="rId11"/>
    <p:sldId id="892" r:id="rId12"/>
    <p:sldId id="893" r:id="rId13"/>
    <p:sldId id="894" r:id="rId14"/>
    <p:sldId id="895" r:id="rId15"/>
    <p:sldId id="896" r:id="rId16"/>
    <p:sldId id="897" r:id="rId17"/>
    <p:sldId id="898" r:id="rId18"/>
    <p:sldId id="899" r:id="rId19"/>
    <p:sldId id="900" r:id="rId20"/>
    <p:sldId id="901" r:id="rId21"/>
    <p:sldId id="902" r:id="rId22"/>
    <p:sldId id="903" r:id="rId23"/>
    <p:sldId id="885"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A22DBFAC-1CDE-43E6-8B31-78C5504D0039}">
          <p14:sldIdLst>
            <p14:sldId id="256"/>
            <p14:sldId id="260"/>
            <p14:sldId id="886"/>
            <p14:sldId id="267"/>
            <p14:sldId id="863"/>
            <p14:sldId id="888"/>
            <p14:sldId id="887"/>
            <p14:sldId id="889"/>
            <p14:sldId id="890"/>
            <p14:sldId id="891"/>
            <p14:sldId id="892"/>
            <p14:sldId id="893"/>
            <p14:sldId id="894"/>
            <p14:sldId id="895"/>
            <p14:sldId id="896"/>
            <p14:sldId id="897"/>
            <p14:sldId id="898"/>
            <p14:sldId id="899"/>
            <p14:sldId id="900"/>
            <p14:sldId id="901"/>
            <p14:sldId id="902"/>
            <p14:sldId id="903"/>
            <p14:sldId id="8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3826" autoAdjust="0"/>
  </p:normalViewPr>
  <p:slideViewPr>
    <p:cSldViewPr>
      <p:cViewPr>
        <p:scale>
          <a:sx n="90" d="100"/>
          <a:sy n="90" d="100"/>
        </p:scale>
        <p:origin x="1238" y="53"/>
      </p:cViewPr>
      <p:guideLst>
        <p:guide orient="horz" pos="2160"/>
        <p:guide pos="2880"/>
      </p:guideLst>
    </p:cSldViewPr>
  </p:slideViewPr>
  <p:outlineViewPr>
    <p:cViewPr>
      <p:scale>
        <a:sx n="33" d="100"/>
        <a:sy n="33" d="100"/>
      </p:scale>
      <p:origin x="48" y="386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7DA5DAA-027E-4A02-9A9A-FAE7D0A72789}" type="datetimeFigureOut">
              <a:rPr lang="hu-HU" smtClean="0"/>
              <a:t>2019. 10. 20.</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0C87300-C73B-4967-B89B-04753008B826}" type="slidenum">
              <a:rPr lang="hu-HU" smtClean="0"/>
              <a:t>‹#›</a:t>
            </a:fld>
            <a:endParaRPr lang="hu-HU"/>
          </a:p>
        </p:txBody>
      </p:sp>
    </p:spTree>
    <p:extLst>
      <p:ext uri="{BB962C8B-B14F-4D97-AF65-F5344CB8AC3E}">
        <p14:creationId xmlns:p14="http://schemas.microsoft.com/office/powerpoint/2010/main" val="78779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87300-C73B-4967-B89B-04753008B826}" type="slidenum">
              <a:rPr lang="hu-HU" smtClean="0"/>
              <a:t>1</a:t>
            </a:fld>
            <a:endParaRPr lang="hu-HU"/>
          </a:p>
        </p:txBody>
      </p:sp>
    </p:spTree>
    <p:extLst>
      <p:ext uri="{BB962C8B-B14F-4D97-AF65-F5344CB8AC3E}">
        <p14:creationId xmlns:p14="http://schemas.microsoft.com/office/powerpoint/2010/main" val="3737779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cs typeface="Arial" charset="0"/>
              </a:defRPr>
            </a:lvl1pPr>
            <a:lvl2pPr marL="716798" indent="-275692" eaLnBrk="0" hangingPunct="0">
              <a:defRPr>
                <a:solidFill>
                  <a:schemeClr val="tx1"/>
                </a:solidFill>
                <a:latin typeface="Times New Roman" pitchFamily="18" charset="0"/>
                <a:cs typeface="Arial" charset="0"/>
              </a:defRPr>
            </a:lvl2pPr>
            <a:lvl3pPr marL="1102766" indent="-220553" eaLnBrk="0" hangingPunct="0">
              <a:defRPr>
                <a:solidFill>
                  <a:schemeClr val="tx1"/>
                </a:solidFill>
                <a:latin typeface="Times New Roman" pitchFamily="18" charset="0"/>
                <a:cs typeface="Arial" charset="0"/>
              </a:defRPr>
            </a:lvl3pPr>
            <a:lvl4pPr marL="1543873" indent="-220553" eaLnBrk="0" hangingPunct="0">
              <a:defRPr>
                <a:solidFill>
                  <a:schemeClr val="tx1"/>
                </a:solidFill>
                <a:latin typeface="Times New Roman" pitchFamily="18" charset="0"/>
                <a:cs typeface="Arial" charset="0"/>
              </a:defRPr>
            </a:lvl4pPr>
            <a:lvl5pPr marL="1984980" indent="-220553" eaLnBrk="0" hangingPunct="0">
              <a:defRPr>
                <a:solidFill>
                  <a:schemeClr val="tx1"/>
                </a:solidFill>
                <a:latin typeface="Times New Roman" pitchFamily="18" charset="0"/>
                <a:cs typeface="Arial" charset="0"/>
              </a:defRPr>
            </a:lvl5pPr>
            <a:lvl6pPr marL="2426086" indent="-220553" eaLnBrk="0" fontAlgn="base" hangingPunct="0">
              <a:spcBef>
                <a:spcPct val="0"/>
              </a:spcBef>
              <a:spcAft>
                <a:spcPct val="0"/>
              </a:spcAft>
              <a:defRPr>
                <a:solidFill>
                  <a:schemeClr val="tx1"/>
                </a:solidFill>
                <a:latin typeface="Times New Roman" pitchFamily="18" charset="0"/>
                <a:cs typeface="Arial" charset="0"/>
              </a:defRPr>
            </a:lvl6pPr>
            <a:lvl7pPr marL="2867193" indent="-220553" eaLnBrk="0" fontAlgn="base" hangingPunct="0">
              <a:spcBef>
                <a:spcPct val="0"/>
              </a:spcBef>
              <a:spcAft>
                <a:spcPct val="0"/>
              </a:spcAft>
              <a:defRPr>
                <a:solidFill>
                  <a:schemeClr val="tx1"/>
                </a:solidFill>
                <a:latin typeface="Times New Roman" pitchFamily="18" charset="0"/>
                <a:cs typeface="Arial" charset="0"/>
              </a:defRPr>
            </a:lvl7pPr>
            <a:lvl8pPr marL="3308299" indent="-220553" eaLnBrk="0" fontAlgn="base" hangingPunct="0">
              <a:spcBef>
                <a:spcPct val="0"/>
              </a:spcBef>
              <a:spcAft>
                <a:spcPct val="0"/>
              </a:spcAft>
              <a:defRPr>
                <a:solidFill>
                  <a:schemeClr val="tx1"/>
                </a:solidFill>
                <a:latin typeface="Times New Roman" pitchFamily="18" charset="0"/>
                <a:cs typeface="Arial" charset="0"/>
              </a:defRPr>
            </a:lvl8pPr>
            <a:lvl9pPr marL="3749406" indent="-220553"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E19F83EE-80EB-4A6D-BE4E-185A2B9C8498}" type="slidenum">
              <a:rPr lang="hu-HU" smtClean="0">
                <a:solidFill>
                  <a:prstClr val="black"/>
                </a:solidFill>
                <a:latin typeface="Arial" charset="0"/>
              </a:rPr>
              <a:pPr eaLnBrk="1" hangingPunct="1"/>
              <a:t>20</a:t>
            </a:fld>
            <a:endParaRPr lang="hu-HU" smtClean="0">
              <a:solidFill>
                <a:prstClr val="black"/>
              </a:solidFill>
              <a:latin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endParaRPr lang="hu-HU" dirty="0" smtClean="0"/>
          </a:p>
        </p:txBody>
      </p:sp>
    </p:spTree>
    <p:extLst>
      <p:ext uri="{BB962C8B-B14F-4D97-AF65-F5344CB8AC3E}">
        <p14:creationId xmlns:p14="http://schemas.microsoft.com/office/powerpoint/2010/main" val="1721806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cs typeface="Arial" charset="0"/>
              </a:defRPr>
            </a:lvl1pPr>
            <a:lvl2pPr marL="716798" indent="-275692" eaLnBrk="0" hangingPunct="0">
              <a:defRPr>
                <a:solidFill>
                  <a:schemeClr val="tx1"/>
                </a:solidFill>
                <a:latin typeface="Times New Roman" pitchFamily="18" charset="0"/>
                <a:cs typeface="Arial" charset="0"/>
              </a:defRPr>
            </a:lvl2pPr>
            <a:lvl3pPr marL="1102766" indent="-220553" eaLnBrk="0" hangingPunct="0">
              <a:defRPr>
                <a:solidFill>
                  <a:schemeClr val="tx1"/>
                </a:solidFill>
                <a:latin typeface="Times New Roman" pitchFamily="18" charset="0"/>
                <a:cs typeface="Arial" charset="0"/>
              </a:defRPr>
            </a:lvl3pPr>
            <a:lvl4pPr marL="1543873" indent="-220553" eaLnBrk="0" hangingPunct="0">
              <a:defRPr>
                <a:solidFill>
                  <a:schemeClr val="tx1"/>
                </a:solidFill>
                <a:latin typeface="Times New Roman" pitchFamily="18" charset="0"/>
                <a:cs typeface="Arial" charset="0"/>
              </a:defRPr>
            </a:lvl4pPr>
            <a:lvl5pPr marL="1984980" indent="-220553" eaLnBrk="0" hangingPunct="0">
              <a:defRPr>
                <a:solidFill>
                  <a:schemeClr val="tx1"/>
                </a:solidFill>
                <a:latin typeface="Times New Roman" pitchFamily="18" charset="0"/>
                <a:cs typeface="Arial" charset="0"/>
              </a:defRPr>
            </a:lvl5pPr>
            <a:lvl6pPr marL="2426086" indent="-220553" eaLnBrk="0" fontAlgn="base" hangingPunct="0">
              <a:spcBef>
                <a:spcPct val="0"/>
              </a:spcBef>
              <a:spcAft>
                <a:spcPct val="0"/>
              </a:spcAft>
              <a:defRPr>
                <a:solidFill>
                  <a:schemeClr val="tx1"/>
                </a:solidFill>
                <a:latin typeface="Times New Roman" pitchFamily="18" charset="0"/>
                <a:cs typeface="Arial" charset="0"/>
              </a:defRPr>
            </a:lvl6pPr>
            <a:lvl7pPr marL="2867193" indent="-220553" eaLnBrk="0" fontAlgn="base" hangingPunct="0">
              <a:spcBef>
                <a:spcPct val="0"/>
              </a:spcBef>
              <a:spcAft>
                <a:spcPct val="0"/>
              </a:spcAft>
              <a:defRPr>
                <a:solidFill>
                  <a:schemeClr val="tx1"/>
                </a:solidFill>
                <a:latin typeface="Times New Roman" pitchFamily="18" charset="0"/>
                <a:cs typeface="Arial" charset="0"/>
              </a:defRPr>
            </a:lvl7pPr>
            <a:lvl8pPr marL="3308299" indent="-220553" eaLnBrk="0" fontAlgn="base" hangingPunct="0">
              <a:spcBef>
                <a:spcPct val="0"/>
              </a:spcBef>
              <a:spcAft>
                <a:spcPct val="0"/>
              </a:spcAft>
              <a:defRPr>
                <a:solidFill>
                  <a:schemeClr val="tx1"/>
                </a:solidFill>
                <a:latin typeface="Times New Roman" pitchFamily="18" charset="0"/>
                <a:cs typeface="Arial" charset="0"/>
              </a:defRPr>
            </a:lvl8pPr>
            <a:lvl9pPr marL="3749406" indent="-220553"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E19F83EE-80EB-4A6D-BE4E-185A2B9C8498}" type="slidenum">
              <a:rPr lang="hu-HU" smtClean="0">
                <a:solidFill>
                  <a:prstClr val="black"/>
                </a:solidFill>
                <a:latin typeface="Arial" charset="0"/>
              </a:rPr>
              <a:pPr eaLnBrk="1" hangingPunct="1"/>
              <a:t>22</a:t>
            </a:fld>
            <a:endParaRPr lang="hu-HU" smtClean="0">
              <a:solidFill>
                <a:prstClr val="black"/>
              </a:solidFill>
              <a:latin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endParaRPr lang="hu-HU" dirty="0" smtClean="0"/>
          </a:p>
        </p:txBody>
      </p:sp>
    </p:spTree>
    <p:extLst>
      <p:ext uri="{BB962C8B-B14F-4D97-AF65-F5344CB8AC3E}">
        <p14:creationId xmlns:p14="http://schemas.microsoft.com/office/powerpoint/2010/main" val="4152161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cs typeface="Arial" charset="0"/>
              </a:defRPr>
            </a:lvl1pPr>
            <a:lvl2pPr marL="716798" indent="-275692" eaLnBrk="0" hangingPunct="0">
              <a:defRPr>
                <a:solidFill>
                  <a:schemeClr val="tx1"/>
                </a:solidFill>
                <a:latin typeface="Times New Roman" pitchFamily="18" charset="0"/>
                <a:cs typeface="Arial" charset="0"/>
              </a:defRPr>
            </a:lvl2pPr>
            <a:lvl3pPr marL="1102766" indent="-220553" eaLnBrk="0" hangingPunct="0">
              <a:defRPr>
                <a:solidFill>
                  <a:schemeClr val="tx1"/>
                </a:solidFill>
                <a:latin typeface="Times New Roman" pitchFamily="18" charset="0"/>
                <a:cs typeface="Arial" charset="0"/>
              </a:defRPr>
            </a:lvl3pPr>
            <a:lvl4pPr marL="1543873" indent="-220553" eaLnBrk="0" hangingPunct="0">
              <a:defRPr>
                <a:solidFill>
                  <a:schemeClr val="tx1"/>
                </a:solidFill>
                <a:latin typeface="Times New Roman" pitchFamily="18" charset="0"/>
                <a:cs typeface="Arial" charset="0"/>
              </a:defRPr>
            </a:lvl4pPr>
            <a:lvl5pPr marL="1984980" indent="-220553" eaLnBrk="0" hangingPunct="0">
              <a:defRPr>
                <a:solidFill>
                  <a:schemeClr val="tx1"/>
                </a:solidFill>
                <a:latin typeface="Times New Roman" pitchFamily="18" charset="0"/>
                <a:cs typeface="Arial" charset="0"/>
              </a:defRPr>
            </a:lvl5pPr>
            <a:lvl6pPr marL="2426086" indent="-220553" eaLnBrk="0" fontAlgn="base" hangingPunct="0">
              <a:spcBef>
                <a:spcPct val="0"/>
              </a:spcBef>
              <a:spcAft>
                <a:spcPct val="0"/>
              </a:spcAft>
              <a:defRPr>
                <a:solidFill>
                  <a:schemeClr val="tx1"/>
                </a:solidFill>
                <a:latin typeface="Times New Roman" pitchFamily="18" charset="0"/>
                <a:cs typeface="Arial" charset="0"/>
              </a:defRPr>
            </a:lvl6pPr>
            <a:lvl7pPr marL="2867193" indent="-220553" eaLnBrk="0" fontAlgn="base" hangingPunct="0">
              <a:spcBef>
                <a:spcPct val="0"/>
              </a:spcBef>
              <a:spcAft>
                <a:spcPct val="0"/>
              </a:spcAft>
              <a:defRPr>
                <a:solidFill>
                  <a:schemeClr val="tx1"/>
                </a:solidFill>
                <a:latin typeface="Times New Roman" pitchFamily="18" charset="0"/>
                <a:cs typeface="Arial" charset="0"/>
              </a:defRPr>
            </a:lvl7pPr>
            <a:lvl8pPr marL="3308299" indent="-220553" eaLnBrk="0" fontAlgn="base" hangingPunct="0">
              <a:spcBef>
                <a:spcPct val="0"/>
              </a:spcBef>
              <a:spcAft>
                <a:spcPct val="0"/>
              </a:spcAft>
              <a:defRPr>
                <a:solidFill>
                  <a:schemeClr val="tx1"/>
                </a:solidFill>
                <a:latin typeface="Times New Roman" pitchFamily="18" charset="0"/>
                <a:cs typeface="Arial" charset="0"/>
              </a:defRPr>
            </a:lvl8pPr>
            <a:lvl9pPr marL="3749406" indent="-220553"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E19F83EE-80EB-4A6D-BE4E-185A2B9C8498}" type="slidenum">
              <a:rPr lang="hu-HU" smtClean="0">
                <a:latin typeface="Arial" charset="0"/>
              </a:rPr>
              <a:pPr eaLnBrk="1" hangingPunct="1"/>
              <a:t>5</a:t>
            </a:fld>
            <a:endParaRPr lang="hu-HU" smtClean="0">
              <a:latin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endParaRPr lang="hu-HU" dirty="0" smtClean="0"/>
          </a:p>
        </p:txBody>
      </p:sp>
    </p:spTree>
    <p:extLst>
      <p:ext uri="{BB962C8B-B14F-4D97-AF65-F5344CB8AC3E}">
        <p14:creationId xmlns:p14="http://schemas.microsoft.com/office/powerpoint/2010/main" val="68135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cs typeface="Arial" charset="0"/>
              </a:defRPr>
            </a:lvl1pPr>
            <a:lvl2pPr marL="716798" indent="-275692" eaLnBrk="0" hangingPunct="0">
              <a:defRPr>
                <a:solidFill>
                  <a:schemeClr val="tx1"/>
                </a:solidFill>
                <a:latin typeface="Times New Roman" pitchFamily="18" charset="0"/>
                <a:cs typeface="Arial" charset="0"/>
              </a:defRPr>
            </a:lvl2pPr>
            <a:lvl3pPr marL="1102766" indent="-220553" eaLnBrk="0" hangingPunct="0">
              <a:defRPr>
                <a:solidFill>
                  <a:schemeClr val="tx1"/>
                </a:solidFill>
                <a:latin typeface="Times New Roman" pitchFamily="18" charset="0"/>
                <a:cs typeface="Arial" charset="0"/>
              </a:defRPr>
            </a:lvl3pPr>
            <a:lvl4pPr marL="1543873" indent="-220553" eaLnBrk="0" hangingPunct="0">
              <a:defRPr>
                <a:solidFill>
                  <a:schemeClr val="tx1"/>
                </a:solidFill>
                <a:latin typeface="Times New Roman" pitchFamily="18" charset="0"/>
                <a:cs typeface="Arial" charset="0"/>
              </a:defRPr>
            </a:lvl4pPr>
            <a:lvl5pPr marL="1984980" indent="-220553" eaLnBrk="0" hangingPunct="0">
              <a:defRPr>
                <a:solidFill>
                  <a:schemeClr val="tx1"/>
                </a:solidFill>
                <a:latin typeface="Times New Roman" pitchFamily="18" charset="0"/>
                <a:cs typeface="Arial" charset="0"/>
              </a:defRPr>
            </a:lvl5pPr>
            <a:lvl6pPr marL="2426086" indent="-220553" eaLnBrk="0" fontAlgn="base" hangingPunct="0">
              <a:spcBef>
                <a:spcPct val="0"/>
              </a:spcBef>
              <a:spcAft>
                <a:spcPct val="0"/>
              </a:spcAft>
              <a:defRPr>
                <a:solidFill>
                  <a:schemeClr val="tx1"/>
                </a:solidFill>
                <a:latin typeface="Times New Roman" pitchFamily="18" charset="0"/>
                <a:cs typeface="Arial" charset="0"/>
              </a:defRPr>
            </a:lvl6pPr>
            <a:lvl7pPr marL="2867193" indent="-220553" eaLnBrk="0" fontAlgn="base" hangingPunct="0">
              <a:spcBef>
                <a:spcPct val="0"/>
              </a:spcBef>
              <a:spcAft>
                <a:spcPct val="0"/>
              </a:spcAft>
              <a:defRPr>
                <a:solidFill>
                  <a:schemeClr val="tx1"/>
                </a:solidFill>
                <a:latin typeface="Times New Roman" pitchFamily="18" charset="0"/>
                <a:cs typeface="Arial" charset="0"/>
              </a:defRPr>
            </a:lvl7pPr>
            <a:lvl8pPr marL="3308299" indent="-220553" eaLnBrk="0" fontAlgn="base" hangingPunct="0">
              <a:spcBef>
                <a:spcPct val="0"/>
              </a:spcBef>
              <a:spcAft>
                <a:spcPct val="0"/>
              </a:spcAft>
              <a:defRPr>
                <a:solidFill>
                  <a:schemeClr val="tx1"/>
                </a:solidFill>
                <a:latin typeface="Times New Roman" pitchFamily="18" charset="0"/>
                <a:cs typeface="Arial" charset="0"/>
              </a:defRPr>
            </a:lvl8pPr>
            <a:lvl9pPr marL="3749406" indent="-220553"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E19F83EE-80EB-4A6D-BE4E-185A2B9C8498}" type="slidenum">
              <a:rPr lang="hu-HU" smtClean="0">
                <a:latin typeface="Arial" charset="0"/>
              </a:rPr>
              <a:pPr eaLnBrk="1" hangingPunct="1"/>
              <a:t>7</a:t>
            </a:fld>
            <a:endParaRPr lang="hu-HU" smtClean="0">
              <a:latin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endParaRPr lang="hu-HU" dirty="0" smtClean="0"/>
          </a:p>
        </p:txBody>
      </p:sp>
    </p:spTree>
    <p:extLst>
      <p:ext uri="{BB962C8B-B14F-4D97-AF65-F5344CB8AC3E}">
        <p14:creationId xmlns:p14="http://schemas.microsoft.com/office/powerpoint/2010/main" val="338927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cs typeface="Arial" charset="0"/>
              </a:defRPr>
            </a:lvl1pPr>
            <a:lvl2pPr marL="716798" indent="-275692" eaLnBrk="0" hangingPunct="0">
              <a:defRPr>
                <a:solidFill>
                  <a:schemeClr val="tx1"/>
                </a:solidFill>
                <a:latin typeface="Times New Roman" pitchFamily="18" charset="0"/>
                <a:cs typeface="Arial" charset="0"/>
              </a:defRPr>
            </a:lvl2pPr>
            <a:lvl3pPr marL="1102766" indent="-220553" eaLnBrk="0" hangingPunct="0">
              <a:defRPr>
                <a:solidFill>
                  <a:schemeClr val="tx1"/>
                </a:solidFill>
                <a:latin typeface="Times New Roman" pitchFamily="18" charset="0"/>
                <a:cs typeface="Arial" charset="0"/>
              </a:defRPr>
            </a:lvl3pPr>
            <a:lvl4pPr marL="1543873" indent="-220553" eaLnBrk="0" hangingPunct="0">
              <a:defRPr>
                <a:solidFill>
                  <a:schemeClr val="tx1"/>
                </a:solidFill>
                <a:latin typeface="Times New Roman" pitchFamily="18" charset="0"/>
                <a:cs typeface="Arial" charset="0"/>
              </a:defRPr>
            </a:lvl4pPr>
            <a:lvl5pPr marL="1984980" indent="-220553" eaLnBrk="0" hangingPunct="0">
              <a:defRPr>
                <a:solidFill>
                  <a:schemeClr val="tx1"/>
                </a:solidFill>
                <a:latin typeface="Times New Roman" pitchFamily="18" charset="0"/>
                <a:cs typeface="Arial" charset="0"/>
              </a:defRPr>
            </a:lvl5pPr>
            <a:lvl6pPr marL="2426086" indent="-220553" eaLnBrk="0" fontAlgn="base" hangingPunct="0">
              <a:spcBef>
                <a:spcPct val="0"/>
              </a:spcBef>
              <a:spcAft>
                <a:spcPct val="0"/>
              </a:spcAft>
              <a:defRPr>
                <a:solidFill>
                  <a:schemeClr val="tx1"/>
                </a:solidFill>
                <a:latin typeface="Times New Roman" pitchFamily="18" charset="0"/>
                <a:cs typeface="Arial" charset="0"/>
              </a:defRPr>
            </a:lvl6pPr>
            <a:lvl7pPr marL="2867193" indent="-220553" eaLnBrk="0" fontAlgn="base" hangingPunct="0">
              <a:spcBef>
                <a:spcPct val="0"/>
              </a:spcBef>
              <a:spcAft>
                <a:spcPct val="0"/>
              </a:spcAft>
              <a:defRPr>
                <a:solidFill>
                  <a:schemeClr val="tx1"/>
                </a:solidFill>
                <a:latin typeface="Times New Roman" pitchFamily="18" charset="0"/>
                <a:cs typeface="Arial" charset="0"/>
              </a:defRPr>
            </a:lvl7pPr>
            <a:lvl8pPr marL="3308299" indent="-220553" eaLnBrk="0" fontAlgn="base" hangingPunct="0">
              <a:spcBef>
                <a:spcPct val="0"/>
              </a:spcBef>
              <a:spcAft>
                <a:spcPct val="0"/>
              </a:spcAft>
              <a:defRPr>
                <a:solidFill>
                  <a:schemeClr val="tx1"/>
                </a:solidFill>
                <a:latin typeface="Times New Roman" pitchFamily="18" charset="0"/>
                <a:cs typeface="Arial" charset="0"/>
              </a:defRPr>
            </a:lvl8pPr>
            <a:lvl9pPr marL="3749406" indent="-220553"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E19F83EE-80EB-4A6D-BE4E-185A2B9C8498}" type="slidenum">
              <a:rPr lang="hu-HU" smtClean="0">
                <a:latin typeface="Arial" charset="0"/>
              </a:rPr>
              <a:pPr eaLnBrk="1" hangingPunct="1"/>
              <a:t>9</a:t>
            </a:fld>
            <a:endParaRPr lang="hu-HU" smtClean="0">
              <a:latin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endParaRPr lang="hu-HU" dirty="0" smtClean="0"/>
          </a:p>
        </p:txBody>
      </p:sp>
    </p:spTree>
    <p:extLst>
      <p:ext uri="{BB962C8B-B14F-4D97-AF65-F5344CB8AC3E}">
        <p14:creationId xmlns:p14="http://schemas.microsoft.com/office/powerpoint/2010/main" val="91348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cs typeface="Arial" charset="0"/>
              </a:defRPr>
            </a:lvl1pPr>
            <a:lvl2pPr marL="716798" indent="-275692" eaLnBrk="0" hangingPunct="0">
              <a:defRPr>
                <a:solidFill>
                  <a:schemeClr val="tx1"/>
                </a:solidFill>
                <a:latin typeface="Times New Roman" pitchFamily="18" charset="0"/>
                <a:cs typeface="Arial" charset="0"/>
              </a:defRPr>
            </a:lvl2pPr>
            <a:lvl3pPr marL="1102766" indent="-220553" eaLnBrk="0" hangingPunct="0">
              <a:defRPr>
                <a:solidFill>
                  <a:schemeClr val="tx1"/>
                </a:solidFill>
                <a:latin typeface="Times New Roman" pitchFamily="18" charset="0"/>
                <a:cs typeface="Arial" charset="0"/>
              </a:defRPr>
            </a:lvl3pPr>
            <a:lvl4pPr marL="1543873" indent="-220553" eaLnBrk="0" hangingPunct="0">
              <a:defRPr>
                <a:solidFill>
                  <a:schemeClr val="tx1"/>
                </a:solidFill>
                <a:latin typeface="Times New Roman" pitchFamily="18" charset="0"/>
                <a:cs typeface="Arial" charset="0"/>
              </a:defRPr>
            </a:lvl4pPr>
            <a:lvl5pPr marL="1984980" indent="-220553" eaLnBrk="0" hangingPunct="0">
              <a:defRPr>
                <a:solidFill>
                  <a:schemeClr val="tx1"/>
                </a:solidFill>
                <a:latin typeface="Times New Roman" pitchFamily="18" charset="0"/>
                <a:cs typeface="Arial" charset="0"/>
              </a:defRPr>
            </a:lvl5pPr>
            <a:lvl6pPr marL="2426086" indent="-220553" eaLnBrk="0" fontAlgn="base" hangingPunct="0">
              <a:spcBef>
                <a:spcPct val="0"/>
              </a:spcBef>
              <a:spcAft>
                <a:spcPct val="0"/>
              </a:spcAft>
              <a:defRPr>
                <a:solidFill>
                  <a:schemeClr val="tx1"/>
                </a:solidFill>
                <a:latin typeface="Times New Roman" pitchFamily="18" charset="0"/>
                <a:cs typeface="Arial" charset="0"/>
              </a:defRPr>
            </a:lvl6pPr>
            <a:lvl7pPr marL="2867193" indent="-220553" eaLnBrk="0" fontAlgn="base" hangingPunct="0">
              <a:spcBef>
                <a:spcPct val="0"/>
              </a:spcBef>
              <a:spcAft>
                <a:spcPct val="0"/>
              </a:spcAft>
              <a:defRPr>
                <a:solidFill>
                  <a:schemeClr val="tx1"/>
                </a:solidFill>
                <a:latin typeface="Times New Roman" pitchFamily="18" charset="0"/>
                <a:cs typeface="Arial" charset="0"/>
              </a:defRPr>
            </a:lvl7pPr>
            <a:lvl8pPr marL="3308299" indent="-220553" eaLnBrk="0" fontAlgn="base" hangingPunct="0">
              <a:spcBef>
                <a:spcPct val="0"/>
              </a:spcBef>
              <a:spcAft>
                <a:spcPct val="0"/>
              </a:spcAft>
              <a:defRPr>
                <a:solidFill>
                  <a:schemeClr val="tx1"/>
                </a:solidFill>
                <a:latin typeface="Times New Roman" pitchFamily="18" charset="0"/>
                <a:cs typeface="Arial" charset="0"/>
              </a:defRPr>
            </a:lvl8pPr>
            <a:lvl9pPr marL="3749406" indent="-220553"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E19F83EE-80EB-4A6D-BE4E-185A2B9C8498}" type="slidenum">
              <a:rPr lang="hu-HU" smtClean="0">
                <a:solidFill>
                  <a:prstClr val="black"/>
                </a:solidFill>
                <a:latin typeface="Arial" charset="0"/>
              </a:rPr>
              <a:pPr eaLnBrk="1" hangingPunct="1"/>
              <a:t>11</a:t>
            </a:fld>
            <a:endParaRPr lang="hu-HU" smtClean="0">
              <a:solidFill>
                <a:prstClr val="black"/>
              </a:solidFill>
              <a:latin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endParaRPr lang="hu-HU" dirty="0" smtClean="0"/>
          </a:p>
        </p:txBody>
      </p:sp>
    </p:spTree>
    <p:extLst>
      <p:ext uri="{BB962C8B-B14F-4D97-AF65-F5344CB8AC3E}">
        <p14:creationId xmlns:p14="http://schemas.microsoft.com/office/powerpoint/2010/main" val="405074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cs typeface="Arial" charset="0"/>
              </a:defRPr>
            </a:lvl1pPr>
            <a:lvl2pPr marL="716798" indent="-275692" eaLnBrk="0" hangingPunct="0">
              <a:defRPr>
                <a:solidFill>
                  <a:schemeClr val="tx1"/>
                </a:solidFill>
                <a:latin typeface="Times New Roman" pitchFamily="18" charset="0"/>
                <a:cs typeface="Arial" charset="0"/>
              </a:defRPr>
            </a:lvl2pPr>
            <a:lvl3pPr marL="1102766" indent="-220553" eaLnBrk="0" hangingPunct="0">
              <a:defRPr>
                <a:solidFill>
                  <a:schemeClr val="tx1"/>
                </a:solidFill>
                <a:latin typeface="Times New Roman" pitchFamily="18" charset="0"/>
                <a:cs typeface="Arial" charset="0"/>
              </a:defRPr>
            </a:lvl3pPr>
            <a:lvl4pPr marL="1543873" indent="-220553" eaLnBrk="0" hangingPunct="0">
              <a:defRPr>
                <a:solidFill>
                  <a:schemeClr val="tx1"/>
                </a:solidFill>
                <a:latin typeface="Times New Roman" pitchFamily="18" charset="0"/>
                <a:cs typeface="Arial" charset="0"/>
              </a:defRPr>
            </a:lvl4pPr>
            <a:lvl5pPr marL="1984980" indent="-220553" eaLnBrk="0" hangingPunct="0">
              <a:defRPr>
                <a:solidFill>
                  <a:schemeClr val="tx1"/>
                </a:solidFill>
                <a:latin typeface="Times New Roman" pitchFamily="18" charset="0"/>
                <a:cs typeface="Arial" charset="0"/>
              </a:defRPr>
            </a:lvl5pPr>
            <a:lvl6pPr marL="2426086" indent="-220553" eaLnBrk="0" fontAlgn="base" hangingPunct="0">
              <a:spcBef>
                <a:spcPct val="0"/>
              </a:spcBef>
              <a:spcAft>
                <a:spcPct val="0"/>
              </a:spcAft>
              <a:defRPr>
                <a:solidFill>
                  <a:schemeClr val="tx1"/>
                </a:solidFill>
                <a:latin typeface="Times New Roman" pitchFamily="18" charset="0"/>
                <a:cs typeface="Arial" charset="0"/>
              </a:defRPr>
            </a:lvl6pPr>
            <a:lvl7pPr marL="2867193" indent="-220553" eaLnBrk="0" fontAlgn="base" hangingPunct="0">
              <a:spcBef>
                <a:spcPct val="0"/>
              </a:spcBef>
              <a:spcAft>
                <a:spcPct val="0"/>
              </a:spcAft>
              <a:defRPr>
                <a:solidFill>
                  <a:schemeClr val="tx1"/>
                </a:solidFill>
                <a:latin typeface="Times New Roman" pitchFamily="18" charset="0"/>
                <a:cs typeface="Arial" charset="0"/>
              </a:defRPr>
            </a:lvl7pPr>
            <a:lvl8pPr marL="3308299" indent="-220553" eaLnBrk="0" fontAlgn="base" hangingPunct="0">
              <a:spcBef>
                <a:spcPct val="0"/>
              </a:spcBef>
              <a:spcAft>
                <a:spcPct val="0"/>
              </a:spcAft>
              <a:defRPr>
                <a:solidFill>
                  <a:schemeClr val="tx1"/>
                </a:solidFill>
                <a:latin typeface="Times New Roman" pitchFamily="18" charset="0"/>
                <a:cs typeface="Arial" charset="0"/>
              </a:defRPr>
            </a:lvl8pPr>
            <a:lvl9pPr marL="3749406" indent="-220553"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E19F83EE-80EB-4A6D-BE4E-185A2B9C8498}" type="slidenum">
              <a:rPr lang="hu-HU" smtClean="0">
                <a:solidFill>
                  <a:prstClr val="black"/>
                </a:solidFill>
                <a:latin typeface="Arial" charset="0"/>
              </a:rPr>
              <a:pPr eaLnBrk="1" hangingPunct="1"/>
              <a:t>13</a:t>
            </a:fld>
            <a:endParaRPr lang="hu-HU" smtClean="0">
              <a:solidFill>
                <a:prstClr val="black"/>
              </a:solidFill>
              <a:latin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endParaRPr lang="hu-HU" dirty="0" smtClean="0"/>
          </a:p>
        </p:txBody>
      </p:sp>
    </p:spTree>
    <p:extLst>
      <p:ext uri="{BB962C8B-B14F-4D97-AF65-F5344CB8AC3E}">
        <p14:creationId xmlns:p14="http://schemas.microsoft.com/office/powerpoint/2010/main" val="288669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cs typeface="Arial" charset="0"/>
              </a:defRPr>
            </a:lvl1pPr>
            <a:lvl2pPr marL="716798" indent="-275692" eaLnBrk="0" hangingPunct="0">
              <a:defRPr>
                <a:solidFill>
                  <a:schemeClr val="tx1"/>
                </a:solidFill>
                <a:latin typeface="Times New Roman" pitchFamily="18" charset="0"/>
                <a:cs typeface="Arial" charset="0"/>
              </a:defRPr>
            </a:lvl2pPr>
            <a:lvl3pPr marL="1102766" indent="-220553" eaLnBrk="0" hangingPunct="0">
              <a:defRPr>
                <a:solidFill>
                  <a:schemeClr val="tx1"/>
                </a:solidFill>
                <a:latin typeface="Times New Roman" pitchFamily="18" charset="0"/>
                <a:cs typeface="Arial" charset="0"/>
              </a:defRPr>
            </a:lvl3pPr>
            <a:lvl4pPr marL="1543873" indent="-220553" eaLnBrk="0" hangingPunct="0">
              <a:defRPr>
                <a:solidFill>
                  <a:schemeClr val="tx1"/>
                </a:solidFill>
                <a:latin typeface="Times New Roman" pitchFamily="18" charset="0"/>
                <a:cs typeface="Arial" charset="0"/>
              </a:defRPr>
            </a:lvl4pPr>
            <a:lvl5pPr marL="1984980" indent="-220553" eaLnBrk="0" hangingPunct="0">
              <a:defRPr>
                <a:solidFill>
                  <a:schemeClr val="tx1"/>
                </a:solidFill>
                <a:latin typeface="Times New Roman" pitchFamily="18" charset="0"/>
                <a:cs typeface="Arial" charset="0"/>
              </a:defRPr>
            </a:lvl5pPr>
            <a:lvl6pPr marL="2426086" indent="-220553" eaLnBrk="0" fontAlgn="base" hangingPunct="0">
              <a:spcBef>
                <a:spcPct val="0"/>
              </a:spcBef>
              <a:spcAft>
                <a:spcPct val="0"/>
              </a:spcAft>
              <a:defRPr>
                <a:solidFill>
                  <a:schemeClr val="tx1"/>
                </a:solidFill>
                <a:latin typeface="Times New Roman" pitchFamily="18" charset="0"/>
                <a:cs typeface="Arial" charset="0"/>
              </a:defRPr>
            </a:lvl6pPr>
            <a:lvl7pPr marL="2867193" indent="-220553" eaLnBrk="0" fontAlgn="base" hangingPunct="0">
              <a:spcBef>
                <a:spcPct val="0"/>
              </a:spcBef>
              <a:spcAft>
                <a:spcPct val="0"/>
              </a:spcAft>
              <a:defRPr>
                <a:solidFill>
                  <a:schemeClr val="tx1"/>
                </a:solidFill>
                <a:latin typeface="Times New Roman" pitchFamily="18" charset="0"/>
                <a:cs typeface="Arial" charset="0"/>
              </a:defRPr>
            </a:lvl7pPr>
            <a:lvl8pPr marL="3308299" indent="-220553" eaLnBrk="0" fontAlgn="base" hangingPunct="0">
              <a:spcBef>
                <a:spcPct val="0"/>
              </a:spcBef>
              <a:spcAft>
                <a:spcPct val="0"/>
              </a:spcAft>
              <a:defRPr>
                <a:solidFill>
                  <a:schemeClr val="tx1"/>
                </a:solidFill>
                <a:latin typeface="Times New Roman" pitchFamily="18" charset="0"/>
                <a:cs typeface="Arial" charset="0"/>
              </a:defRPr>
            </a:lvl8pPr>
            <a:lvl9pPr marL="3749406" indent="-220553"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E19F83EE-80EB-4A6D-BE4E-185A2B9C8498}" type="slidenum">
              <a:rPr lang="hu-HU" smtClean="0">
                <a:solidFill>
                  <a:prstClr val="black"/>
                </a:solidFill>
                <a:latin typeface="Arial" charset="0"/>
              </a:rPr>
              <a:pPr eaLnBrk="1" hangingPunct="1"/>
              <a:t>15</a:t>
            </a:fld>
            <a:endParaRPr lang="hu-HU" smtClean="0">
              <a:solidFill>
                <a:prstClr val="black"/>
              </a:solidFill>
              <a:latin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endParaRPr lang="hu-HU" dirty="0" smtClean="0"/>
          </a:p>
        </p:txBody>
      </p:sp>
    </p:spTree>
    <p:extLst>
      <p:ext uri="{BB962C8B-B14F-4D97-AF65-F5344CB8AC3E}">
        <p14:creationId xmlns:p14="http://schemas.microsoft.com/office/powerpoint/2010/main" val="387623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cs typeface="Arial" charset="0"/>
              </a:defRPr>
            </a:lvl1pPr>
            <a:lvl2pPr marL="716798" indent="-275692" eaLnBrk="0" hangingPunct="0">
              <a:defRPr>
                <a:solidFill>
                  <a:schemeClr val="tx1"/>
                </a:solidFill>
                <a:latin typeface="Times New Roman" pitchFamily="18" charset="0"/>
                <a:cs typeface="Arial" charset="0"/>
              </a:defRPr>
            </a:lvl2pPr>
            <a:lvl3pPr marL="1102766" indent="-220553" eaLnBrk="0" hangingPunct="0">
              <a:defRPr>
                <a:solidFill>
                  <a:schemeClr val="tx1"/>
                </a:solidFill>
                <a:latin typeface="Times New Roman" pitchFamily="18" charset="0"/>
                <a:cs typeface="Arial" charset="0"/>
              </a:defRPr>
            </a:lvl3pPr>
            <a:lvl4pPr marL="1543873" indent="-220553" eaLnBrk="0" hangingPunct="0">
              <a:defRPr>
                <a:solidFill>
                  <a:schemeClr val="tx1"/>
                </a:solidFill>
                <a:latin typeface="Times New Roman" pitchFamily="18" charset="0"/>
                <a:cs typeface="Arial" charset="0"/>
              </a:defRPr>
            </a:lvl4pPr>
            <a:lvl5pPr marL="1984980" indent="-220553" eaLnBrk="0" hangingPunct="0">
              <a:defRPr>
                <a:solidFill>
                  <a:schemeClr val="tx1"/>
                </a:solidFill>
                <a:latin typeface="Times New Roman" pitchFamily="18" charset="0"/>
                <a:cs typeface="Arial" charset="0"/>
              </a:defRPr>
            </a:lvl5pPr>
            <a:lvl6pPr marL="2426086" indent="-220553" eaLnBrk="0" fontAlgn="base" hangingPunct="0">
              <a:spcBef>
                <a:spcPct val="0"/>
              </a:spcBef>
              <a:spcAft>
                <a:spcPct val="0"/>
              </a:spcAft>
              <a:defRPr>
                <a:solidFill>
                  <a:schemeClr val="tx1"/>
                </a:solidFill>
                <a:latin typeface="Times New Roman" pitchFamily="18" charset="0"/>
                <a:cs typeface="Arial" charset="0"/>
              </a:defRPr>
            </a:lvl6pPr>
            <a:lvl7pPr marL="2867193" indent="-220553" eaLnBrk="0" fontAlgn="base" hangingPunct="0">
              <a:spcBef>
                <a:spcPct val="0"/>
              </a:spcBef>
              <a:spcAft>
                <a:spcPct val="0"/>
              </a:spcAft>
              <a:defRPr>
                <a:solidFill>
                  <a:schemeClr val="tx1"/>
                </a:solidFill>
                <a:latin typeface="Times New Roman" pitchFamily="18" charset="0"/>
                <a:cs typeface="Arial" charset="0"/>
              </a:defRPr>
            </a:lvl7pPr>
            <a:lvl8pPr marL="3308299" indent="-220553" eaLnBrk="0" fontAlgn="base" hangingPunct="0">
              <a:spcBef>
                <a:spcPct val="0"/>
              </a:spcBef>
              <a:spcAft>
                <a:spcPct val="0"/>
              </a:spcAft>
              <a:defRPr>
                <a:solidFill>
                  <a:schemeClr val="tx1"/>
                </a:solidFill>
                <a:latin typeface="Times New Roman" pitchFamily="18" charset="0"/>
                <a:cs typeface="Arial" charset="0"/>
              </a:defRPr>
            </a:lvl8pPr>
            <a:lvl9pPr marL="3749406" indent="-220553"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E19F83EE-80EB-4A6D-BE4E-185A2B9C8498}" type="slidenum">
              <a:rPr lang="hu-HU" smtClean="0">
                <a:solidFill>
                  <a:prstClr val="black"/>
                </a:solidFill>
                <a:latin typeface="Arial" charset="0"/>
              </a:rPr>
              <a:pPr eaLnBrk="1" hangingPunct="1"/>
              <a:t>17</a:t>
            </a:fld>
            <a:endParaRPr lang="hu-HU" smtClean="0">
              <a:solidFill>
                <a:prstClr val="black"/>
              </a:solidFill>
              <a:latin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endParaRPr lang="hu-HU" dirty="0" smtClean="0"/>
          </a:p>
        </p:txBody>
      </p:sp>
    </p:spTree>
    <p:extLst>
      <p:ext uri="{BB962C8B-B14F-4D97-AF65-F5344CB8AC3E}">
        <p14:creationId xmlns:p14="http://schemas.microsoft.com/office/powerpoint/2010/main" val="126587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cs typeface="Arial" charset="0"/>
              </a:defRPr>
            </a:lvl1pPr>
            <a:lvl2pPr marL="716798" indent="-275692" eaLnBrk="0" hangingPunct="0">
              <a:defRPr>
                <a:solidFill>
                  <a:schemeClr val="tx1"/>
                </a:solidFill>
                <a:latin typeface="Times New Roman" pitchFamily="18" charset="0"/>
                <a:cs typeface="Arial" charset="0"/>
              </a:defRPr>
            </a:lvl2pPr>
            <a:lvl3pPr marL="1102766" indent="-220553" eaLnBrk="0" hangingPunct="0">
              <a:defRPr>
                <a:solidFill>
                  <a:schemeClr val="tx1"/>
                </a:solidFill>
                <a:latin typeface="Times New Roman" pitchFamily="18" charset="0"/>
                <a:cs typeface="Arial" charset="0"/>
              </a:defRPr>
            </a:lvl3pPr>
            <a:lvl4pPr marL="1543873" indent="-220553" eaLnBrk="0" hangingPunct="0">
              <a:defRPr>
                <a:solidFill>
                  <a:schemeClr val="tx1"/>
                </a:solidFill>
                <a:latin typeface="Times New Roman" pitchFamily="18" charset="0"/>
                <a:cs typeface="Arial" charset="0"/>
              </a:defRPr>
            </a:lvl4pPr>
            <a:lvl5pPr marL="1984980" indent="-220553" eaLnBrk="0" hangingPunct="0">
              <a:defRPr>
                <a:solidFill>
                  <a:schemeClr val="tx1"/>
                </a:solidFill>
                <a:latin typeface="Times New Roman" pitchFamily="18" charset="0"/>
                <a:cs typeface="Arial" charset="0"/>
              </a:defRPr>
            </a:lvl5pPr>
            <a:lvl6pPr marL="2426086" indent="-220553" eaLnBrk="0" fontAlgn="base" hangingPunct="0">
              <a:spcBef>
                <a:spcPct val="0"/>
              </a:spcBef>
              <a:spcAft>
                <a:spcPct val="0"/>
              </a:spcAft>
              <a:defRPr>
                <a:solidFill>
                  <a:schemeClr val="tx1"/>
                </a:solidFill>
                <a:latin typeface="Times New Roman" pitchFamily="18" charset="0"/>
                <a:cs typeface="Arial" charset="0"/>
              </a:defRPr>
            </a:lvl6pPr>
            <a:lvl7pPr marL="2867193" indent="-220553" eaLnBrk="0" fontAlgn="base" hangingPunct="0">
              <a:spcBef>
                <a:spcPct val="0"/>
              </a:spcBef>
              <a:spcAft>
                <a:spcPct val="0"/>
              </a:spcAft>
              <a:defRPr>
                <a:solidFill>
                  <a:schemeClr val="tx1"/>
                </a:solidFill>
                <a:latin typeface="Times New Roman" pitchFamily="18" charset="0"/>
                <a:cs typeface="Arial" charset="0"/>
              </a:defRPr>
            </a:lvl7pPr>
            <a:lvl8pPr marL="3308299" indent="-220553" eaLnBrk="0" fontAlgn="base" hangingPunct="0">
              <a:spcBef>
                <a:spcPct val="0"/>
              </a:spcBef>
              <a:spcAft>
                <a:spcPct val="0"/>
              </a:spcAft>
              <a:defRPr>
                <a:solidFill>
                  <a:schemeClr val="tx1"/>
                </a:solidFill>
                <a:latin typeface="Times New Roman" pitchFamily="18" charset="0"/>
                <a:cs typeface="Arial" charset="0"/>
              </a:defRPr>
            </a:lvl8pPr>
            <a:lvl9pPr marL="3749406" indent="-220553"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E19F83EE-80EB-4A6D-BE4E-185A2B9C8498}" type="slidenum">
              <a:rPr lang="hu-HU" smtClean="0">
                <a:solidFill>
                  <a:prstClr val="black"/>
                </a:solidFill>
                <a:latin typeface="Arial" charset="0"/>
              </a:rPr>
              <a:pPr eaLnBrk="1" hangingPunct="1"/>
              <a:t>18</a:t>
            </a:fld>
            <a:endParaRPr lang="hu-HU" smtClean="0">
              <a:solidFill>
                <a:prstClr val="black"/>
              </a:solidFill>
              <a:latin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endParaRPr lang="hu-HU" dirty="0" smtClean="0"/>
          </a:p>
        </p:txBody>
      </p:sp>
    </p:spTree>
    <p:extLst>
      <p:ext uri="{BB962C8B-B14F-4D97-AF65-F5344CB8AC3E}">
        <p14:creationId xmlns:p14="http://schemas.microsoft.com/office/powerpoint/2010/main" val="72872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059016"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67544" y="1340768"/>
            <a:ext cx="8229600" cy="4713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C7137-F7E7-43DC-ABF3-FEA842A9643B}" type="datetimeFigureOut">
              <a:rPr lang="en-US" smtClean="0"/>
              <a:pPr/>
              <a:t>10/20/2019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1339B-4F17-4027-B9F0-24532E42DB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gif"/></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err="1" smtClean="0">
                <a:effectLst>
                  <a:outerShdw blurRad="38100" dist="38100" dir="2700000" algn="tl">
                    <a:srgbClr val="000000">
                      <a:alpha val="43137"/>
                    </a:srgbClr>
                  </a:outerShdw>
                </a:effectLst>
              </a:rPr>
              <a:t>LabView</a:t>
            </a:r>
            <a:r>
              <a:rPr lang="sr-Latn-RS" sz="4000" b="1" dirty="0" smtClean="0">
                <a:effectLst>
                  <a:outerShdw blurRad="38100" dist="38100" dir="2700000" algn="tl">
                    <a:srgbClr val="000000">
                      <a:alpha val="43137"/>
                    </a:srgbClr>
                  </a:outerShdw>
                </a:effectLst>
              </a:rPr>
              <a:t> – osnove okruženja</a:t>
            </a:r>
            <a:endParaRPr lang="en-US" sz="3600" b="1" i="1" dirty="0">
              <a:effectLst>
                <a:outerShdw blurRad="38100" dist="38100" dir="2700000" algn="tl">
                  <a:srgbClr val="000000">
                    <a:alpha val="43137"/>
                  </a:srgbClr>
                </a:outerShdw>
              </a:effectLst>
            </a:endParaRPr>
          </a:p>
        </p:txBody>
      </p:sp>
      <p:sp>
        <p:nvSpPr>
          <p:cNvPr id="4" name="Alcím 3"/>
          <p:cNvSpPr>
            <a:spLocks noGrp="1"/>
          </p:cNvSpPr>
          <p:nvPr>
            <p:ph type="subTitle" idx="1"/>
          </p:nvPr>
        </p:nvSpPr>
        <p:spPr/>
        <p:txBody>
          <a:bodyPr/>
          <a:lstStyle/>
          <a:p>
            <a:r>
              <a:rPr lang="en-US" sz="4000" dirty="0" smtClean="0">
                <a:solidFill>
                  <a:srgbClr val="FF0000"/>
                </a:solidFill>
                <a:latin typeface="Adobe Caslon Pro Bold" pitchFamily="18" charset="0"/>
              </a:rPr>
              <a:t>Boris </a:t>
            </a:r>
            <a:r>
              <a:rPr lang="en-US" sz="4000" dirty="0" err="1" smtClean="0">
                <a:solidFill>
                  <a:srgbClr val="FF0000"/>
                </a:solidFill>
                <a:latin typeface="Adobe Caslon Pro Bold" pitchFamily="18" charset="0"/>
              </a:rPr>
              <a:t>Jakovljevi</a:t>
            </a:r>
            <a:r>
              <a:rPr lang="sr-Latn-RS" sz="4000" dirty="0">
                <a:solidFill>
                  <a:srgbClr val="FF0000"/>
                </a:solidFill>
                <a:latin typeface="Adobe Caslon Pro Bold" pitchFamily="18" charset="0"/>
              </a:rPr>
              <a:t>ć</a:t>
            </a:r>
            <a:endParaRPr lang="hu-HU" sz="4000" dirty="0" smtClean="0">
              <a:solidFill>
                <a:srgbClr val="FF0000"/>
              </a:solidFill>
              <a:latin typeface="Adobe Caslon Pro Bold" pitchFamily="18" charset="0"/>
            </a:endParaRPr>
          </a:p>
          <a:p>
            <a:r>
              <a:rPr lang="sr-Latn-RS" dirty="0"/>
              <a:t>p</a:t>
            </a:r>
            <a:r>
              <a:rPr lang="sr-Latn-RS" dirty="0" smtClean="0"/>
              <a:t>redavanje 1</a:t>
            </a:r>
            <a:endParaRPr lang="hu-HU" dirty="0" smtClean="0"/>
          </a:p>
          <a:p>
            <a:endParaRPr lang="hu-HU"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23528" y="5547991"/>
            <a:ext cx="3357685" cy="689321"/>
          </a:xfrm>
          <a:prstGeom prst="rect">
            <a:avLst/>
          </a:prstGeom>
        </p:spPr>
      </p:pic>
      <p:sp>
        <p:nvSpPr>
          <p:cNvPr id="6" name="TextBox 5"/>
          <p:cNvSpPr txBox="1"/>
          <p:nvPr/>
        </p:nvSpPr>
        <p:spPr>
          <a:xfrm>
            <a:off x="3563888" y="5475983"/>
            <a:ext cx="5355771" cy="830997"/>
          </a:xfrm>
          <a:prstGeom prst="rect">
            <a:avLst/>
          </a:prstGeom>
          <a:noFill/>
        </p:spPr>
        <p:txBody>
          <a:bodyPr wrap="square" rtlCol="0">
            <a:spAutoFit/>
          </a:bodyPr>
          <a:lstStyle/>
          <a:p>
            <a:pPr algn="just"/>
            <a:r>
              <a:rPr lang="en-US" sz="1200" dirty="0" smtClean="0"/>
              <a:t>The </a:t>
            </a:r>
            <a:r>
              <a:rPr lang="en-US" sz="1200" dirty="0"/>
              <a:t>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pic>
        <p:nvPicPr>
          <p:cNvPr id="7" name="Picture 6">
            <a:extLst>
              <a:ext uri="{FF2B5EF4-FFF2-40B4-BE49-F238E27FC236}">
                <a16:creationId xmlns="" xmlns:a16="http://schemas.microsoft.com/office/drawing/2014/main" id="{97326556-F4F3-45A7-A261-C1B358F8A2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650" y="142619"/>
            <a:ext cx="2500506" cy="234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u-HU" b="1" dirty="0">
                <a:effectLst>
                  <a:outerShdw blurRad="38100" dist="38100" dir="2700000" algn="tl">
                    <a:srgbClr val="000000">
                      <a:alpha val="43137"/>
                    </a:srgbClr>
                  </a:outerShdw>
                </a:effectLst>
              </a:rPr>
              <a:t>4</a:t>
            </a:r>
            <a:r>
              <a:rPr lang="hu-HU" b="1" dirty="0" smtClean="0">
                <a:effectLst>
                  <a:outerShdw blurRad="38100" dist="38100" dir="2700000" algn="tl">
                    <a:srgbClr val="000000">
                      <a:alpha val="43137"/>
                    </a:srgbClr>
                  </a:outerShdw>
                </a:effectLst>
              </a:rPr>
              <a:t>. </a:t>
            </a:r>
            <a:r>
              <a:rPr lang="sr-Latn-RS" b="1" dirty="0" smtClean="0">
                <a:effectLst>
                  <a:outerShdw blurRad="38100" dist="38100" dir="2700000" algn="tl">
                    <a:srgbClr val="000000">
                      <a:alpha val="43137"/>
                    </a:srgbClr>
                  </a:outerShdw>
                </a:effectLst>
              </a:rPr>
              <a:t>Blok dijagram</a:t>
            </a:r>
            <a:endParaRPr lang="en-US" b="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285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l" eaLnBrk="1" hangingPunct="1"/>
            <a:r>
              <a:rPr lang="sr-Latn-RS" b="1" dirty="0" smtClean="0">
                <a:effectLst>
                  <a:outerShdw blurRad="38100" dist="38100" dir="2700000" algn="tl">
                    <a:srgbClr val="000000">
                      <a:alpha val="43137"/>
                    </a:srgbClr>
                  </a:outerShdw>
                </a:effectLst>
              </a:rPr>
              <a:t>Blok dijagram</a:t>
            </a:r>
            <a:endParaRPr lang="en-US" b="1" dirty="0" smtClean="0">
              <a:effectLst>
                <a:outerShdw blurRad="38100" dist="38100" dir="2700000" algn="tl">
                  <a:srgbClr val="000000">
                    <a:alpha val="43137"/>
                  </a:srgbClr>
                </a:outerShdw>
              </a:effectLst>
            </a:endParaRPr>
          </a:p>
        </p:txBody>
      </p:sp>
      <p:sp>
        <p:nvSpPr>
          <p:cNvPr id="10243" name="Rectangle 5"/>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solidFill>
                <a:prstClr val="black"/>
              </a:solidFill>
            </a:endParaRPr>
          </a:p>
        </p:txBody>
      </p:sp>
      <p:sp>
        <p:nvSpPr>
          <p:cNvPr id="9" name="Tartalom helye 2"/>
          <p:cNvSpPr>
            <a:spLocks noGrp="1"/>
          </p:cNvSpPr>
          <p:nvPr>
            <p:ph idx="1"/>
          </p:nvPr>
        </p:nvSpPr>
        <p:spPr>
          <a:xfrm>
            <a:off x="5292080" y="1700808"/>
            <a:ext cx="3672408" cy="4518459"/>
          </a:xfrm>
        </p:spPr>
        <p:txBody>
          <a:bodyPr>
            <a:noAutofit/>
          </a:bodyPr>
          <a:lstStyle/>
          <a:p>
            <a:pPr algn="just"/>
            <a:r>
              <a:rPr lang="sr-Latn-RS" sz="1600" dirty="0" smtClean="0"/>
              <a:t>Blok dijagram sadrži elemente poput terminala, pod VI-a (subVIs), konstanti, struktura, žica koje prenose  podatke između elemenata u blok dijagramu.</a:t>
            </a:r>
          </a:p>
          <a:p>
            <a:pPr algn="just"/>
            <a:endParaRPr lang="sr-Latn-RS" sz="1600" dirty="0"/>
          </a:p>
          <a:p>
            <a:pPr algn="just"/>
            <a:r>
              <a:rPr lang="sr-Latn-RS" sz="1600" dirty="0" smtClean="0"/>
              <a:t>Kako kreirate kontrole i indikatore na Front panelu tako se oni pojavljuju i na blok dijagramu, pa programerima preostaje jedino da te elemente povežu žicama međusobno i sa ostalim dodatim čvorovima koji će zajedno sa njima činiti logiku VI-a</a:t>
            </a:r>
            <a:r>
              <a:rPr lang="en-US" sz="1600" dirty="0" smtClean="0"/>
              <a:t>.</a:t>
            </a:r>
            <a:endParaRPr lang="sr-Latn-RS" sz="16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ni.com/images/gettingstarted/neutral/lv_env_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4" y="1700808"/>
            <a:ext cx="5048250" cy="2819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004" y="4725144"/>
            <a:ext cx="4572000" cy="646331"/>
          </a:xfrm>
          <a:prstGeom prst="rect">
            <a:avLst/>
          </a:prstGeom>
        </p:spPr>
        <p:txBody>
          <a:bodyPr>
            <a:spAutoFit/>
          </a:bodyPr>
          <a:lstStyle/>
          <a:p>
            <a:r>
              <a:rPr lang="en-US" dirty="0">
                <a:solidFill>
                  <a:srgbClr val="000000"/>
                </a:solidFill>
                <a:latin typeface="Arial"/>
              </a:rPr>
              <a:t>(1) Indicator Terminals  |  (2) Wires  |  (3) Nodes  |  (4) Control Terminals</a:t>
            </a:r>
            <a:endParaRPr lang="en-US" dirty="0"/>
          </a:p>
        </p:txBody>
      </p:sp>
    </p:spTree>
    <p:extLst>
      <p:ext uri="{BB962C8B-B14F-4D97-AF65-F5344CB8AC3E}">
        <p14:creationId xmlns:p14="http://schemas.microsoft.com/office/powerpoint/2010/main" val="1453987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u-HU" b="1" dirty="0" smtClean="0">
                <a:effectLst>
                  <a:outerShdw blurRad="38100" dist="38100" dir="2700000" algn="tl">
                    <a:srgbClr val="000000">
                      <a:alpha val="43137"/>
                    </a:srgbClr>
                  </a:outerShdw>
                </a:effectLst>
              </a:rPr>
              <a:t>5. </a:t>
            </a:r>
            <a:r>
              <a:rPr lang="sr-Latn-RS" b="1" dirty="0" smtClean="0">
                <a:effectLst>
                  <a:outerShdw blurRad="38100" dist="38100" dir="2700000" algn="tl">
                    <a:srgbClr val="000000">
                      <a:alpha val="43137"/>
                    </a:srgbClr>
                  </a:outerShdw>
                </a:effectLst>
              </a:rPr>
              <a:t>Terminali</a:t>
            </a:r>
            <a:endParaRPr lang="en-US" b="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452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l" eaLnBrk="1" hangingPunct="1"/>
            <a:r>
              <a:rPr lang="sr-Latn-RS" b="1" dirty="0" smtClean="0">
                <a:effectLst>
                  <a:outerShdw blurRad="38100" dist="38100" dir="2700000" algn="tl">
                    <a:srgbClr val="000000">
                      <a:alpha val="43137"/>
                    </a:srgbClr>
                  </a:outerShdw>
                </a:effectLst>
              </a:rPr>
              <a:t>Terminali</a:t>
            </a:r>
            <a:endParaRPr lang="en-US" b="1" dirty="0" smtClean="0">
              <a:effectLst>
                <a:outerShdw blurRad="38100" dist="38100" dir="2700000" algn="tl">
                  <a:srgbClr val="000000">
                    <a:alpha val="43137"/>
                  </a:srgbClr>
                </a:outerShdw>
              </a:effectLst>
            </a:endParaRPr>
          </a:p>
        </p:txBody>
      </p:sp>
      <p:sp>
        <p:nvSpPr>
          <p:cNvPr id="10243" name="Rectangle 5"/>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solidFill>
                <a:prstClr val="black"/>
              </a:solidFill>
            </a:endParaRPr>
          </a:p>
        </p:txBody>
      </p:sp>
      <p:sp>
        <p:nvSpPr>
          <p:cNvPr id="9" name="Tartalom helye 2"/>
          <p:cNvSpPr>
            <a:spLocks noGrp="1"/>
          </p:cNvSpPr>
          <p:nvPr>
            <p:ph idx="1"/>
          </p:nvPr>
        </p:nvSpPr>
        <p:spPr>
          <a:xfrm>
            <a:off x="827584" y="1700808"/>
            <a:ext cx="7488832" cy="4518459"/>
          </a:xfrm>
        </p:spPr>
        <p:txBody>
          <a:bodyPr>
            <a:noAutofit/>
          </a:bodyPr>
          <a:lstStyle/>
          <a:p>
            <a:pPr algn="just"/>
            <a:r>
              <a:rPr lang="sr-Latn-RS" sz="2000" dirty="0" smtClean="0"/>
              <a:t>Objekti na front panelu se pojavljuju kao terminali na blok dijagramu</a:t>
            </a:r>
            <a:r>
              <a:rPr lang="en-US" sz="2000" dirty="0" smtClean="0"/>
              <a:t>.</a:t>
            </a:r>
            <a:endParaRPr lang="sr-Latn-RS" sz="2000" dirty="0" smtClean="0"/>
          </a:p>
          <a:p>
            <a:pPr algn="just"/>
            <a:r>
              <a:rPr lang="sr-Latn-RS" sz="2000" dirty="0" smtClean="0"/>
              <a:t>Terminali predstavljaju ulazne i izlazne tačke u kojima se razmenjuju informacije između Front panel-a i blok dijagrama</a:t>
            </a:r>
            <a:r>
              <a:rPr lang="en-US" sz="2000" dirty="0" smtClean="0"/>
              <a:t>.</a:t>
            </a:r>
            <a:endParaRPr lang="sr-Latn-RS" sz="2000" dirty="0" smtClean="0"/>
          </a:p>
          <a:p>
            <a:pPr algn="just"/>
            <a:r>
              <a:rPr lang="sr-Latn-RS" sz="2000" dirty="0" smtClean="0"/>
              <a:t>Mogu biti terminali kontrola, indikatora i čvorova</a:t>
            </a:r>
            <a:r>
              <a:rPr lang="en-US" sz="2000" dirty="0" smtClean="0"/>
              <a:t>.</a:t>
            </a:r>
            <a:endParaRPr lang="sr-Latn-RS" sz="2000" dirty="0"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709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u-HU" b="1" dirty="0">
                <a:effectLst>
                  <a:outerShdw blurRad="38100" dist="38100" dir="2700000" algn="tl">
                    <a:srgbClr val="000000">
                      <a:alpha val="43137"/>
                    </a:srgbClr>
                  </a:outerShdw>
                </a:effectLst>
              </a:rPr>
              <a:t>6</a:t>
            </a:r>
            <a:r>
              <a:rPr lang="hu-HU" b="1" dirty="0" smtClean="0">
                <a:effectLst>
                  <a:outerShdw blurRad="38100" dist="38100" dir="2700000" algn="tl">
                    <a:srgbClr val="000000">
                      <a:alpha val="43137"/>
                    </a:srgbClr>
                  </a:outerShdw>
                </a:effectLst>
              </a:rPr>
              <a:t>. </a:t>
            </a:r>
            <a:r>
              <a:rPr lang="sr-Latn-RS" b="1" dirty="0" smtClean="0">
                <a:effectLst>
                  <a:outerShdw blurRad="38100" dist="38100" dir="2700000" algn="tl">
                    <a:srgbClr val="000000">
                      <a:alpha val="43137"/>
                    </a:srgbClr>
                  </a:outerShdw>
                </a:effectLst>
              </a:rPr>
              <a:t>Kontrole, indikatori i konstante kroz primere</a:t>
            </a:r>
            <a:endParaRPr lang="en-US" b="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30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l" eaLnBrk="1" hangingPunct="1"/>
            <a:r>
              <a:rPr lang="sr-Latn-RS" b="1" dirty="0" smtClean="0">
                <a:effectLst>
                  <a:outerShdw blurRad="38100" dist="38100" dir="2700000" algn="tl">
                    <a:srgbClr val="000000">
                      <a:alpha val="43137"/>
                    </a:srgbClr>
                  </a:outerShdw>
                </a:effectLst>
              </a:rPr>
              <a:t>Primer</a:t>
            </a:r>
            <a:endParaRPr lang="en-US" b="1" dirty="0" smtClean="0">
              <a:effectLst>
                <a:outerShdw blurRad="38100" dist="38100" dir="2700000" algn="tl">
                  <a:srgbClr val="000000">
                    <a:alpha val="43137"/>
                  </a:srgbClr>
                </a:outerShdw>
              </a:effectLst>
            </a:endParaRPr>
          </a:p>
        </p:txBody>
      </p:sp>
      <p:sp>
        <p:nvSpPr>
          <p:cNvPr id="10243" name="Rectangle 5"/>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solidFill>
                <a:prstClr val="black"/>
              </a:solidFill>
            </a:endParaRPr>
          </a:p>
        </p:txBody>
      </p:sp>
      <p:sp>
        <p:nvSpPr>
          <p:cNvPr id="9" name="Tartalom helye 2"/>
          <p:cNvSpPr>
            <a:spLocks noGrp="1"/>
          </p:cNvSpPr>
          <p:nvPr>
            <p:ph idx="1"/>
          </p:nvPr>
        </p:nvSpPr>
        <p:spPr>
          <a:xfrm>
            <a:off x="827584" y="1700808"/>
            <a:ext cx="3456384" cy="4518459"/>
          </a:xfrm>
        </p:spPr>
        <p:txBody>
          <a:bodyPr>
            <a:noAutofit/>
          </a:bodyPr>
          <a:lstStyle/>
          <a:p>
            <a:pPr algn="just"/>
            <a:r>
              <a:rPr lang="sr-Latn-RS" sz="1600" dirty="0" smtClean="0"/>
              <a:t>Površina trougla</a:t>
            </a:r>
          </a:p>
          <a:p>
            <a:pPr marL="0" indent="0" algn="just">
              <a:buNone/>
            </a:pPr>
            <a:r>
              <a:rPr lang="en-US" sz="1600" dirty="0" smtClean="0"/>
              <a:t>Area </a:t>
            </a:r>
            <a:r>
              <a:rPr lang="en-US" sz="1600" dirty="0"/>
              <a:t>= .5 * Base * Height</a:t>
            </a:r>
            <a:endParaRPr lang="sr-Latn-RS" sz="1600" dirty="0"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ni.com/images/gettingstarted/neutral/lv_env_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693410"/>
            <a:ext cx="3862687" cy="22967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ni.com/images/gettingstarted/neutral/lv_env_8.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468738"/>
            <a:ext cx="3705026" cy="164410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ni.com/images/gettingstarted/neutral/lv_env_9.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649" y="4468738"/>
            <a:ext cx="4411351" cy="1718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10437" y="6300672"/>
            <a:ext cx="4206216" cy="369332"/>
          </a:xfrm>
          <a:prstGeom prst="rect">
            <a:avLst/>
          </a:prstGeom>
        </p:spPr>
        <p:txBody>
          <a:bodyPr wrap="none">
            <a:spAutoFit/>
          </a:bodyPr>
          <a:lstStyle/>
          <a:p>
            <a:r>
              <a:rPr lang="en-US" dirty="0"/>
              <a:t>(1) Controls  |  (2) Indicator  |  (3) Constant</a:t>
            </a:r>
          </a:p>
        </p:txBody>
      </p:sp>
      <p:sp>
        <p:nvSpPr>
          <p:cNvPr id="3" name="Rectangle 2"/>
          <p:cNvSpPr/>
          <p:nvPr/>
        </p:nvSpPr>
        <p:spPr>
          <a:xfrm>
            <a:off x="4860032" y="1331476"/>
            <a:ext cx="1252715" cy="369332"/>
          </a:xfrm>
          <a:prstGeom prst="rect">
            <a:avLst/>
          </a:prstGeom>
        </p:spPr>
        <p:txBody>
          <a:bodyPr wrap="none">
            <a:spAutoFit/>
          </a:bodyPr>
          <a:lstStyle/>
          <a:p>
            <a:r>
              <a:rPr lang="en-US" dirty="0"/>
              <a:t>Front Panel</a:t>
            </a:r>
          </a:p>
        </p:txBody>
      </p:sp>
      <p:sp>
        <p:nvSpPr>
          <p:cNvPr id="11" name="Rectangle 10"/>
          <p:cNvSpPr/>
          <p:nvPr/>
        </p:nvSpPr>
        <p:spPr>
          <a:xfrm>
            <a:off x="550962" y="4067780"/>
            <a:ext cx="3949030" cy="369332"/>
          </a:xfrm>
          <a:prstGeom prst="rect">
            <a:avLst/>
          </a:prstGeom>
        </p:spPr>
        <p:txBody>
          <a:bodyPr wrap="none">
            <a:spAutoFit/>
          </a:bodyPr>
          <a:lstStyle/>
          <a:p>
            <a:r>
              <a:rPr lang="sr-Latn-RS" dirty="0" smtClean="0"/>
              <a:t>Blok dijagram – bez ikone reprezentacija</a:t>
            </a:r>
            <a:endParaRPr lang="en-US" dirty="0"/>
          </a:p>
        </p:txBody>
      </p:sp>
      <p:sp>
        <p:nvSpPr>
          <p:cNvPr id="12" name="Rectangle 11"/>
          <p:cNvSpPr/>
          <p:nvPr/>
        </p:nvSpPr>
        <p:spPr>
          <a:xfrm>
            <a:off x="4932040" y="4139788"/>
            <a:ext cx="4013791" cy="369332"/>
          </a:xfrm>
          <a:prstGeom prst="rect">
            <a:avLst/>
          </a:prstGeom>
        </p:spPr>
        <p:txBody>
          <a:bodyPr wrap="none">
            <a:spAutoFit/>
          </a:bodyPr>
          <a:lstStyle/>
          <a:p>
            <a:r>
              <a:rPr lang="sr-Latn-RS" dirty="0" smtClean="0"/>
              <a:t>Blok dijagram – sa ikonom reprezentacija</a:t>
            </a:r>
            <a:endParaRPr lang="en-US" dirty="0"/>
          </a:p>
        </p:txBody>
      </p:sp>
    </p:spTree>
    <p:extLst>
      <p:ext uri="{BB962C8B-B14F-4D97-AF65-F5344CB8AC3E}">
        <p14:creationId xmlns:p14="http://schemas.microsoft.com/office/powerpoint/2010/main" val="2451181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u-HU" b="1" dirty="0" smtClean="0">
                <a:effectLst>
                  <a:outerShdw blurRad="38100" dist="38100" dir="2700000" algn="tl">
                    <a:srgbClr val="000000">
                      <a:alpha val="43137"/>
                    </a:srgbClr>
                  </a:outerShdw>
                </a:effectLst>
              </a:rPr>
              <a:t>7. </a:t>
            </a:r>
            <a:r>
              <a:rPr lang="sr-Latn-RS" b="1" dirty="0" smtClean="0">
                <a:effectLst>
                  <a:outerShdw blurRad="38100" dist="38100" dir="2700000" algn="tl">
                    <a:srgbClr val="000000">
                      <a:alpha val="43137"/>
                    </a:srgbClr>
                  </a:outerShdw>
                </a:effectLst>
              </a:rPr>
              <a:t>Čvorovi u blok dijagramu</a:t>
            </a:r>
            <a:endParaRPr lang="en-US" b="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409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l"/>
            <a:r>
              <a:rPr lang="sr-Latn-RS" b="1" dirty="0">
                <a:effectLst>
                  <a:outerShdw blurRad="38100" dist="38100" dir="2700000" algn="tl">
                    <a:srgbClr val="000000">
                      <a:alpha val="43137"/>
                    </a:srgbClr>
                  </a:outerShdw>
                </a:effectLst>
              </a:rPr>
              <a:t>Čvorovi u blok dijagramu</a:t>
            </a:r>
            <a:endParaRPr lang="en-US" b="1" dirty="0" smtClean="0">
              <a:effectLst>
                <a:outerShdw blurRad="38100" dist="38100" dir="2700000" algn="tl">
                  <a:srgbClr val="000000">
                    <a:alpha val="43137"/>
                  </a:srgbClr>
                </a:outerShdw>
              </a:effectLst>
            </a:endParaRPr>
          </a:p>
        </p:txBody>
      </p:sp>
      <p:sp>
        <p:nvSpPr>
          <p:cNvPr id="10243" name="Rectangle 5"/>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solidFill>
                <a:prstClr val="black"/>
              </a:solidFill>
            </a:endParaRPr>
          </a:p>
        </p:txBody>
      </p:sp>
      <p:sp>
        <p:nvSpPr>
          <p:cNvPr id="9" name="Tartalom helye 2"/>
          <p:cNvSpPr>
            <a:spLocks noGrp="1"/>
          </p:cNvSpPr>
          <p:nvPr>
            <p:ph idx="1"/>
          </p:nvPr>
        </p:nvSpPr>
        <p:spPr>
          <a:xfrm>
            <a:off x="827584" y="1574837"/>
            <a:ext cx="5616624" cy="4518459"/>
          </a:xfrm>
        </p:spPr>
        <p:txBody>
          <a:bodyPr>
            <a:noAutofit/>
          </a:bodyPr>
          <a:lstStyle/>
          <a:p>
            <a:pPr algn="just"/>
            <a:r>
              <a:rPr lang="sr-Latn-RS" sz="1600" b="1" dirty="0" smtClean="0"/>
              <a:t>Funkcije</a:t>
            </a:r>
            <a:r>
              <a:rPr lang="sr-Latn-RS" sz="1600" dirty="0" smtClean="0"/>
              <a:t> predstavljaju osnovne operativne elemente LabView-a. Funkcije nemaju prozore front panela ili blok dijagrama, ali imaju konektore. Uglavnom ikonice funkcija imaju bledo žutu pozadinu.</a:t>
            </a:r>
          </a:p>
          <a:p>
            <a:pPr algn="just"/>
            <a:endParaRPr lang="sr-Latn-RS" sz="1600" dirty="0"/>
          </a:p>
          <a:p>
            <a:pPr algn="just"/>
            <a:r>
              <a:rPr lang="sr-Latn-RS" sz="1600" b="1" dirty="0" smtClean="0"/>
              <a:t>Pod VI-i (subVIs) </a:t>
            </a:r>
            <a:r>
              <a:rPr lang="sr-Latn-RS" sz="1600" dirty="0" smtClean="0"/>
              <a:t>–  kada neki VI pozovete u  u drugom VI-u njega po automatizmu možete zvati pod VI-em;  čvor pod VI odgovara pozivu podrutine u tekstualnim programskim jezicima</a:t>
            </a:r>
            <a:r>
              <a:rPr lang="en-US" sz="1600" dirty="0" smtClean="0"/>
              <a:t>.</a:t>
            </a:r>
            <a:endParaRPr lang="sr-Latn-RS" sz="1600" dirty="0" smtClean="0"/>
          </a:p>
          <a:p>
            <a:pPr marL="0" indent="0" algn="just">
              <a:buNone/>
            </a:pPr>
            <a:endParaRPr lang="sr-Latn-RS" sz="1600" dirty="0" smtClean="0"/>
          </a:p>
          <a:p>
            <a:pPr algn="just"/>
            <a:r>
              <a:rPr lang="sr-Latn-RS" sz="1600" dirty="0" smtClean="0"/>
              <a:t>Da bi VI koristili kao pod VI morate podesiti konektore koji predstavljaju ulazne i izlazne parametre funkcije </a:t>
            </a:r>
            <a:r>
              <a:rPr lang="en-US" sz="1600" dirty="0" smtClean="0"/>
              <a:t>.</a:t>
            </a:r>
            <a:endParaRPr lang="sr-Latn-RS" sz="1600" dirty="0" smtClean="0"/>
          </a:p>
          <a:p>
            <a:pPr algn="just"/>
            <a:endParaRPr lang="sr-Latn-RS" sz="1600" dirty="0"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ni.com/images/gettingstarted/neutral/lv_env_1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9751" y="4234235"/>
            <a:ext cx="602356" cy="6023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ni.com/images/gettingstarted/neutral/lv_env_14.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9751" y="2996952"/>
            <a:ext cx="602356" cy="602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323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l"/>
            <a:r>
              <a:rPr lang="sr-Latn-RS" b="1" dirty="0">
                <a:effectLst>
                  <a:outerShdw blurRad="38100" dist="38100" dir="2700000" algn="tl">
                    <a:srgbClr val="000000">
                      <a:alpha val="43137"/>
                    </a:srgbClr>
                  </a:outerShdw>
                </a:effectLst>
              </a:rPr>
              <a:t>Čvorovi u blok dijagramu</a:t>
            </a:r>
            <a:endParaRPr lang="en-US" b="1" dirty="0" smtClean="0">
              <a:effectLst>
                <a:outerShdw blurRad="38100" dist="38100" dir="2700000" algn="tl">
                  <a:srgbClr val="000000">
                    <a:alpha val="43137"/>
                  </a:srgbClr>
                </a:outerShdw>
              </a:effectLst>
            </a:endParaRPr>
          </a:p>
        </p:txBody>
      </p:sp>
      <p:sp>
        <p:nvSpPr>
          <p:cNvPr id="10243" name="Rectangle 5"/>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solidFill>
                <a:prstClr val="black"/>
              </a:solidFill>
            </a:endParaRPr>
          </a:p>
        </p:txBody>
      </p:sp>
      <p:sp>
        <p:nvSpPr>
          <p:cNvPr id="9" name="Tartalom helye 2"/>
          <p:cNvSpPr>
            <a:spLocks noGrp="1"/>
          </p:cNvSpPr>
          <p:nvPr>
            <p:ph idx="1"/>
          </p:nvPr>
        </p:nvSpPr>
        <p:spPr>
          <a:xfrm>
            <a:off x="827584" y="1700808"/>
            <a:ext cx="4968552" cy="4518459"/>
          </a:xfrm>
        </p:spPr>
        <p:txBody>
          <a:bodyPr>
            <a:noAutofit/>
          </a:bodyPr>
          <a:lstStyle/>
          <a:p>
            <a:pPr algn="just"/>
            <a:r>
              <a:rPr lang="sr-Latn-RS" sz="1600" b="1" dirty="0" smtClean="0"/>
              <a:t>Express VI-i</a:t>
            </a:r>
            <a:r>
              <a:rPr lang="sr-Latn-RS" sz="1600" dirty="0" smtClean="0"/>
              <a:t> su čvorovi koji zahtevaju minimalno uvezivanje, tj. povezivanje žicama zato što se oni konfigurišu putem prozora dijaloga (dialog box).  Oni uglavnom izvršavaju neke predefinisane zadatke vezane za merenje ili akviziciju nekih podataka. Pojavljuju se na blok dijagramu kao ikone koje su oivičene plavom bojom. </a:t>
            </a:r>
          </a:p>
          <a:p>
            <a:pPr algn="just"/>
            <a:endParaRPr lang="sr-Latn-RS" sz="1600" b="1" dirty="0"/>
          </a:p>
          <a:p>
            <a:pPr algn="just"/>
            <a:r>
              <a:rPr lang="sr-Latn-RS" sz="1600" b="1" dirty="0" smtClean="0"/>
              <a:t>Strukture</a:t>
            </a:r>
            <a:r>
              <a:rPr lang="sr-Latn-RS" sz="1600" dirty="0" smtClean="0"/>
              <a:t> spadaju u grupu čvorova a najčešće su Case strukture, For i While petlje.</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967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u-HU" b="1" dirty="0" smtClean="0">
                <a:effectLst>
                  <a:outerShdw blurRad="38100" dist="38100" dir="2700000" algn="tl">
                    <a:srgbClr val="000000">
                      <a:alpha val="43137"/>
                    </a:srgbClr>
                  </a:outerShdw>
                </a:effectLst>
              </a:rPr>
              <a:t>8. </a:t>
            </a:r>
            <a:r>
              <a:rPr lang="sr-Latn-RS" b="1" dirty="0" smtClean="0">
                <a:effectLst>
                  <a:outerShdw blurRad="38100" dist="38100" dir="2700000" algn="tl">
                    <a:srgbClr val="000000">
                      <a:alpha val="43137"/>
                    </a:srgbClr>
                  </a:outerShdw>
                </a:effectLst>
              </a:rPr>
              <a:t>Paleta funkcija</a:t>
            </a:r>
            <a:endParaRPr lang="en-US" b="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081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r>
              <a:rPr lang="sr-Latn-RS" b="1" dirty="0" smtClean="0">
                <a:effectLst>
                  <a:outerShdw blurRad="38100" dist="38100" dir="2700000" algn="tl">
                    <a:srgbClr val="000000">
                      <a:alpha val="43137"/>
                    </a:srgbClr>
                  </a:outerShdw>
                </a:effectLst>
              </a:rPr>
              <a:t>Pregled</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514350" lvl="0" indent="-514350">
              <a:buFont typeface="+mj-lt"/>
              <a:buAutoNum type="arabicPeriod"/>
            </a:pPr>
            <a:r>
              <a:rPr lang="en-US" sz="2800" dirty="0" smtClean="0"/>
              <a:t>Front Panel</a:t>
            </a:r>
          </a:p>
          <a:p>
            <a:pPr marL="514350" lvl="0" indent="-514350">
              <a:buFont typeface="+mj-lt"/>
              <a:buAutoNum type="arabicPeriod"/>
            </a:pPr>
            <a:r>
              <a:rPr lang="en-US" sz="2800" dirty="0" err="1" smtClean="0"/>
              <a:t>Paleta</a:t>
            </a:r>
            <a:r>
              <a:rPr lang="en-US" sz="2800" dirty="0" smtClean="0"/>
              <a:t> </a:t>
            </a:r>
            <a:r>
              <a:rPr lang="en-US" sz="2800" dirty="0" err="1" smtClean="0"/>
              <a:t>kontrola</a:t>
            </a:r>
            <a:endParaRPr lang="en-US" sz="2800" dirty="0" smtClean="0"/>
          </a:p>
          <a:p>
            <a:pPr marL="514350" lvl="0" indent="-514350">
              <a:buFont typeface="+mj-lt"/>
              <a:buAutoNum type="arabicPeriod"/>
            </a:pPr>
            <a:r>
              <a:rPr lang="en-US" sz="2800" dirty="0" err="1" smtClean="0"/>
              <a:t>Kontrole</a:t>
            </a:r>
            <a:r>
              <a:rPr lang="en-US" sz="2800" dirty="0" smtClean="0"/>
              <a:t> I </a:t>
            </a:r>
            <a:r>
              <a:rPr lang="en-US" sz="2800" dirty="0" err="1" smtClean="0"/>
              <a:t>indikatori</a:t>
            </a:r>
            <a:endParaRPr lang="en-US" sz="2800" dirty="0" smtClean="0"/>
          </a:p>
          <a:p>
            <a:pPr marL="514350" lvl="0" indent="-514350">
              <a:buFont typeface="+mj-lt"/>
              <a:buAutoNum type="arabicPeriod"/>
            </a:pPr>
            <a:r>
              <a:rPr lang="en-US" sz="2800" dirty="0" smtClean="0"/>
              <a:t>Blok </a:t>
            </a:r>
            <a:r>
              <a:rPr lang="en-US" sz="2800" dirty="0" err="1" smtClean="0"/>
              <a:t>dijagram</a:t>
            </a:r>
            <a:endParaRPr lang="en-US" sz="2800" dirty="0" smtClean="0"/>
          </a:p>
          <a:p>
            <a:pPr marL="514350" lvl="0" indent="-514350">
              <a:buFont typeface="+mj-lt"/>
              <a:buAutoNum type="arabicPeriod"/>
            </a:pPr>
            <a:r>
              <a:rPr lang="en-US" sz="2800" dirty="0" err="1" smtClean="0"/>
              <a:t>Terminali</a:t>
            </a:r>
            <a:endParaRPr lang="en-US" sz="2800" dirty="0" smtClean="0"/>
          </a:p>
          <a:p>
            <a:pPr marL="514350" lvl="0" indent="-514350">
              <a:buFont typeface="+mj-lt"/>
              <a:buAutoNum type="arabicPeriod"/>
            </a:pPr>
            <a:r>
              <a:rPr lang="en-US" sz="2800" dirty="0" err="1" smtClean="0"/>
              <a:t>Kontrole</a:t>
            </a:r>
            <a:r>
              <a:rPr lang="en-US" sz="2800" dirty="0" smtClean="0"/>
              <a:t>, </a:t>
            </a:r>
            <a:r>
              <a:rPr lang="en-US" sz="2800" dirty="0" err="1" smtClean="0"/>
              <a:t>indikatori</a:t>
            </a:r>
            <a:r>
              <a:rPr lang="en-US" sz="2800" dirty="0" smtClean="0"/>
              <a:t> I </a:t>
            </a:r>
            <a:r>
              <a:rPr lang="en-US" sz="2800" dirty="0" err="1" smtClean="0"/>
              <a:t>konstante</a:t>
            </a:r>
            <a:endParaRPr lang="en-US" sz="2800" dirty="0" smtClean="0"/>
          </a:p>
          <a:p>
            <a:pPr marL="514350" lvl="0" indent="-514350">
              <a:buFont typeface="+mj-lt"/>
              <a:buAutoNum type="arabicPeriod"/>
            </a:pPr>
            <a:r>
              <a:rPr lang="sr-Latn-RS" sz="2800" dirty="0" smtClean="0"/>
              <a:t>Č</a:t>
            </a:r>
            <a:r>
              <a:rPr lang="en-US" sz="2800" dirty="0" err="1" smtClean="0"/>
              <a:t>vorovi</a:t>
            </a:r>
            <a:r>
              <a:rPr lang="en-US" sz="2800" dirty="0" smtClean="0"/>
              <a:t> </a:t>
            </a:r>
            <a:r>
              <a:rPr lang="en-US" sz="2800" dirty="0" err="1" smtClean="0"/>
              <a:t>blok</a:t>
            </a:r>
            <a:r>
              <a:rPr lang="en-US" sz="2800" dirty="0" smtClean="0"/>
              <a:t> </a:t>
            </a:r>
            <a:r>
              <a:rPr lang="en-US" sz="2800" dirty="0" err="1" smtClean="0"/>
              <a:t>dijagrama</a:t>
            </a:r>
            <a:endParaRPr lang="sr-Latn-RS" sz="2800" dirty="0" smtClean="0"/>
          </a:p>
          <a:p>
            <a:pPr marL="514350" lvl="0" indent="-514350">
              <a:buFont typeface="+mj-lt"/>
              <a:buAutoNum type="arabicPeriod"/>
            </a:pPr>
            <a:r>
              <a:rPr lang="sr-Latn-RS" sz="2800" dirty="0" smtClean="0"/>
              <a:t>Paleta funkcija</a:t>
            </a:r>
          </a:p>
          <a:p>
            <a:pPr marL="514350" lvl="0" indent="-514350">
              <a:buFont typeface="+mj-lt"/>
              <a:buAutoNum type="arabicPeriod"/>
            </a:pPr>
            <a:r>
              <a:rPr lang="sr-Latn-RS" sz="2800" dirty="0" smtClean="0"/>
              <a:t>Traženje kontrola, VI-a i funkcija</a:t>
            </a:r>
            <a:endParaRPr lang="en-US" sz="2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023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Paleta funkcija</a:t>
            </a:r>
            <a:endParaRPr lang="en-US" b="1" dirty="0" smtClean="0">
              <a:effectLst>
                <a:outerShdw blurRad="38100" dist="38100" dir="2700000" algn="tl">
                  <a:srgbClr val="000000">
                    <a:alpha val="43137"/>
                  </a:srgbClr>
                </a:outerShdw>
              </a:effectLst>
            </a:endParaRPr>
          </a:p>
        </p:txBody>
      </p:sp>
      <p:sp>
        <p:nvSpPr>
          <p:cNvPr id="10243" name="Rectangle 5"/>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solidFill>
                <a:prstClr val="black"/>
              </a:solidFill>
            </a:endParaRPr>
          </a:p>
        </p:txBody>
      </p:sp>
      <p:sp>
        <p:nvSpPr>
          <p:cNvPr id="9" name="Tartalom helye 2"/>
          <p:cNvSpPr>
            <a:spLocks noGrp="1"/>
          </p:cNvSpPr>
          <p:nvPr>
            <p:ph idx="1"/>
          </p:nvPr>
        </p:nvSpPr>
        <p:spPr>
          <a:xfrm>
            <a:off x="3779912" y="1844824"/>
            <a:ext cx="5112568" cy="4518459"/>
          </a:xfrm>
        </p:spPr>
        <p:txBody>
          <a:bodyPr>
            <a:noAutofit/>
          </a:bodyPr>
          <a:lstStyle/>
          <a:p>
            <a:pPr algn="just"/>
            <a:r>
              <a:rPr lang="sr-Latn-RS" sz="1600" dirty="0" smtClean="0"/>
              <a:t>Paleta funkcija sadrži VI-e, funkcije i konstante koje služe za kreiranje blok dijagrama</a:t>
            </a:r>
            <a:r>
              <a:rPr lang="en-US" sz="1600" dirty="0" smtClean="0"/>
              <a:t>.</a:t>
            </a:r>
            <a:endParaRPr lang="sr-Latn-RS" sz="1600" dirty="0" smtClean="0"/>
          </a:p>
          <a:p>
            <a:pPr algn="just"/>
            <a:r>
              <a:rPr lang="sr-Latn-RS" sz="1600" dirty="0" smtClean="0"/>
              <a:t>Do nje se dolazi preko </a:t>
            </a:r>
            <a:r>
              <a:rPr lang="en-US" sz="1600" dirty="0" err="1"/>
              <a:t>View»Functions</a:t>
            </a:r>
            <a:r>
              <a:rPr lang="en-US" sz="1600" dirty="0"/>
              <a:t> </a:t>
            </a:r>
            <a:r>
              <a:rPr lang="en-US" sz="1600" dirty="0" smtClean="0"/>
              <a:t>Palette.</a:t>
            </a:r>
            <a:endParaRPr lang="sr-Latn-RS" sz="1600" dirty="0" smtClean="0"/>
          </a:p>
          <a:p>
            <a:pPr algn="just"/>
            <a:r>
              <a:rPr lang="sr-Latn-RS" sz="1600" dirty="0" smtClean="0"/>
              <a:t>Sama paleta funkcij</a:t>
            </a:r>
            <a:r>
              <a:rPr lang="en-US" sz="1600" dirty="0" smtClean="0"/>
              <a:t>a</a:t>
            </a:r>
            <a:r>
              <a:rPr lang="sr-Latn-RS" sz="1600" dirty="0" smtClean="0"/>
              <a:t> sadrži različite kategorije i podkategorije kojima korisnik može pristupiti u zavisnosti od potrebe</a:t>
            </a:r>
            <a:r>
              <a:rPr lang="en-US" sz="1600" dirty="0" smtClean="0"/>
              <a:t>.</a:t>
            </a:r>
            <a:endParaRPr lang="sr-Latn-RS" sz="1600" dirty="0" smtClean="0"/>
          </a:p>
          <a:p>
            <a:pPr algn="just"/>
            <a:endParaRPr lang="sr-Latn-RS" sz="1600" dirty="0"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ni.com/images/gettingstarted/neutral/functions_palett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71" y="1043756"/>
            <a:ext cx="2481078" cy="581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113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u-HU" b="1" dirty="0">
                <a:effectLst>
                  <a:outerShdw blurRad="38100" dist="38100" dir="2700000" algn="tl">
                    <a:srgbClr val="000000">
                      <a:alpha val="43137"/>
                    </a:srgbClr>
                  </a:outerShdw>
                </a:effectLst>
              </a:rPr>
              <a:t>9</a:t>
            </a:r>
            <a:r>
              <a:rPr lang="hu-HU" b="1" dirty="0" smtClean="0">
                <a:effectLst>
                  <a:outerShdw blurRad="38100" dist="38100" dir="2700000" algn="tl">
                    <a:srgbClr val="000000">
                      <a:alpha val="43137"/>
                    </a:srgbClr>
                  </a:outerShdw>
                </a:effectLst>
              </a:rPr>
              <a:t>. </a:t>
            </a:r>
            <a:r>
              <a:rPr lang="sr-Latn-RS" b="1" dirty="0" smtClean="0">
                <a:effectLst>
                  <a:outerShdw blurRad="38100" dist="38100" dir="2700000" algn="tl">
                    <a:srgbClr val="000000">
                      <a:alpha val="43137"/>
                    </a:srgbClr>
                  </a:outerShdw>
                </a:effectLst>
              </a:rPr>
              <a:t>Traženje kontrola, VI-a, funkcija</a:t>
            </a:r>
            <a:endParaRPr lang="en-US" b="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113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Paleta funkcija</a:t>
            </a:r>
            <a:endParaRPr lang="en-US" b="1" dirty="0" smtClean="0">
              <a:effectLst>
                <a:outerShdw blurRad="38100" dist="38100" dir="2700000" algn="tl">
                  <a:srgbClr val="000000">
                    <a:alpha val="43137"/>
                  </a:srgbClr>
                </a:outerShdw>
              </a:effectLst>
            </a:endParaRPr>
          </a:p>
        </p:txBody>
      </p:sp>
      <p:sp>
        <p:nvSpPr>
          <p:cNvPr id="10243" name="Rectangle 5"/>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solidFill>
                <a:prstClr val="black"/>
              </a:solidFill>
            </a:endParaRPr>
          </a:p>
        </p:txBody>
      </p:sp>
      <p:sp>
        <p:nvSpPr>
          <p:cNvPr id="9" name="Tartalom helye 2"/>
          <p:cNvSpPr>
            <a:spLocks noGrp="1"/>
          </p:cNvSpPr>
          <p:nvPr>
            <p:ph idx="1"/>
          </p:nvPr>
        </p:nvSpPr>
        <p:spPr>
          <a:xfrm>
            <a:off x="3779912" y="1844824"/>
            <a:ext cx="5112568" cy="4518459"/>
          </a:xfrm>
        </p:spPr>
        <p:txBody>
          <a:bodyPr>
            <a:noAutofit/>
          </a:bodyPr>
          <a:lstStyle/>
          <a:p>
            <a:pPr algn="just"/>
            <a:r>
              <a:rPr lang="sr-Latn-RS" sz="1600" dirty="0" smtClean="0"/>
              <a:t>Kada se izabere </a:t>
            </a:r>
            <a:r>
              <a:rPr lang="en-US" sz="1600" dirty="0" err="1"/>
              <a:t>View»Controls</a:t>
            </a:r>
            <a:r>
              <a:rPr lang="en-US" sz="1600" dirty="0"/>
              <a:t> </a:t>
            </a:r>
            <a:r>
              <a:rPr lang="sr-Latn-RS" sz="1600" dirty="0" smtClean="0"/>
              <a:t>ili</a:t>
            </a:r>
            <a:r>
              <a:rPr lang="en-US" sz="1600" dirty="0" smtClean="0"/>
              <a:t> </a:t>
            </a:r>
            <a:r>
              <a:rPr lang="en-US" sz="1600" dirty="0" err="1"/>
              <a:t>View»Functions</a:t>
            </a:r>
            <a:r>
              <a:rPr lang="en-US" sz="1600" dirty="0"/>
              <a:t> </a:t>
            </a:r>
            <a:r>
              <a:rPr lang="sr-Latn-RS" sz="1600" dirty="0" smtClean="0"/>
              <a:t> pojavljuju se dva dugmeta na vrhu palete</a:t>
            </a:r>
            <a:r>
              <a:rPr lang="en-US" sz="1600" dirty="0" smtClean="0"/>
              <a:t>.</a:t>
            </a:r>
            <a:endParaRPr lang="sr-Latn-RS" sz="1600" dirty="0" smtClean="0"/>
          </a:p>
          <a:p>
            <a:pPr algn="just"/>
            <a:endParaRPr lang="sr-Latn-RS" sz="1600" dirty="0"/>
          </a:p>
          <a:p>
            <a:pPr algn="just"/>
            <a:r>
              <a:rPr lang="sr-Latn-RS" sz="1600" dirty="0" smtClean="0"/>
              <a:t>Uz pomoć ovog dugmeta možete vršiti tekstualno orijentisanu pretragu bilo VI-a, bilo funkcija, bilo  kontrola</a:t>
            </a:r>
            <a:r>
              <a:rPr lang="en-US" sz="1600" dirty="0" smtClean="0"/>
              <a:t>.</a:t>
            </a:r>
            <a:endParaRPr lang="sr-Latn-RS" sz="1600" dirty="0" smtClean="0"/>
          </a:p>
          <a:p>
            <a:pPr algn="just"/>
            <a:endParaRPr lang="sr-Latn-RS" sz="1600" dirty="0"/>
          </a:p>
          <a:p>
            <a:pPr algn="just"/>
            <a:endParaRPr lang="sr-Latn-RS" sz="1600" dirty="0" smtClean="0"/>
          </a:p>
          <a:p>
            <a:pPr algn="just"/>
            <a:r>
              <a:rPr lang="sr-Latn-RS" sz="1600" dirty="0" smtClean="0"/>
              <a:t>Uz pomoć ovog dugmeta možete predefinisati izgled, tj. format paleta, tako da se prikazuju samo kategorije elemenata od interesa</a:t>
            </a:r>
            <a:r>
              <a:rPr lang="en-US" sz="1600" dirty="0" smtClean="0"/>
              <a:t>.</a:t>
            </a:r>
            <a:endParaRPr lang="sr-Latn-RS" sz="1600" dirty="0"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ni.com/images/gettingstarted/neutral/lv_env_1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230" y="3140968"/>
            <a:ext cx="1018356" cy="33945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ni.com/images/gettingstarted/buttons/customize_butt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478" y="4509120"/>
            <a:ext cx="1904939"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745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adovi - D\FTN - ACS\IPA\I deo\PowerPoint\slide_2.jpg"/>
          <p:cNvPicPr>
            <a:picLocks noChangeAspect="1" noChangeArrowheads="1"/>
          </p:cNvPicPr>
          <p:nvPr/>
        </p:nvPicPr>
        <p:blipFill>
          <a:blip r:embed="rId2"/>
          <a:srcRect/>
          <a:stretch>
            <a:fillRect/>
          </a:stretch>
        </p:blipFill>
        <p:spPr bwMode="auto">
          <a:xfrm>
            <a:off x="0" y="-2323"/>
            <a:ext cx="9144000" cy="6860324"/>
          </a:xfrm>
          <a:prstGeom prst="rect">
            <a:avLst/>
          </a:prstGeom>
          <a:noFill/>
        </p:spPr>
      </p:pic>
    </p:spTree>
    <p:extLst>
      <p:ext uri="{BB962C8B-B14F-4D97-AF65-F5344CB8AC3E}">
        <p14:creationId xmlns:p14="http://schemas.microsoft.com/office/powerpoint/2010/main" val="1968287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lvl="0" indent="0">
              <a:buNone/>
            </a:pPr>
            <a:endParaRPr lang="sr-Latn-RS" sz="2800" dirty="0" smtClean="0"/>
          </a:p>
          <a:p>
            <a:pPr marL="0" lvl="0" indent="0" algn="just">
              <a:buNone/>
            </a:pPr>
            <a:r>
              <a:rPr lang="sr-Latn-RS" sz="2400" dirty="0" smtClean="0"/>
              <a:t>LabView programi se nazivaju virtuelni instrumenti zato što njihov izgled i ponašanje imitira izgled i ponašanje stvarnih mernih uređaja, odnosno instrumenata poput osciloskopa i multimera</a:t>
            </a:r>
            <a:r>
              <a:rPr lang="en-US" sz="2400" dirty="0" smtClean="0"/>
              <a:t>.</a:t>
            </a:r>
            <a:endParaRPr lang="sr-Latn-RS" sz="2400" dirty="0" smtClean="0"/>
          </a:p>
          <a:p>
            <a:pPr marL="0" lvl="0" indent="0" algn="just">
              <a:buNone/>
            </a:pPr>
            <a:endParaRPr lang="sr-Latn-RS" sz="2400" dirty="0"/>
          </a:p>
          <a:p>
            <a:pPr marL="0" lvl="0" indent="0" algn="just">
              <a:buNone/>
            </a:pPr>
            <a:r>
              <a:rPr lang="sr-Latn-RS" sz="2400" dirty="0" smtClean="0"/>
              <a:t>LabView sadrži elemente koji omogućavaju prokupljanje, analizu, obradu, prikaz i čuvanje podataka</a:t>
            </a:r>
            <a:r>
              <a:rPr lang="en-US" sz="2400" dirty="0" smtClean="0"/>
              <a:t>.</a:t>
            </a:r>
            <a:endParaRPr lang="sr-Latn-RS" sz="2400" dirty="0" smtClean="0"/>
          </a:p>
          <a:p>
            <a:pPr marL="0" lvl="0" indent="0">
              <a:buNone/>
            </a:pPr>
            <a:endParaRPr lang="sr-Latn-RS" sz="2400" dirty="0"/>
          </a:p>
          <a:p>
            <a:pPr marL="0" lvl="0" indent="0">
              <a:buNone/>
            </a:pPr>
            <a:r>
              <a:rPr lang="sr-Latn-RS" sz="2400" dirty="0" smtClean="0"/>
              <a:t>Osnovna dva prozora LabView okruženja su</a:t>
            </a:r>
          </a:p>
          <a:p>
            <a:r>
              <a:rPr lang="sr-Latn-RS" sz="2400" dirty="0" smtClean="0"/>
              <a:t>Front Panel</a:t>
            </a:r>
          </a:p>
          <a:p>
            <a:r>
              <a:rPr lang="sr-Latn-RS" sz="2400" dirty="0" smtClean="0"/>
              <a:t>Blok dijagram</a:t>
            </a:r>
            <a:endParaRPr lang="en-US"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843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u-HU" b="1" dirty="0" smtClean="0">
                <a:effectLst>
                  <a:outerShdw blurRad="38100" dist="38100" dir="2700000" algn="tl">
                    <a:srgbClr val="000000">
                      <a:alpha val="43137"/>
                    </a:srgbClr>
                  </a:outerShdw>
                </a:effectLst>
              </a:rPr>
              <a:t>1. </a:t>
            </a:r>
            <a:r>
              <a:rPr lang="sr-Latn-RS" b="1" dirty="0" smtClean="0">
                <a:effectLst>
                  <a:outerShdw blurRad="38100" dist="38100" dir="2700000" algn="tl">
                    <a:srgbClr val="000000">
                      <a:alpha val="43137"/>
                    </a:srgbClr>
                  </a:outerShdw>
                </a:effectLst>
              </a:rPr>
              <a:t>Front Panel</a:t>
            </a:r>
            <a:endParaRPr lang="en-US" b="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824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l" eaLnBrk="1" hangingPunct="1"/>
            <a:r>
              <a:rPr lang="sr-Latn-RS" b="1" dirty="0" smtClean="0">
                <a:effectLst>
                  <a:outerShdw blurRad="38100" dist="38100" dir="2700000" algn="tl">
                    <a:srgbClr val="000000">
                      <a:alpha val="43137"/>
                    </a:srgbClr>
                  </a:outerShdw>
                </a:effectLst>
              </a:rPr>
              <a:t>Front Panel</a:t>
            </a:r>
            <a:endParaRPr lang="en-US" b="1" dirty="0" smtClean="0">
              <a:effectLst>
                <a:outerShdw blurRad="38100" dist="38100" dir="2700000" algn="tl">
                  <a:srgbClr val="000000">
                    <a:alpha val="43137"/>
                  </a:srgbClr>
                </a:outerShdw>
              </a:effectLst>
            </a:endParaRPr>
          </a:p>
        </p:txBody>
      </p:sp>
      <p:sp>
        <p:nvSpPr>
          <p:cNvPr id="10243" name="Rectangle 5"/>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9" name="Tartalom helye 2"/>
          <p:cNvSpPr>
            <a:spLocks noGrp="1"/>
          </p:cNvSpPr>
          <p:nvPr>
            <p:ph idx="1"/>
          </p:nvPr>
        </p:nvSpPr>
        <p:spPr>
          <a:xfrm>
            <a:off x="107504" y="1574836"/>
            <a:ext cx="8208912" cy="4518459"/>
          </a:xfrm>
        </p:spPr>
        <p:txBody>
          <a:bodyPr>
            <a:noAutofit/>
          </a:bodyPr>
          <a:lstStyle/>
          <a:p>
            <a:pPr algn="just"/>
            <a:r>
              <a:rPr lang="sr-Latn-RS" sz="1600" dirty="0" smtClean="0"/>
              <a:t>Na njega se smeštaju kontrole, indikatori i ostali elementi koji kao celina čine interfejs prema korisniku</a:t>
            </a:r>
            <a:endParaRPr lang="en-US" sz="1600" dirty="0"/>
          </a:p>
        </p:txBody>
      </p:sp>
      <p:pic>
        <p:nvPicPr>
          <p:cNvPr id="1026" name="Picture 2" descr="http://www.ni.com/images/gettingstarted/neutral/lv_env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788" y="2132856"/>
            <a:ext cx="6772596" cy="38718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822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u-HU" b="1" dirty="0">
                <a:effectLst>
                  <a:outerShdw blurRad="38100" dist="38100" dir="2700000" algn="tl">
                    <a:srgbClr val="000000">
                      <a:alpha val="43137"/>
                    </a:srgbClr>
                  </a:outerShdw>
                </a:effectLst>
              </a:rPr>
              <a:t>2</a:t>
            </a:r>
            <a:r>
              <a:rPr lang="hu-HU" b="1" dirty="0" smtClean="0">
                <a:effectLst>
                  <a:outerShdw blurRad="38100" dist="38100" dir="2700000" algn="tl">
                    <a:srgbClr val="000000">
                      <a:alpha val="43137"/>
                    </a:srgbClr>
                  </a:outerShdw>
                </a:effectLst>
              </a:rPr>
              <a:t>. </a:t>
            </a:r>
            <a:r>
              <a:rPr lang="sr-Latn-RS" b="1" dirty="0" smtClean="0">
                <a:effectLst>
                  <a:outerShdw blurRad="38100" dist="38100" dir="2700000" algn="tl">
                    <a:srgbClr val="000000">
                      <a:alpha val="43137"/>
                    </a:srgbClr>
                  </a:outerShdw>
                </a:effectLst>
              </a:rPr>
              <a:t>Paleta kontrola</a:t>
            </a:r>
            <a:endParaRPr lang="en-US" b="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269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l" eaLnBrk="1" hangingPunct="1"/>
            <a:r>
              <a:rPr lang="sr-Latn-RS" b="1" dirty="0" smtClean="0">
                <a:effectLst>
                  <a:outerShdw blurRad="38100" dist="38100" dir="2700000" algn="tl">
                    <a:srgbClr val="000000">
                      <a:alpha val="43137"/>
                    </a:srgbClr>
                  </a:outerShdw>
                </a:effectLst>
              </a:rPr>
              <a:t>Paleta kontrola</a:t>
            </a:r>
            <a:endParaRPr lang="en-US" b="1" dirty="0" smtClean="0">
              <a:effectLst>
                <a:outerShdw blurRad="38100" dist="38100" dir="2700000" algn="tl">
                  <a:srgbClr val="000000">
                    <a:alpha val="43137"/>
                  </a:srgbClr>
                </a:outerShdw>
              </a:effectLst>
            </a:endParaRPr>
          </a:p>
        </p:txBody>
      </p:sp>
      <p:sp>
        <p:nvSpPr>
          <p:cNvPr id="10243" name="Rectangle 5"/>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9" name="Tartalom helye 2"/>
          <p:cNvSpPr>
            <a:spLocks noGrp="1"/>
          </p:cNvSpPr>
          <p:nvPr>
            <p:ph idx="1"/>
          </p:nvPr>
        </p:nvSpPr>
        <p:spPr>
          <a:xfrm>
            <a:off x="4572000" y="1772816"/>
            <a:ext cx="3672408" cy="4518459"/>
          </a:xfrm>
        </p:spPr>
        <p:txBody>
          <a:bodyPr>
            <a:noAutofit/>
          </a:bodyPr>
          <a:lstStyle/>
          <a:p>
            <a:pPr algn="just"/>
            <a:r>
              <a:rPr lang="sr-Latn-RS" sz="1600" dirty="0" smtClean="0"/>
              <a:t>Paleta kontrola sadrži kontrole i indikatore</a:t>
            </a:r>
            <a:r>
              <a:rPr lang="en-US" sz="1600" dirty="0" smtClean="0"/>
              <a:t>.</a:t>
            </a:r>
            <a:endParaRPr lang="sr-Latn-RS" sz="1600" dirty="0" smtClean="0"/>
          </a:p>
          <a:p>
            <a:pPr algn="just"/>
            <a:r>
              <a:rPr lang="sr-Latn-RS" sz="1600" dirty="0" smtClean="0"/>
              <a:t>Do nje se dolazi klikom na </a:t>
            </a:r>
            <a:r>
              <a:rPr lang="en-US" sz="1600" dirty="0" err="1"/>
              <a:t>View»Controls</a:t>
            </a:r>
            <a:r>
              <a:rPr lang="en-US" sz="1600" dirty="0"/>
              <a:t> </a:t>
            </a:r>
            <a:r>
              <a:rPr lang="en-US" sz="1600" dirty="0" smtClean="0"/>
              <a:t>Palette</a:t>
            </a:r>
            <a:r>
              <a:rPr lang="sr-Latn-RS" sz="1600" dirty="0" smtClean="0"/>
              <a:t> ili desnim klikom na prazan prostor na Front Panel-u</a:t>
            </a:r>
            <a:r>
              <a:rPr lang="en-US" sz="1600" dirty="0" smtClean="0"/>
              <a:t>.</a:t>
            </a:r>
            <a:endParaRPr lang="en-US" sz="16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ni.com/images/gettingstarted/neutral/controls_palett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66802"/>
            <a:ext cx="282892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55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u-HU" b="1" dirty="0" smtClean="0">
                <a:effectLst>
                  <a:outerShdw blurRad="38100" dist="38100" dir="2700000" algn="tl">
                    <a:srgbClr val="000000">
                      <a:alpha val="43137"/>
                    </a:srgbClr>
                  </a:outerShdw>
                </a:effectLst>
              </a:rPr>
              <a:t>3. </a:t>
            </a:r>
            <a:r>
              <a:rPr lang="sr-Latn-RS" b="1" dirty="0" smtClean="0">
                <a:effectLst>
                  <a:outerShdw blurRad="38100" dist="38100" dir="2700000" algn="tl">
                    <a:srgbClr val="000000">
                      <a:alpha val="43137"/>
                    </a:srgbClr>
                  </a:outerShdw>
                </a:effectLst>
              </a:rPr>
              <a:t>Kontrole i indikatori</a:t>
            </a:r>
            <a:endParaRPr lang="en-US" b="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132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l" eaLnBrk="1" hangingPunct="1"/>
            <a:r>
              <a:rPr lang="sr-Latn-RS" b="1" dirty="0" smtClean="0">
                <a:effectLst>
                  <a:outerShdw blurRad="38100" dist="38100" dir="2700000" algn="tl">
                    <a:srgbClr val="000000">
                      <a:alpha val="43137"/>
                    </a:srgbClr>
                  </a:outerShdw>
                </a:effectLst>
              </a:rPr>
              <a:t>Paleta kontrola</a:t>
            </a:r>
            <a:endParaRPr lang="en-US" b="1" dirty="0" smtClean="0">
              <a:effectLst>
                <a:outerShdw blurRad="38100" dist="38100" dir="2700000" algn="tl">
                  <a:srgbClr val="000000">
                    <a:alpha val="43137"/>
                  </a:srgbClr>
                </a:outerShdw>
              </a:effectLst>
            </a:endParaRPr>
          </a:p>
        </p:txBody>
      </p:sp>
      <p:sp>
        <p:nvSpPr>
          <p:cNvPr id="10243" name="Rectangle 5"/>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9" name="Tartalom helye 2"/>
          <p:cNvSpPr>
            <a:spLocks noGrp="1"/>
          </p:cNvSpPr>
          <p:nvPr>
            <p:ph idx="1"/>
          </p:nvPr>
        </p:nvSpPr>
        <p:spPr>
          <a:xfrm>
            <a:off x="4572000" y="1772816"/>
            <a:ext cx="3672408" cy="4518459"/>
          </a:xfrm>
        </p:spPr>
        <p:txBody>
          <a:bodyPr>
            <a:noAutofit/>
          </a:bodyPr>
          <a:lstStyle/>
          <a:p>
            <a:pPr algn="just"/>
            <a:r>
              <a:rPr lang="sr-Latn-RS" sz="1600" dirty="0" smtClean="0"/>
              <a:t>Numeričke kontrole i indikatori</a:t>
            </a:r>
            <a:r>
              <a:rPr lang="sr-Latn-RS" sz="1600" dirty="0"/>
              <a:t> </a:t>
            </a:r>
            <a:r>
              <a:rPr lang="sr-Latn-RS" sz="1600" dirty="0" smtClean="0"/>
              <a:t>predstavljaju brojeve različitih tipova. Objekti tipa metara i brojčanika predstavljaju nu</a:t>
            </a:r>
            <a:r>
              <a:rPr lang="en-US" sz="1600" dirty="0" smtClean="0"/>
              <a:t>m</a:t>
            </a:r>
            <a:r>
              <a:rPr lang="sr-Latn-RS" sz="1600" dirty="0" smtClean="0"/>
              <a:t>eričke tipove podataka</a:t>
            </a:r>
            <a:r>
              <a:rPr lang="en-US" sz="1600" dirty="0" smtClean="0"/>
              <a:t>.</a:t>
            </a:r>
            <a:endParaRPr lang="sr-Latn-RS" sz="1600" dirty="0" smtClean="0"/>
          </a:p>
          <a:p>
            <a:pPr algn="just"/>
            <a:endParaRPr lang="sr-Latn-RS" sz="1600" dirty="0"/>
          </a:p>
          <a:p>
            <a:pPr algn="just"/>
            <a:r>
              <a:rPr lang="sr-Latn-RS" sz="1600" dirty="0" smtClean="0"/>
              <a:t>Logičke (Boolean) kontrole i indikatori služe da predstave dva moguća stanja TAČNO ili NETAČNO  (ili ON ili OFF)</a:t>
            </a:r>
            <a:r>
              <a:rPr lang="en-US" sz="1600" dirty="0" smtClean="0"/>
              <a:t>.</a:t>
            </a:r>
            <a:endParaRPr lang="sr-Latn-RS" sz="1600" dirty="0" smtClean="0"/>
          </a:p>
          <a:p>
            <a:pPr algn="just"/>
            <a:endParaRPr lang="sr-Latn-RS" sz="1600" dirty="0"/>
          </a:p>
          <a:p>
            <a:pPr marL="0" indent="0" algn="just">
              <a:buNone/>
            </a:pPr>
            <a:endParaRPr lang="sr-Latn-RS" sz="1600" dirty="0" smtClean="0"/>
          </a:p>
          <a:p>
            <a:pPr algn="just"/>
            <a:r>
              <a:rPr lang="sr-Latn-RS" sz="1600" dirty="0" smtClean="0"/>
              <a:t>String kontrole služe da predstave podatke koji predstavljaju niz ASCII karaktera</a:t>
            </a:r>
            <a:r>
              <a:rPr lang="en-US" sz="1600" dirty="0" smtClean="0"/>
              <a:t>.</a:t>
            </a:r>
            <a:endParaRPr lang="sr-Latn-RS" sz="1600" dirty="0"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ni.com/images/gettingstarted/neutral/lv_env_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4" y="1599704"/>
            <a:ext cx="4572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ni.com/images/gettingstarted/neutral/lv_env_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284" y="3645024"/>
            <a:ext cx="16383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ni.com/images/gettingstarted/neutral/lv_env_4.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4581128"/>
            <a:ext cx="4467225"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886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22050</TotalTime>
  <Words>649</Words>
  <Application>Microsoft Office PowerPoint</Application>
  <PresentationFormat>On-screen Show (4:3)</PresentationFormat>
  <Paragraphs>91</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Adobe Caslon Pro Bold</vt:lpstr>
      <vt:lpstr>Arial</vt:lpstr>
      <vt:lpstr>Calibri</vt:lpstr>
      <vt:lpstr>Office Theme</vt:lpstr>
      <vt:lpstr>LabView – osnove okruženja</vt:lpstr>
      <vt:lpstr>Pregled</vt:lpstr>
      <vt:lpstr>PowerPoint Presentation</vt:lpstr>
      <vt:lpstr>1. Front Panel</vt:lpstr>
      <vt:lpstr>Front Panel</vt:lpstr>
      <vt:lpstr>2. Paleta kontrola</vt:lpstr>
      <vt:lpstr>Paleta kontrola</vt:lpstr>
      <vt:lpstr>3. Kontrole i indikatori</vt:lpstr>
      <vt:lpstr>Paleta kontrola</vt:lpstr>
      <vt:lpstr>4. Blok dijagram</vt:lpstr>
      <vt:lpstr>Blok dijagram</vt:lpstr>
      <vt:lpstr>5. Terminali</vt:lpstr>
      <vt:lpstr>Terminali</vt:lpstr>
      <vt:lpstr>6. Kontrole, indikatori i konstante kroz primere</vt:lpstr>
      <vt:lpstr>Primer</vt:lpstr>
      <vt:lpstr>7. Čvorovi u blok dijagramu</vt:lpstr>
      <vt:lpstr>Čvorovi u blok dijagramu</vt:lpstr>
      <vt:lpstr>Čvorovi u blok dijagramu</vt:lpstr>
      <vt:lpstr>8. Paleta funkcija</vt:lpstr>
      <vt:lpstr>Paleta funkcija</vt:lpstr>
      <vt:lpstr>9. Traženje kontrola, VI-a, funkcija</vt:lpstr>
      <vt:lpstr>Paleta funkcija</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Windows User</cp:lastModifiedBy>
  <cp:revision>421</cp:revision>
  <cp:lastPrinted>2013-07-25T07:06:35Z</cp:lastPrinted>
  <dcterms:created xsi:type="dcterms:W3CDTF">2013-04-28T13:13:23Z</dcterms:created>
  <dcterms:modified xsi:type="dcterms:W3CDTF">2019-10-20T16:36:17Z</dcterms:modified>
</cp:coreProperties>
</file>