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1"/>
  </p:notesMasterIdLst>
  <p:sldIdLst>
    <p:sldId id="256" r:id="rId2"/>
    <p:sldId id="257" r:id="rId3"/>
    <p:sldId id="287" r:id="rId4"/>
    <p:sldId id="288" r:id="rId5"/>
    <p:sldId id="289" r:id="rId6"/>
    <p:sldId id="290" r:id="rId7"/>
    <p:sldId id="291" r:id="rId8"/>
    <p:sldId id="292" r:id="rId9"/>
    <p:sldId id="279" r:id="rId10"/>
  </p:sldIdLst>
  <p:sldSz cx="9144000" cy="5143500" type="screen16x9"/>
  <p:notesSz cx="6858000" cy="9144000"/>
  <p:embeddedFontLst>
    <p:embeddedFont>
      <p:font typeface="Roboto" panose="02000000000000000000" pitchFamily="2" charset="0"/>
      <p:regular r:id="rId12"/>
      <p:bold r:id="rId13"/>
    </p:embeddedFont>
    <p:embeddedFont>
      <p:font typeface="Dosis" panose="02010503020202060003" pitchFamily="2" charset="0"/>
      <p:regular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44AB393-E513-4BFF-AE83-0CFA9583AAE6}">
  <a:tblStyle styleId="{D44AB393-E513-4BFF-AE83-0CFA9583AAE6}"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634"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8395289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14011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3869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66421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84520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64423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29317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4517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59883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3" name="Shape 3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8042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222222"/>
        </a:solidFill>
        <a:effectLst/>
      </p:bgPr>
    </p:bg>
    <p:spTree>
      <p:nvGrpSpPr>
        <p:cNvPr id="1" name="Shape 9"/>
        <p:cNvGrpSpPr/>
        <p:nvPr/>
      </p:nvGrpSpPr>
      <p:grpSpPr>
        <a:xfrm>
          <a:off x="0" y="0"/>
          <a:ext cx="0" cy="0"/>
          <a:chOff x="0" y="0"/>
          <a:chExt cx="0" cy="0"/>
        </a:xfrm>
      </p:grpSpPr>
      <p:sp>
        <p:nvSpPr>
          <p:cNvPr id="10" name="Shape 10"/>
          <p:cNvSpPr/>
          <p:nvPr/>
        </p:nvSpPr>
        <p:spPr>
          <a:xfrm>
            <a:off x="-11025" y="-11025"/>
            <a:ext cx="9144000" cy="5143500"/>
          </a:xfrm>
          <a:prstGeom prst="rect">
            <a:avLst/>
          </a:prstGeom>
          <a:solidFill>
            <a:srgbClr val="222222">
              <a:alpha val="64620"/>
            </a:srgbClr>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5086350" y="-38100"/>
            <a:ext cx="4114800" cy="5219700"/>
          </a:xfrm>
          <a:custGeom>
            <a:avLst/>
            <a:gdLst/>
            <a:ahLst/>
            <a:cxnLst/>
            <a:rect l="0" t="0" r="0" b="0"/>
            <a:pathLst>
              <a:path w="164592" h="208788" extrusionOk="0">
                <a:moveTo>
                  <a:pt x="0" y="1524"/>
                </a:moveTo>
                <a:lnTo>
                  <a:pt x="107442" y="208788"/>
                </a:lnTo>
                <a:lnTo>
                  <a:pt x="164592" y="208788"/>
                </a:lnTo>
                <a:lnTo>
                  <a:pt x="164592" y="0"/>
                </a:lnTo>
                <a:close/>
              </a:path>
            </a:pathLst>
          </a:custGeom>
          <a:solidFill>
            <a:srgbClr val="FF8700">
              <a:alpha val="85380"/>
            </a:srgbClr>
          </a:solidFill>
          <a:ln>
            <a:noFill/>
          </a:ln>
        </p:spPr>
      </p:sp>
      <p:sp>
        <p:nvSpPr>
          <p:cNvPr id="12" name="Shape 12"/>
          <p:cNvSpPr/>
          <p:nvPr/>
        </p:nvSpPr>
        <p:spPr>
          <a:xfrm flipH="1">
            <a:off x="-418950" y="4394400"/>
            <a:ext cx="8172300" cy="749100"/>
          </a:xfrm>
          <a:prstGeom prst="parallelogram">
            <a:avLst>
              <a:gd name="adj" fmla="val 51542"/>
            </a:avLst>
          </a:prstGeom>
          <a:solidFill>
            <a:srgbClr val="FFFFFF">
              <a:alpha val="17690"/>
            </a:srgbClr>
          </a:solidFill>
          <a:ln>
            <a:noFill/>
          </a:ln>
        </p:spPr>
        <p:txBody>
          <a:bodyPr lIns="91425" tIns="91425" rIns="91425" bIns="91425" anchor="ctr" anchorCtr="0">
            <a:noAutofit/>
          </a:bodyPr>
          <a:lstStyle/>
          <a:p>
            <a:pPr lvl="0">
              <a:spcBef>
                <a:spcPts val="0"/>
              </a:spcBef>
              <a:buNone/>
            </a:pPr>
            <a:endParaRPr>
              <a:solidFill>
                <a:srgbClr val="434343"/>
              </a:solidFill>
            </a:endParaRPr>
          </a:p>
        </p:txBody>
      </p:sp>
      <p:sp>
        <p:nvSpPr>
          <p:cNvPr id="13" name="Shape 13"/>
          <p:cNvSpPr/>
          <p:nvPr/>
        </p:nvSpPr>
        <p:spPr>
          <a:xfrm flipH="1">
            <a:off x="1028474" y="4166400"/>
            <a:ext cx="8369700" cy="228000"/>
          </a:xfrm>
          <a:prstGeom prst="parallelogram">
            <a:avLst>
              <a:gd name="adj" fmla="val 51542"/>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14" name="Shape 14"/>
          <p:cNvSpPr txBox="1">
            <a:spLocks noGrp="1"/>
          </p:cNvSpPr>
          <p:nvPr>
            <p:ph type="ctrTitle"/>
          </p:nvPr>
        </p:nvSpPr>
        <p:spPr>
          <a:xfrm>
            <a:off x="1028475" y="0"/>
            <a:ext cx="5238600" cy="4020000"/>
          </a:xfrm>
          <a:prstGeom prst="rect">
            <a:avLst/>
          </a:prstGeom>
        </p:spPr>
        <p:txBody>
          <a:bodyPr lIns="91425" tIns="91425" rIns="91425" bIns="91425" anchor="b" anchorCtr="0"/>
          <a:lstStyle>
            <a:lvl1pPr lvl="0">
              <a:spcBef>
                <a:spcPts val="0"/>
              </a:spcBef>
              <a:buSzPct val="100000"/>
              <a:defRPr sz="5200"/>
            </a:lvl1pPr>
            <a:lvl2pPr lvl="1">
              <a:spcBef>
                <a:spcPts val="0"/>
              </a:spcBef>
              <a:buSzPct val="100000"/>
              <a:defRPr sz="5200"/>
            </a:lvl2pPr>
            <a:lvl3pPr lvl="2">
              <a:spcBef>
                <a:spcPts val="0"/>
              </a:spcBef>
              <a:buSzPct val="100000"/>
              <a:defRPr sz="5200"/>
            </a:lvl3pPr>
            <a:lvl4pPr lvl="3">
              <a:spcBef>
                <a:spcPts val="0"/>
              </a:spcBef>
              <a:buSzPct val="100000"/>
              <a:defRPr sz="5200"/>
            </a:lvl4pPr>
            <a:lvl5pPr lvl="4">
              <a:spcBef>
                <a:spcPts val="0"/>
              </a:spcBef>
              <a:buSzPct val="100000"/>
              <a:defRPr sz="5200"/>
            </a:lvl5pPr>
            <a:lvl6pPr lvl="5">
              <a:spcBef>
                <a:spcPts val="0"/>
              </a:spcBef>
              <a:buSzPct val="100000"/>
              <a:defRPr sz="5200"/>
            </a:lvl6pPr>
            <a:lvl7pPr lvl="6">
              <a:spcBef>
                <a:spcPts val="0"/>
              </a:spcBef>
              <a:buSzPct val="100000"/>
              <a:defRPr sz="5200"/>
            </a:lvl7pPr>
            <a:lvl8pPr lvl="7">
              <a:spcBef>
                <a:spcPts val="0"/>
              </a:spcBef>
              <a:buSzPct val="100000"/>
              <a:defRPr sz="5200"/>
            </a:lvl8pPr>
            <a:lvl9pPr lvl="8">
              <a:spcBef>
                <a:spcPts val="0"/>
              </a:spcBef>
              <a:buSzPct val="100000"/>
              <a:defRPr sz="52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40"/>
        <p:cNvGrpSpPr/>
        <p:nvPr/>
      </p:nvGrpSpPr>
      <p:grpSpPr>
        <a:xfrm>
          <a:off x="0" y="0"/>
          <a:ext cx="0" cy="0"/>
          <a:chOff x="0" y="0"/>
          <a:chExt cx="0" cy="0"/>
        </a:xfrm>
      </p:grpSpPr>
      <p:sp>
        <p:nvSpPr>
          <p:cNvPr id="41" name="Shape 41"/>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42" name="Shape 42"/>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43" name="Shape 43"/>
          <p:cNvSpPr/>
          <p:nvPr/>
        </p:nvSpPr>
        <p:spPr>
          <a:xfrm flipH="1">
            <a:off x="472133" y="-9525"/>
            <a:ext cx="518400" cy="749100"/>
          </a:xfrm>
          <a:prstGeom prst="parallelogram">
            <a:avLst>
              <a:gd name="adj" fmla="val 75009"/>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44" name="Shape 44"/>
          <p:cNvSpPr/>
          <p:nvPr/>
        </p:nvSpPr>
        <p:spPr>
          <a:xfrm flipH="1">
            <a:off x="742953" y="272850"/>
            <a:ext cx="75057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45" name="Shape 45"/>
          <p:cNvSpPr/>
          <p:nvPr/>
        </p:nvSpPr>
        <p:spPr>
          <a:xfrm flipH="1">
            <a:off x="7861618" y="272850"/>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46" name="Shape 46"/>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47" name="Shape 47"/>
          <p:cNvSpPr txBox="1">
            <a:spLocks noGrp="1"/>
          </p:cNvSpPr>
          <p:nvPr>
            <p:ph type="title"/>
          </p:nvPr>
        </p:nvSpPr>
        <p:spPr>
          <a:xfrm>
            <a:off x="1101386" y="272850"/>
            <a:ext cx="7574400" cy="749100"/>
          </a:xfrm>
          <a:prstGeom prst="rect">
            <a:avLst/>
          </a:prstGeom>
        </p:spPr>
        <p:txBody>
          <a:bodyPr lIns="91425" tIns="91425" rIns="91425" bIns="91425" anchor="ctr" anchorCtr="0"/>
          <a:lstStyle>
            <a:lvl1pPr lvl="0">
              <a:spcBef>
                <a:spcPts val="0"/>
              </a:spcBef>
              <a:buSzPct val="100000"/>
              <a:defRPr sz="2400" b="0"/>
            </a:lvl1pPr>
            <a:lvl2pPr lvl="1">
              <a:spcBef>
                <a:spcPts val="0"/>
              </a:spcBef>
              <a:buSzPct val="100000"/>
              <a:defRPr sz="2400" b="0"/>
            </a:lvl2pPr>
            <a:lvl3pPr lvl="2">
              <a:spcBef>
                <a:spcPts val="0"/>
              </a:spcBef>
              <a:buSzPct val="100000"/>
              <a:defRPr sz="2400" b="0"/>
            </a:lvl3pPr>
            <a:lvl4pPr lvl="3">
              <a:spcBef>
                <a:spcPts val="0"/>
              </a:spcBef>
              <a:buSzPct val="100000"/>
              <a:defRPr sz="2400" b="0"/>
            </a:lvl4pPr>
            <a:lvl5pPr lvl="4">
              <a:spcBef>
                <a:spcPts val="0"/>
              </a:spcBef>
              <a:buSzPct val="100000"/>
              <a:defRPr sz="2400" b="0"/>
            </a:lvl5pPr>
            <a:lvl6pPr lvl="5">
              <a:spcBef>
                <a:spcPts val="0"/>
              </a:spcBef>
              <a:buSzPct val="100000"/>
              <a:defRPr sz="2400" b="0"/>
            </a:lvl6pPr>
            <a:lvl7pPr lvl="6">
              <a:spcBef>
                <a:spcPts val="0"/>
              </a:spcBef>
              <a:buSzPct val="100000"/>
              <a:defRPr sz="2400" b="0"/>
            </a:lvl7pPr>
            <a:lvl8pPr lvl="7">
              <a:spcBef>
                <a:spcPts val="0"/>
              </a:spcBef>
              <a:buSzPct val="100000"/>
              <a:defRPr sz="2400" b="0"/>
            </a:lvl8pPr>
            <a:lvl9pPr lvl="8">
              <a:spcBef>
                <a:spcPts val="0"/>
              </a:spcBef>
              <a:buSzPct val="100000"/>
              <a:defRPr sz="2400" b="0"/>
            </a:lvl9pPr>
          </a:lstStyle>
          <a:p>
            <a:endParaRPr/>
          </a:p>
        </p:txBody>
      </p:sp>
      <p:sp>
        <p:nvSpPr>
          <p:cNvPr id="48" name="Shape 48"/>
          <p:cNvSpPr txBox="1">
            <a:spLocks noGrp="1"/>
          </p:cNvSpPr>
          <p:nvPr>
            <p:ph type="body" idx="1"/>
          </p:nvPr>
        </p:nvSpPr>
        <p:spPr>
          <a:xfrm>
            <a:off x="1101375" y="1311550"/>
            <a:ext cx="3681900" cy="3537900"/>
          </a:xfrm>
          <a:prstGeom prst="rect">
            <a:avLst/>
          </a:prstGeom>
        </p:spPr>
        <p:txBody>
          <a:bodyPr lIns="91425" tIns="91425" rIns="91425" bIns="91425" anchor="t" anchorCtr="0"/>
          <a:lstStyle>
            <a:lvl1pPr lvl="0">
              <a:spcBef>
                <a:spcPts val="0"/>
              </a:spcBef>
              <a:buSzPct val="100000"/>
              <a:defRPr sz="2600"/>
            </a:lvl1pPr>
            <a:lvl2pPr lvl="1">
              <a:spcBef>
                <a:spcPts val="0"/>
              </a:spcBef>
              <a:buSzPct val="100000"/>
              <a:defRPr sz="2600"/>
            </a:lvl2pPr>
            <a:lvl3pPr lvl="2">
              <a:spcBef>
                <a:spcPts val="0"/>
              </a:spcBef>
              <a:buSzPct val="100000"/>
              <a:defRPr sz="2600"/>
            </a:lvl3pPr>
            <a:lvl4pPr lvl="3">
              <a:spcBef>
                <a:spcPts val="0"/>
              </a:spcBef>
              <a:buSzPct val="100000"/>
              <a:defRPr sz="2600"/>
            </a:lvl4pPr>
            <a:lvl5pPr lvl="4">
              <a:spcBef>
                <a:spcPts val="0"/>
              </a:spcBef>
              <a:buSzPct val="100000"/>
              <a:defRPr sz="2600"/>
            </a:lvl5pPr>
            <a:lvl6pPr lvl="5">
              <a:spcBef>
                <a:spcPts val="0"/>
              </a:spcBef>
              <a:buSzPct val="100000"/>
              <a:defRPr sz="2600"/>
            </a:lvl6pPr>
            <a:lvl7pPr lvl="6">
              <a:spcBef>
                <a:spcPts val="0"/>
              </a:spcBef>
              <a:buSzPct val="100000"/>
              <a:defRPr sz="2600"/>
            </a:lvl7pPr>
            <a:lvl8pPr lvl="7">
              <a:spcBef>
                <a:spcPts val="0"/>
              </a:spcBef>
              <a:buSzPct val="100000"/>
              <a:defRPr sz="2600"/>
            </a:lvl8pPr>
            <a:lvl9pPr lvl="8">
              <a:spcBef>
                <a:spcPts val="0"/>
              </a:spcBef>
              <a:buSzPct val="100000"/>
              <a:defRPr sz="2600"/>
            </a:lvl9pPr>
          </a:lstStyle>
          <a:p>
            <a:endParaRPr/>
          </a:p>
        </p:txBody>
      </p:sp>
      <p:sp>
        <p:nvSpPr>
          <p:cNvPr id="49" name="Shape 49"/>
          <p:cNvSpPr txBox="1">
            <a:spLocks noGrp="1"/>
          </p:cNvSpPr>
          <p:nvPr>
            <p:ph type="body" idx="2"/>
          </p:nvPr>
        </p:nvSpPr>
        <p:spPr>
          <a:xfrm>
            <a:off x="5004949" y="1311550"/>
            <a:ext cx="3681900" cy="3537900"/>
          </a:xfrm>
          <a:prstGeom prst="rect">
            <a:avLst/>
          </a:prstGeom>
        </p:spPr>
        <p:txBody>
          <a:bodyPr lIns="91425" tIns="91425" rIns="91425" bIns="91425" anchor="t" anchorCtr="0"/>
          <a:lstStyle>
            <a:lvl1pPr lvl="0">
              <a:spcBef>
                <a:spcPts val="0"/>
              </a:spcBef>
              <a:buSzPct val="100000"/>
              <a:defRPr sz="2600"/>
            </a:lvl1pPr>
            <a:lvl2pPr lvl="1">
              <a:spcBef>
                <a:spcPts val="0"/>
              </a:spcBef>
              <a:buSzPct val="100000"/>
              <a:defRPr sz="2600"/>
            </a:lvl2pPr>
            <a:lvl3pPr lvl="2">
              <a:spcBef>
                <a:spcPts val="0"/>
              </a:spcBef>
              <a:buSzPct val="100000"/>
              <a:defRPr sz="2600"/>
            </a:lvl3pPr>
            <a:lvl4pPr lvl="3">
              <a:spcBef>
                <a:spcPts val="0"/>
              </a:spcBef>
              <a:buSzPct val="100000"/>
              <a:defRPr sz="2600"/>
            </a:lvl4pPr>
            <a:lvl5pPr lvl="4">
              <a:spcBef>
                <a:spcPts val="0"/>
              </a:spcBef>
              <a:buSzPct val="100000"/>
              <a:defRPr sz="2600"/>
            </a:lvl5pPr>
            <a:lvl6pPr lvl="5">
              <a:spcBef>
                <a:spcPts val="0"/>
              </a:spcBef>
              <a:buSzPct val="100000"/>
              <a:defRPr sz="2600"/>
            </a:lvl6pPr>
            <a:lvl7pPr lvl="6">
              <a:spcBef>
                <a:spcPts val="0"/>
              </a:spcBef>
              <a:buSzPct val="100000"/>
              <a:defRPr sz="2600"/>
            </a:lvl7pPr>
            <a:lvl8pPr lvl="7">
              <a:spcBef>
                <a:spcPts val="0"/>
              </a:spcBef>
              <a:buSzPct val="100000"/>
              <a:defRPr sz="2600"/>
            </a:lvl8pPr>
            <a:lvl9pPr lvl="8">
              <a:spcBef>
                <a:spcPts val="0"/>
              </a:spcBef>
              <a:buSzPct val="100000"/>
              <a:defRPr sz="2600"/>
            </a:lvl9pPr>
          </a:lstStyle>
          <a:p>
            <a:endParaRPr/>
          </a:p>
        </p:txBody>
      </p:sp>
      <p:sp>
        <p:nvSpPr>
          <p:cNvPr id="50" name="Shape 50"/>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inverted">
    <p:bg>
      <p:bgPr>
        <a:solidFill>
          <a:srgbClr val="222222"/>
        </a:solidFill>
        <a:effectLst/>
      </p:bgPr>
    </p:bg>
    <p:spTree>
      <p:nvGrpSpPr>
        <p:cNvPr id="1" name="Shape 95"/>
        <p:cNvGrpSpPr/>
        <p:nvPr/>
      </p:nvGrpSpPr>
      <p:grpSpPr>
        <a:xfrm>
          <a:off x="0" y="0"/>
          <a:ext cx="0" cy="0"/>
          <a:chOff x="0" y="0"/>
          <a:chExt cx="0" cy="0"/>
        </a:xfrm>
      </p:grpSpPr>
      <p:sp>
        <p:nvSpPr>
          <p:cNvPr id="96" name="Shape 96"/>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333333"/>
          </a:solidFill>
          <a:ln>
            <a:noFill/>
          </a:ln>
        </p:spPr>
      </p:sp>
      <p:sp>
        <p:nvSpPr>
          <p:cNvPr id="97" name="Shape 97"/>
          <p:cNvSpPr/>
          <p:nvPr/>
        </p:nvSpPr>
        <p:spPr>
          <a:xfrm flipH="1">
            <a:off x="-903537" y="-17561"/>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98" name="Shape 98"/>
          <p:cNvSpPr/>
          <p:nvPr/>
        </p:nvSpPr>
        <p:spPr>
          <a:xfrm flipH="1">
            <a:off x="472133" y="-9525"/>
            <a:ext cx="518400" cy="749100"/>
          </a:xfrm>
          <a:prstGeom prst="parallelogram">
            <a:avLst>
              <a:gd name="adj" fmla="val 75009"/>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99" name="Shape 99"/>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100" name="Shape 100"/>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04900" y="276075"/>
            <a:ext cx="6724500" cy="749100"/>
          </a:xfrm>
          <a:prstGeom prst="rect">
            <a:avLst/>
          </a:prstGeom>
          <a:noFill/>
          <a:ln>
            <a:noFill/>
          </a:ln>
        </p:spPr>
        <p:txBody>
          <a:bodyPr lIns="91425" tIns="91425" rIns="91425" bIns="91425" anchor="ctr" anchorCtr="0"/>
          <a:lstStyle>
            <a:lvl1pPr lvl="0">
              <a:spcBef>
                <a:spcPts val="0"/>
              </a:spcBef>
              <a:buClr>
                <a:srgbClr val="FFFFFF"/>
              </a:buClr>
              <a:buSzPct val="100000"/>
              <a:buFont typeface="Dosis"/>
              <a:buNone/>
              <a:defRPr sz="2400">
                <a:solidFill>
                  <a:srgbClr val="FFFFFF"/>
                </a:solidFill>
                <a:latin typeface="Dosis"/>
                <a:ea typeface="Dosis"/>
                <a:cs typeface="Dosis"/>
                <a:sym typeface="Dosis"/>
              </a:defRPr>
            </a:lvl1pPr>
            <a:lvl2pPr lvl="1">
              <a:spcBef>
                <a:spcPts val="0"/>
              </a:spcBef>
              <a:buClr>
                <a:srgbClr val="FFFFFF"/>
              </a:buClr>
              <a:buSzPct val="100000"/>
              <a:buFont typeface="Dosis"/>
              <a:buNone/>
              <a:defRPr sz="2400">
                <a:solidFill>
                  <a:srgbClr val="FFFFFF"/>
                </a:solidFill>
                <a:latin typeface="Dosis"/>
                <a:ea typeface="Dosis"/>
                <a:cs typeface="Dosis"/>
                <a:sym typeface="Dosis"/>
              </a:defRPr>
            </a:lvl2pPr>
            <a:lvl3pPr lvl="2">
              <a:spcBef>
                <a:spcPts val="0"/>
              </a:spcBef>
              <a:buClr>
                <a:srgbClr val="FFFFFF"/>
              </a:buClr>
              <a:buSzPct val="100000"/>
              <a:buFont typeface="Dosis"/>
              <a:buNone/>
              <a:defRPr sz="2400">
                <a:solidFill>
                  <a:srgbClr val="FFFFFF"/>
                </a:solidFill>
                <a:latin typeface="Dosis"/>
                <a:ea typeface="Dosis"/>
                <a:cs typeface="Dosis"/>
                <a:sym typeface="Dosis"/>
              </a:defRPr>
            </a:lvl3pPr>
            <a:lvl4pPr lvl="3">
              <a:spcBef>
                <a:spcPts val="0"/>
              </a:spcBef>
              <a:buClr>
                <a:srgbClr val="FFFFFF"/>
              </a:buClr>
              <a:buSzPct val="100000"/>
              <a:buFont typeface="Dosis"/>
              <a:buNone/>
              <a:defRPr sz="2400">
                <a:solidFill>
                  <a:srgbClr val="FFFFFF"/>
                </a:solidFill>
                <a:latin typeface="Dosis"/>
                <a:ea typeface="Dosis"/>
                <a:cs typeface="Dosis"/>
                <a:sym typeface="Dosis"/>
              </a:defRPr>
            </a:lvl4pPr>
            <a:lvl5pPr lvl="4">
              <a:spcBef>
                <a:spcPts val="0"/>
              </a:spcBef>
              <a:buClr>
                <a:srgbClr val="FFFFFF"/>
              </a:buClr>
              <a:buSzPct val="100000"/>
              <a:buFont typeface="Dosis"/>
              <a:buNone/>
              <a:defRPr sz="2400">
                <a:solidFill>
                  <a:srgbClr val="FFFFFF"/>
                </a:solidFill>
                <a:latin typeface="Dosis"/>
                <a:ea typeface="Dosis"/>
                <a:cs typeface="Dosis"/>
                <a:sym typeface="Dosis"/>
              </a:defRPr>
            </a:lvl5pPr>
            <a:lvl6pPr lvl="5">
              <a:spcBef>
                <a:spcPts val="0"/>
              </a:spcBef>
              <a:buClr>
                <a:srgbClr val="FFFFFF"/>
              </a:buClr>
              <a:buSzPct val="100000"/>
              <a:buFont typeface="Dosis"/>
              <a:buNone/>
              <a:defRPr sz="2400">
                <a:solidFill>
                  <a:srgbClr val="FFFFFF"/>
                </a:solidFill>
                <a:latin typeface="Dosis"/>
                <a:ea typeface="Dosis"/>
                <a:cs typeface="Dosis"/>
                <a:sym typeface="Dosis"/>
              </a:defRPr>
            </a:lvl6pPr>
            <a:lvl7pPr lvl="6">
              <a:spcBef>
                <a:spcPts val="0"/>
              </a:spcBef>
              <a:buClr>
                <a:srgbClr val="FFFFFF"/>
              </a:buClr>
              <a:buSzPct val="100000"/>
              <a:buFont typeface="Dosis"/>
              <a:buNone/>
              <a:defRPr sz="2400">
                <a:solidFill>
                  <a:srgbClr val="FFFFFF"/>
                </a:solidFill>
                <a:latin typeface="Dosis"/>
                <a:ea typeface="Dosis"/>
                <a:cs typeface="Dosis"/>
                <a:sym typeface="Dosis"/>
              </a:defRPr>
            </a:lvl7pPr>
            <a:lvl8pPr lvl="7">
              <a:spcBef>
                <a:spcPts val="0"/>
              </a:spcBef>
              <a:buClr>
                <a:srgbClr val="FFFFFF"/>
              </a:buClr>
              <a:buSzPct val="100000"/>
              <a:buFont typeface="Dosis"/>
              <a:buNone/>
              <a:defRPr sz="2400">
                <a:solidFill>
                  <a:srgbClr val="FFFFFF"/>
                </a:solidFill>
                <a:latin typeface="Dosis"/>
                <a:ea typeface="Dosis"/>
                <a:cs typeface="Dosis"/>
                <a:sym typeface="Dosis"/>
              </a:defRPr>
            </a:lvl8pPr>
            <a:lvl9pPr lvl="8">
              <a:spcBef>
                <a:spcPts val="0"/>
              </a:spcBef>
              <a:buClr>
                <a:srgbClr val="FFFFFF"/>
              </a:buClr>
              <a:buSzPct val="100000"/>
              <a:buFont typeface="Dosis"/>
              <a:buNone/>
              <a:defRPr sz="2400">
                <a:solidFill>
                  <a:srgbClr val="FFFFFF"/>
                </a:solidFill>
                <a:latin typeface="Dosis"/>
                <a:ea typeface="Dosis"/>
                <a:cs typeface="Dosis"/>
                <a:sym typeface="Dosis"/>
              </a:defRPr>
            </a:lvl9pPr>
          </a:lstStyle>
          <a:p>
            <a:endParaRPr/>
          </a:p>
        </p:txBody>
      </p:sp>
      <p:sp>
        <p:nvSpPr>
          <p:cNvPr id="7" name="Shape 7"/>
          <p:cNvSpPr txBox="1">
            <a:spLocks noGrp="1"/>
          </p:cNvSpPr>
          <p:nvPr>
            <p:ph type="body" idx="1"/>
          </p:nvPr>
        </p:nvSpPr>
        <p:spPr>
          <a:xfrm>
            <a:off x="1104900" y="1200150"/>
            <a:ext cx="7581900" cy="3725700"/>
          </a:xfrm>
          <a:prstGeom prst="rect">
            <a:avLst/>
          </a:prstGeom>
          <a:noFill/>
          <a:ln>
            <a:noFill/>
          </a:ln>
        </p:spPr>
        <p:txBody>
          <a:bodyPr lIns="91425" tIns="91425" rIns="91425" bIns="91425" anchor="t" anchorCtr="0"/>
          <a:lstStyle>
            <a:lvl1pPr lvl="0">
              <a:spcBef>
                <a:spcPts val="600"/>
              </a:spcBef>
              <a:buClr>
                <a:srgbClr val="FF8700"/>
              </a:buClr>
              <a:buSzPct val="100000"/>
              <a:buFont typeface="Roboto"/>
              <a:buChar char="▸"/>
              <a:defRPr sz="3000">
                <a:solidFill>
                  <a:srgbClr val="222222"/>
                </a:solidFill>
                <a:latin typeface="Roboto"/>
                <a:ea typeface="Roboto"/>
                <a:cs typeface="Roboto"/>
                <a:sym typeface="Roboto"/>
              </a:defRPr>
            </a:lvl1pPr>
            <a:lvl2pPr lvl="1">
              <a:spcBef>
                <a:spcPts val="480"/>
              </a:spcBef>
              <a:buClr>
                <a:srgbClr val="FF8700"/>
              </a:buClr>
              <a:buSzPct val="100000"/>
              <a:buFont typeface="Roboto"/>
              <a:buChar char="▹"/>
              <a:defRPr sz="2400">
                <a:solidFill>
                  <a:srgbClr val="222222"/>
                </a:solidFill>
                <a:latin typeface="Roboto"/>
                <a:ea typeface="Roboto"/>
                <a:cs typeface="Roboto"/>
                <a:sym typeface="Roboto"/>
              </a:defRPr>
            </a:lvl2pPr>
            <a:lvl3pPr lvl="2">
              <a:spcBef>
                <a:spcPts val="480"/>
              </a:spcBef>
              <a:buClr>
                <a:srgbClr val="FF8700"/>
              </a:buClr>
              <a:buSzPct val="100000"/>
              <a:buFont typeface="Roboto"/>
              <a:buChar char="▹"/>
              <a:defRPr sz="2400">
                <a:solidFill>
                  <a:srgbClr val="222222"/>
                </a:solidFill>
                <a:latin typeface="Roboto"/>
                <a:ea typeface="Roboto"/>
                <a:cs typeface="Roboto"/>
                <a:sym typeface="Roboto"/>
              </a:defRPr>
            </a:lvl3pPr>
            <a:lvl4pPr lvl="3">
              <a:spcBef>
                <a:spcPts val="360"/>
              </a:spcBef>
              <a:buClr>
                <a:srgbClr val="FF8700"/>
              </a:buClr>
              <a:buSzPct val="100000"/>
              <a:buFont typeface="Roboto"/>
              <a:buChar char="▹"/>
              <a:defRPr sz="1800">
                <a:solidFill>
                  <a:srgbClr val="222222"/>
                </a:solidFill>
                <a:latin typeface="Roboto"/>
                <a:ea typeface="Roboto"/>
                <a:cs typeface="Roboto"/>
                <a:sym typeface="Roboto"/>
              </a:defRPr>
            </a:lvl4pPr>
            <a:lvl5pPr lvl="4">
              <a:spcBef>
                <a:spcPts val="360"/>
              </a:spcBef>
              <a:buClr>
                <a:srgbClr val="FF8700"/>
              </a:buClr>
              <a:buSzPct val="100000"/>
              <a:buFont typeface="Roboto"/>
              <a:buChar char="▹"/>
              <a:defRPr sz="1800">
                <a:solidFill>
                  <a:srgbClr val="222222"/>
                </a:solidFill>
                <a:latin typeface="Roboto"/>
                <a:ea typeface="Roboto"/>
                <a:cs typeface="Roboto"/>
                <a:sym typeface="Roboto"/>
              </a:defRPr>
            </a:lvl5pPr>
            <a:lvl6pPr lvl="5">
              <a:spcBef>
                <a:spcPts val="360"/>
              </a:spcBef>
              <a:buClr>
                <a:srgbClr val="FF8700"/>
              </a:buClr>
              <a:buSzPct val="100000"/>
              <a:buFont typeface="Roboto"/>
              <a:buChar char="▹"/>
              <a:defRPr sz="1800">
                <a:solidFill>
                  <a:srgbClr val="222222"/>
                </a:solidFill>
                <a:latin typeface="Roboto"/>
                <a:ea typeface="Roboto"/>
                <a:cs typeface="Roboto"/>
                <a:sym typeface="Roboto"/>
              </a:defRPr>
            </a:lvl6pPr>
            <a:lvl7pPr lvl="6">
              <a:spcBef>
                <a:spcPts val="360"/>
              </a:spcBef>
              <a:buClr>
                <a:srgbClr val="FF8700"/>
              </a:buClr>
              <a:buSzPct val="100000"/>
              <a:buFont typeface="Roboto"/>
              <a:buChar char="▹"/>
              <a:defRPr sz="1800">
                <a:solidFill>
                  <a:srgbClr val="222222"/>
                </a:solidFill>
                <a:latin typeface="Roboto"/>
                <a:ea typeface="Roboto"/>
                <a:cs typeface="Roboto"/>
                <a:sym typeface="Roboto"/>
              </a:defRPr>
            </a:lvl7pPr>
            <a:lvl8pPr lvl="7">
              <a:spcBef>
                <a:spcPts val="360"/>
              </a:spcBef>
              <a:buClr>
                <a:srgbClr val="FF8700"/>
              </a:buClr>
              <a:buSzPct val="100000"/>
              <a:buFont typeface="Roboto"/>
              <a:buChar char="▹"/>
              <a:defRPr sz="1800">
                <a:solidFill>
                  <a:srgbClr val="222222"/>
                </a:solidFill>
                <a:latin typeface="Roboto"/>
                <a:ea typeface="Roboto"/>
                <a:cs typeface="Roboto"/>
                <a:sym typeface="Roboto"/>
              </a:defRPr>
            </a:lvl8pPr>
            <a:lvl9pPr lvl="8">
              <a:spcBef>
                <a:spcPts val="360"/>
              </a:spcBef>
              <a:buClr>
                <a:srgbClr val="FF8700"/>
              </a:buClr>
              <a:buSzPct val="100000"/>
              <a:buFont typeface="Roboto"/>
              <a:buChar char="▹"/>
              <a:defRPr sz="1800">
                <a:solidFill>
                  <a:srgbClr val="22222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0" y="0"/>
            <a:ext cx="594900" cy="731700"/>
          </a:xfrm>
          <a:prstGeom prst="rect">
            <a:avLst/>
          </a:prstGeom>
          <a:noFill/>
          <a:ln>
            <a:noFill/>
          </a:ln>
        </p:spPr>
        <p:txBody>
          <a:bodyPr lIns="91425" tIns="91425" rIns="91425" bIns="91425" anchor="ctr" anchorCtr="0">
            <a:noAutofit/>
          </a:bodyPr>
          <a:lstStyle/>
          <a:p>
            <a:pPr lvl="0" algn="ctr">
              <a:spcBef>
                <a:spcPts val="0"/>
              </a:spcBef>
              <a:buNone/>
            </a:pPr>
            <a:fld id="{00000000-1234-1234-1234-123412341234}" type="slidenum">
              <a:rPr lang="en" sz="1300" b="1">
                <a:solidFill>
                  <a:srgbClr val="FFFFFF"/>
                </a:solidFill>
                <a:latin typeface="Roboto"/>
                <a:ea typeface="Roboto"/>
                <a:cs typeface="Roboto"/>
                <a:sym typeface="Roboto"/>
              </a:rPr>
              <a:t>‹#›</a:t>
            </a:fld>
            <a:endParaRPr lang="en" sz="1300" b="1">
              <a:solidFill>
                <a:srgbClr val="FFFFFF"/>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8"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3.gif"/><Relationship Id="rId4" Type="http://schemas.openxmlformats.org/officeDocument/2006/relationships/image" Target="../media/image12.gi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028475" y="0"/>
            <a:ext cx="5238600" cy="4020000"/>
          </a:xfrm>
          <a:prstGeom prst="rect">
            <a:avLst/>
          </a:prstGeom>
        </p:spPr>
        <p:txBody>
          <a:bodyPr lIns="91425" tIns="91425" rIns="91425" bIns="91425" anchor="b" anchorCtr="0">
            <a:noAutofit/>
          </a:bodyPr>
          <a:lstStyle/>
          <a:p>
            <a:pPr lvl="0">
              <a:spcBef>
                <a:spcPts val="0"/>
              </a:spcBef>
              <a:buNone/>
            </a:pPr>
            <a:r>
              <a:rPr lang="sr-Latn-RS" sz="4000" dirty="0" smtClean="0"/>
              <a:t>UPAVLJAČKI ALGORITMI U</a:t>
            </a:r>
            <a:r>
              <a:rPr lang="en-US" sz="4000" dirty="0"/>
              <a:t> </a:t>
            </a:r>
            <a:r>
              <a:rPr lang="en-US" sz="4000" dirty="0" smtClean="0"/>
              <a:t>REALNOM VREMENU</a:t>
            </a:r>
            <a:r>
              <a:rPr lang="sr-Latn-RS" sz="4000" dirty="0" smtClean="0"/>
              <a:t/>
            </a:r>
            <a:br>
              <a:rPr lang="sr-Latn-RS" sz="4000" dirty="0" smtClean="0"/>
            </a:br>
            <a:r>
              <a:rPr lang="sr-Latn-RS" sz="2800" dirty="0" smtClean="0"/>
              <a:t>Digitalno upravljanje dinamičkim sistemima</a:t>
            </a:r>
            <a:endParaRPr lang="en" sz="2800" dirty="0"/>
          </a:p>
        </p:txBody>
      </p:sp>
      <p:pic>
        <p:nvPicPr>
          <p:cNvPr id="4" name="Picture 2" descr="D:\ZA FAKS Danka\GRID_logo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41835" y="323217"/>
            <a:ext cx="1166177" cy="127373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79303" y="4448247"/>
            <a:ext cx="2869893" cy="589179"/>
          </a:xfrm>
          <a:prstGeom prst="rect">
            <a:avLst/>
          </a:prstGeom>
        </p:spPr>
      </p:pic>
      <p:sp>
        <p:nvSpPr>
          <p:cNvPr id="6" name="TextBox 5"/>
          <p:cNvSpPr txBox="1"/>
          <p:nvPr/>
        </p:nvSpPr>
        <p:spPr>
          <a:xfrm>
            <a:off x="3719475" y="4406998"/>
            <a:ext cx="5355771" cy="769441"/>
          </a:xfrm>
          <a:prstGeom prst="rect">
            <a:avLst/>
          </a:prstGeom>
          <a:noFill/>
        </p:spPr>
        <p:txBody>
          <a:bodyPr wrap="square" rtlCol="0">
            <a:spAutoFit/>
          </a:bodyPr>
          <a:lstStyle/>
          <a:p>
            <a:pPr algn="just"/>
            <a:r>
              <a:rPr lang="en-US" sz="1100" dirty="0" smtClean="0">
                <a:solidFill>
                  <a:schemeClr val="bg1"/>
                </a:solidFill>
              </a:rPr>
              <a:t>The </a:t>
            </a:r>
            <a:r>
              <a:rPr lang="en-US" sz="1100" dirty="0">
                <a:solidFill>
                  <a:schemeClr val="bg1"/>
                </a:solidFill>
              </a:rPr>
              <a:t>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pic>
        <p:nvPicPr>
          <p:cNvPr id="12" name="Picture 11">
            <a:extLst>
              <a:ext uri="{FF2B5EF4-FFF2-40B4-BE49-F238E27FC236}">
                <a16:creationId xmlns:a16="http://schemas.microsoft.com/office/drawing/2014/main" xmlns="" xmlns:lc="http://schemas.openxmlformats.org/drawingml/2006/lockedCanvas" id="{97326556-F4F3-45A7-A261-C1B358F8A2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5766" y="142713"/>
            <a:ext cx="1625418" cy="152108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rtl="0">
              <a:spcBef>
                <a:spcPts val="0"/>
              </a:spcBef>
              <a:buNone/>
            </a:pPr>
            <a:r>
              <a:rPr lang="sr-Latn-RS" dirty="0" smtClean="0"/>
              <a:t>Blok dijagram kontinualnog sistema</a:t>
            </a:r>
            <a:endParaRPr lang="en"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a:t>
            </a:fld>
            <a:endParaRPr lang="en"/>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ni.com/cms/images/devzone/tut/1block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9385" y="1725671"/>
            <a:ext cx="5185070" cy="25925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rtl="0">
              <a:spcBef>
                <a:spcPts val="0"/>
              </a:spcBef>
              <a:buNone/>
            </a:pPr>
            <a:r>
              <a:rPr lang="sr-Latn-RS" dirty="0" smtClean="0"/>
              <a:t>Blok dijagram DDC-a</a:t>
            </a:r>
            <a:endParaRPr lang="en"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a:t>
            </a:fld>
            <a:endParaRPr lang="en"/>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ni.com/cms/images/devzone/tut/2block2.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0604" y="1324081"/>
            <a:ext cx="6451481" cy="3110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8444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rtl="0">
              <a:spcBef>
                <a:spcPts val="0"/>
              </a:spcBef>
              <a:buNone/>
            </a:pPr>
            <a:r>
              <a:rPr lang="sr-Latn-RS" dirty="0" smtClean="0"/>
              <a:t>Tipovi signala</a:t>
            </a:r>
            <a:endParaRPr lang="en"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www.ni.com/cms/images/devzone/tut/3signals.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3131" y="1565823"/>
            <a:ext cx="4815186" cy="3009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85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rtl="0">
              <a:spcBef>
                <a:spcPts val="0"/>
              </a:spcBef>
              <a:buNone/>
            </a:pPr>
            <a:r>
              <a:rPr lang="sr-Latn-RS" dirty="0" smtClean="0"/>
              <a:t>Diskretni ekvivalent sistema</a:t>
            </a:r>
            <a:endParaRPr lang="en"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5</a:t>
            </a:fld>
            <a:endParaRPr lang="en"/>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www.ni.com/cms/images/devzone/tut/4block3.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5240" y="1453652"/>
            <a:ext cx="7430096" cy="2918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188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a:r>
              <a:rPr lang="sr-Latn-RS" dirty="0"/>
              <a:t>Diskretni ekvivalent sistema</a:t>
            </a:r>
            <a:endParaRPr lang="en"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6</a:t>
            </a:fld>
            <a:endParaRPr lang="en"/>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ni.com/cms/images/devzone/tut/5block4.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5725" y="1457540"/>
            <a:ext cx="5578851" cy="2479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8731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a:r>
              <a:rPr lang="sr-Latn-RS" dirty="0" smtClean="0"/>
              <a:t>Pojam odabiranja i zadrške</a:t>
            </a:r>
            <a:endParaRPr lang="en"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7</a:t>
            </a:fld>
            <a:endParaRPr lang="en"/>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http://www.ni.com/cms/images/devzone/tut/6zohfig.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2521" y="1305461"/>
            <a:ext cx="3733800" cy="2981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7734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a:r>
              <a:rPr lang="sr-Latn-RS" dirty="0"/>
              <a:t>Diskretni ekvivalent sistema</a:t>
            </a:r>
            <a:endParaRPr lang="en"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8</a:t>
            </a:fld>
            <a:endParaRPr lang="en"/>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http://www.ni.com/cms/images/devzone/tut/7block7.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5011" y="1294773"/>
            <a:ext cx="47625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www.ni.com/cms/images/devzone/tut/8block6.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138" y="3626248"/>
            <a:ext cx="428625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821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9</a:t>
            </a:fld>
            <a:endParaRPr lang="en"/>
          </a:p>
        </p:txBody>
      </p:sp>
      <p:sp>
        <p:nvSpPr>
          <p:cNvPr id="306" name="Shape 306"/>
          <p:cNvSpPr txBox="1">
            <a:spLocks noGrp="1"/>
          </p:cNvSpPr>
          <p:nvPr>
            <p:ph type="ctrTitle" idx="4294967295"/>
          </p:nvPr>
        </p:nvSpPr>
        <p:spPr>
          <a:xfrm>
            <a:off x="1033300" y="1583350"/>
            <a:ext cx="6672600" cy="1159800"/>
          </a:xfrm>
          <a:prstGeom prst="rect">
            <a:avLst/>
          </a:prstGeom>
        </p:spPr>
        <p:txBody>
          <a:bodyPr lIns="91425" tIns="91425" rIns="91425" bIns="91425" anchor="ctr" anchorCtr="0">
            <a:noAutofit/>
          </a:bodyPr>
          <a:lstStyle/>
          <a:p>
            <a:pPr lvl="0" rtl="0">
              <a:spcBef>
                <a:spcPts val="0"/>
              </a:spcBef>
              <a:buNone/>
            </a:pPr>
            <a:r>
              <a:rPr lang="sr-Latn-RS" sz="6000" dirty="0" smtClean="0">
                <a:solidFill>
                  <a:srgbClr val="FF8700"/>
                </a:solidFill>
              </a:rPr>
              <a:t>HVALA NA PAŽNJI</a:t>
            </a:r>
            <a:r>
              <a:rPr lang="en" sz="6000" dirty="0" smtClean="0">
                <a:solidFill>
                  <a:srgbClr val="FF8700"/>
                </a:solidFill>
              </a:rPr>
              <a:t>!</a:t>
            </a:r>
            <a:endParaRPr lang="en" sz="6000" dirty="0">
              <a:solidFill>
                <a:srgbClr val="FF8700"/>
              </a:solidFill>
            </a:endParaRPr>
          </a:p>
        </p:txBody>
      </p:sp>
      <p:sp>
        <p:nvSpPr>
          <p:cNvPr id="307" name="Shape 307"/>
          <p:cNvSpPr txBox="1">
            <a:spLocks noGrp="1"/>
          </p:cNvSpPr>
          <p:nvPr>
            <p:ph type="subTitle" idx="4294967295"/>
          </p:nvPr>
        </p:nvSpPr>
        <p:spPr>
          <a:xfrm>
            <a:off x="1033300" y="2630575"/>
            <a:ext cx="7185000" cy="1159800"/>
          </a:xfrm>
          <a:prstGeom prst="rect">
            <a:avLst/>
          </a:prstGeom>
        </p:spPr>
        <p:txBody>
          <a:bodyPr lIns="91425" tIns="91425" rIns="91425" bIns="91425" anchor="t" anchorCtr="0">
            <a:noAutofit/>
          </a:bodyPr>
          <a:lstStyle/>
          <a:p>
            <a:pPr lvl="0" rtl="0">
              <a:spcBef>
                <a:spcPts val="0"/>
              </a:spcBef>
              <a:buNone/>
            </a:pPr>
            <a:r>
              <a:rPr lang="sr-Latn-RS" sz="2400" b="1" dirty="0" smtClean="0">
                <a:solidFill>
                  <a:srgbClr val="FFFFFF"/>
                </a:solidFill>
              </a:rPr>
              <a:t>Pitanja</a:t>
            </a:r>
            <a:r>
              <a:rPr lang="en" sz="2400" b="1" dirty="0" smtClean="0">
                <a:solidFill>
                  <a:srgbClr val="FFFFFF"/>
                </a:solidFill>
              </a:rPr>
              <a:t>?</a:t>
            </a:r>
            <a:endParaRPr lang="en" sz="2400" b="1" dirty="0">
              <a:solidFill>
                <a:srgbClr val="FFFF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lliam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2208</TotalTime>
  <Words>89</Words>
  <Application>Microsoft Office PowerPoint</Application>
  <PresentationFormat>On-screen Show (16:9)</PresentationFormat>
  <Paragraphs>19</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Roboto</vt:lpstr>
      <vt:lpstr>Dosis</vt:lpstr>
      <vt:lpstr>William template</vt:lpstr>
      <vt:lpstr>UPAVLJAČKI ALGORITMI U REALNOM VREMENU Digitalno upravljanje dinamičkim sistemima</vt:lpstr>
      <vt:lpstr>Blok dijagram kontinualnog sistema</vt:lpstr>
      <vt:lpstr>Blok dijagram DDC-a</vt:lpstr>
      <vt:lpstr>Tipovi signala</vt:lpstr>
      <vt:lpstr>Diskretni ekvivalent sistema</vt:lpstr>
      <vt:lpstr>Diskretni ekvivalent sistema</vt:lpstr>
      <vt:lpstr>Pojam odabiranja i zadrške</vt:lpstr>
      <vt:lpstr>Diskretni ekvivalent sistema</vt:lpstr>
      <vt:lpstr>HVALA NA PAŽNJI!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UPRAVLJAČKI ALGORITMI U REALNOM VREMENU Profesor: Boris Jakovljević Asistent: Stefana Jocić</dc:title>
  <cp:lastModifiedBy>Windows User</cp:lastModifiedBy>
  <cp:revision>47</cp:revision>
  <dcterms:modified xsi:type="dcterms:W3CDTF">2019-10-20T16:37:54Z</dcterms:modified>
</cp:coreProperties>
</file>