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9D1A65B-9C75-454F-A134-7B2C14C03DEC}" type="datetimeFigureOut">
              <a:rPr lang="en-US" smtClean="0"/>
              <a:t>10/26/2019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9DC4F4C-1D38-4337-B371-10BDED980B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DJ LEGO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Jelena</a:t>
            </a:r>
            <a:r>
              <a:rPr lang="en-US" dirty="0" smtClean="0"/>
              <a:t> </a:t>
            </a:r>
            <a:r>
              <a:rPr lang="en-US" dirty="0" err="1" smtClean="0"/>
              <a:t>Jovanovic</a:t>
            </a:r>
            <a:endParaRPr lang="en-US" dirty="0" smtClean="0"/>
          </a:p>
          <a:p>
            <a:r>
              <a:rPr lang="en-US" dirty="0" smtClean="0"/>
              <a:t>Nikola </a:t>
            </a:r>
            <a:r>
              <a:rPr lang="en-US" dirty="0" err="1" smtClean="0"/>
              <a:t>Moskovljevic</a:t>
            </a:r>
            <a:endParaRPr lang="en-US" dirty="0" smtClean="0"/>
          </a:p>
          <a:p>
            <a:r>
              <a:rPr lang="en-US" dirty="0" err="1" smtClean="0"/>
              <a:t>Petar</a:t>
            </a:r>
            <a:r>
              <a:rPr lang="en-US" dirty="0" smtClean="0"/>
              <a:t> </a:t>
            </a:r>
            <a:r>
              <a:rPr lang="en-US" dirty="0" err="1" smtClean="0"/>
              <a:t>Vidoevski</a:t>
            </a:r>
            <a:endParaRPr lang="en-US" dirty="0" smtClean="0"/>
          </a:p>
          <a:p>
            <a:r>
              <a:rPr lang="en-US" dirty="0" smtClean="0"/>
              <a:t>Adrian </a:t>
            </a:r>
            <a:r>
              <a:rPr lang="en-US" dirty="0" err="1" smtClean="0"/>
              <a:t>Santek</a:t>
            </a:r>
            <a:endParaRPr lang="en-US" dirty="0" smtClean="0"/>
          </a:p>
          <a:p>
            <a:r>
              <a:rPr lang="en-US" dirty="0" smtClean="0"/>
              <a:t>Marko </a:t>
            </a:r>
            <a:r>
              <a:rPr lang="en-US" dirty="0" err="1" smtClean="0"/>
              <a:t>Manojlovic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8833_Portrait_DJ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4391" y="4578521"/>
            <a:ext cx="1709609" cy="22794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</a:t>
            </a:r>
            <a:r>
              <a:rPr lang="sr-Latn-RS" dirty="0" smtClean="0"/>
              <a:t>dea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system consists of two </a:t>
            </a:r>
            <a:r>
              <a:rPr lang="en-US" dirty="0" err="1" smtClean="0"/>
              <a:t>A</a:t>
            </a:r>
            <a:r>
              <a:rPr lang="en-US" dirty="0" err="1" smtClean="0"/>
              <a:t>rduino</a:t>
            </a:r>
            <a:r>
              <a:rPr lang="en-US" dirty="0" smtClean="0"/>
              <a:t> platforms, 2 capacitive touch sensors, one ultrasonic sensor and two buzzers.</a:t>
            </a:r>
          </a:p>
          <a:p>
            <a:endParaRPr lang="en-US" dirty="0" smtClean="0"/>
          </a:p>
          <a:p>
            <a:r>
              <a:rPr lang="en-US" dirty="0" smtClean="0"/>
              <a:t>Also, LEGO </a:t>
            </a:r>
            <a:r>
              <a:rPr lang="en-US" dirty="0" err="1" smtClean="0"/>
              <a:t>mindstorm</a:t>
            </a:r>
            <a:r>
              <a:rPr lang="en-US" dirty="0" smtClean="0"/>
              <a:t> robot is used to power our mascot.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ultrasonic sensor</a:t>
            </a:r>
            <a:endParaRPr lang="en-US" dirty="0"/>
          </a:p>
        </p:txBody>
      </p:sp>
      <p:pic>
        <p:nvPicPr>
          <p:cNvPr id="4" name="Content Placeholder 3" descr="ultras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2518" y="2249487"/>
            <a:ext cx="5758965" cy="3251029"/>
          </a:xfrm>
        </p:spPr>
      </p:pic>
      <p:sp>
        <p:nvSpPr>
          <p:cNvPr id="5" name="TextBox 4"/>
          <p:cNvSpPr txBox="1"/>
          <p:nvPr/>
        </p:nvSpPr>
        <p:spPr>
          <a:xfrm>
            <a:off x="2571736" y="5715016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Our makeshift piano keys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Touch sensors and buzzers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touch sensor corresponds to a specific sound frequency.</a:t>
            </a:r>
          </a:p>
          <a:p>
            <a:r>
              <a:rPr lang="en-US" dirty="0" smtClean="0"/>
              <a:t>The sound is produced by the buzzers.</a:t>
            </a:r>
          </a:p>
          <a:p>
            <a:endParaRPr lang="en-US" dirty="0" smtClean="0"/>
          </a:p>
        </p:txBody>
      </p:sp>
      <p:pic>
        <p:nvPicPr>
          <p:cNvPr id="4" name="Picture 3" descr="touc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3321842" y="2893221"/>
            <a:ext cx="2500317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Accessories </a:t>
            </a:r>
            <a:endParaRPr lang="en-US" dirty="0"/>
          </a:p>
        </p:txBody>
      </p:sp>
      <p:pic>
        <p:nvPicPr>
          <p:cNvPr id="4" name="Content Placeholder 3" descr="d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214554"/>
            <a:ext cx="2441165" cy="4324350"/>
          </a:xfrm>
        </p:spPr>
      </p:pic>
      <p:sp>
        <p:nvSpPr>
          <p:cNvPr id="6" name="TextBox 5"/>
          <p:cNvSpPr txBox="1"/>
          <p:nvPr/>
        </p:nvSpPr>
        <p:spPr>
          <a:xfrm>
            <a:off x="3643306" y="2714620"/>
            <a:ext cx="42862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Servo motor is used for moving our DJ.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LEGO lights are powered by the NXT brick.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4076"/>
            <a:ext cx="8229600" cy="1069848"/>
          </a:xfrm>
        </p:spPr>
        <p:txBody>
          <a:bodyPr>
            <a:normAutofit/>
          </a:bodyPr>
          <a:lstStyle/>
          <a:p>
            <a:r>
              <a:rPr lang="en-US" dirty="0" smtClean="0"/>
              <a:t>THANK YOU FOR YOUR TIME!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115</TotalTime>
  <Words>105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Urban</vt:lpstr>
      <vt:lpstr>DJ LEGO</vt:lpstr>
      <vt:lpstr>Idea:</vt:lpstr>
      <vt:lpstr>The ultrasonic sensor</vt:lpstr>
      <vt:lpstr>Touch sensors and buzzers</vt:lpstr>
      <vt:lpstr>Accessories </vt:lpstr>
      <vt:lpstr>THANK YOU FOR YOUR TIME!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 LEGO</dc:title>
  <dc:creator>Windows User</dc:creator>
  <cp:lastModifiedBy>Windows User</cp:lastModifiedBy>
  <cp:revision>19</cp:revision>
  <dcterms:created xsi:type="dcterms:W3CDTF">2019-10-26T13:40:11Z</dcterms:created>
  <dcterms:modified xsi:type="dcterms:W3CDTF">2019-10-26T15:35:44Z</dcterms:modified>
</cp:coreProperties>
</file>