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6" r:id="rId4"/>
    <p:sldId id="257" r:id="rId5"/>
    <p:sldId id="258" r:id="rId6"/>
    <p:sldId id="259" r:id="rId7"/>
    <p:sldId id="260" r:id="rId8"/>
    <p:sldId id="261" r:id="rId9"/>
    <p:sldId id="267" r:id="rId10"/>
    <p:sldId id="268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B10357-5F9C-4867-AF87-C7F08946DE63}" type="datetimeFigureOut">
              <a:rPr lang="en-US" smtClean="0"/>
              <a:pPr/>
              <a:t>10/26/2019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870A06-7A1C-47A0-9397-2CFD8CAC4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BMIT\Desktop\VID_20191026_172914.mp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NEW BEATLES</a:t>
            </a:r>
            <a:br>
              <a:rPr lang="en-US" dirty="0" smtClean="0"/>
            </a:br>
            <a:r>
              <a:rPr lang="en-US" sz="2400" dirty="0" smtClean="0"/>
              <a:t>the team that you all hated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657600"/>
            <a:ext cx="7848600" cy="2334768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/>
              <a:t>Members: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Lazar </a:t>
            </a:r>
            <a:r>
              <a:rPr lang="en-US" sz="2800" dirty="0" err="1" smtClean="0"/>
              <a:t>Rasic</a:t>
            </a:r>
            <a:r>
              <a:rPr lang="en-US" sz="28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Mate </a:t>
            </a:r>
            <a:r>
              <a:rPr lang="en-US" sz="2800" dirty="0" err="1" smtClean="0"/>
              <a:t>Mesic</a:t>
            </a:r>
            <a:r>
              <a:rPr lang="en-US" sz="28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Jovan </a:t>
            </a:r>
            <a:r>
              <a:rPr lang="en-US" sz="2800" dirty="0" err="1" smtClean="0"/>
              <a:t>Bosic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err="1" smtClean="0"/>
              <a:t>Jelena</a:t>
            </a:r>
            <a:r>
              <a:rPr lang="en-US" sz="2800" dirty="0" smtClean="0"/>
              <a:t> </a:t>
            </a:r>
            <a:r>
              <a:rPr lang="en-US" sz="2800" dirty="0" err="1" smtClean="0"/>
              <a:t>Lazic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Daniel </a:t>
            </a:r>
            <a:r>
              <a:rPr lang="en-US" sz="2800" dirty="0" err="1" smtClean="0"/>
              <a:t>Laczo</a:t>
            </a:r>
            <a:r>
              <a:rPr lang="en-US" sz="2800" dirty="0" smtClean="0"/>
              <a:t> 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VID_20191026_17291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000" y="209550"/>
            <a:ext cx="8661400" cy="649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3200"/>
            <a:ext cx="8183880" cy="1051560"/>
          </a:xfrm>
        </p:spPr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eatles-with-a-girl-gett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304800"/>
            <a:ext cx="8534400" cy="57421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ezentacij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8318051" cy="45436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5600"/>
            <a:ext cx="8183880" cy="1051560"/>
          </a:xfrm>
        </p:spPr>
        <p:txBody>
          <a:bodyPr/>
          <a:lstStyle/>
          <a:p>
            <a:r>
              <a:rPr lang="en-US" dirty="0" smtClean="0"/>
              <a:t>Instruments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Le’ Drums</a:t>
            </a:r>
            <a:endParaRPr lang="en-US" dirty="0"/>
          </a:p>
        </p:txBody>
      </p:sp>
      <p:pic>
        <p:nvPicPr>
          <p:cNvPr id="4" name="Content Placeholder 3" descr="20191026_1606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3377" y="0"/>
            <a:ext cx="9217378" cy="5184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Arduano</a:t>
            </a:r>
            <a:endParaRPr lang="en-US" dirty="0"/>
          </a:p>
        </p:txBody>
      </p:sp>
      <p:pic>
        <p:nvPicPr>
          <p:cNvPr id="4" name="Content Placeholder 3" descr="20191026_1609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183880" cy="1051560"/>
          </a:xfrm>
        </p:spPr>
        <p:txBody>
          <a:bodyPr/>
          <a:lstStyle/>
          <a:p>
            <a:r>
              <a:rPr lang="en-US" dirty="0" smtClean="0"/>
              <a:t>Song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ver-large_fi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0712" y="0"/>
            <a:ext cx="530257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0800"/>
            <a:ext cx="8183880" cy="1051560"/>
          </a:xfrm>
        </p:spPr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24</Words>
  <Application>Microsoft Office PowerPoint</Application>
  <PresentationFormat>On-screen Show (4:3)</PresentationFormat>
  <Paragraphs>13</Paragraphs>
  <Slides>11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THE NEW BEATLES the team that you all hated</vt:lpstr>
      <vt:lpstr>Slide 2</vt:lpstr>
      <vt:lpstr>Slide 3</vt:lpstr>
      <vt:lpstr>Instruments</vt:lpstr>
      <vt:lpstr>Le’ Drums</vt:lpstr>
      <vt:lpstr>Arduano</vt:lpstr>
      <vt:lpstr>Song</vt:lpstr>
      <vt:lpstr>Slide 8</vt:lpstr>
      <vt:lpstr>Video</vt:lpstr>
      <vt:lpstr>Slide 10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NEW BEATLES</dc:title>
  <dc:creator>Windows User</dc:creator>
  <cp:lastModifiedBy>Windows User</cp:lastModifiedBy>
  <cp:revision>14</cp:revision>
  <dcterms:created xsi:type="dcterms:W3CDTF">2019-10-26T13:47:04Z</dcterms:created>
  <dcterms:modified xsi:type="dcterms:W3CDTF">2019-10-26T16:19:13Z</dcterms:modified>
</cp:coreProperties>
</file>