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68" d="100"/>
          <a:sy n="68" d="100"/>
        </p:scale>
        <p:origin x="1076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3/8/2020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533400"/>
            <a:ext cx="5957668" cy="2868168"/>
          </a:xfrm>
        </p:spPr>
        <p:txBody>
          <a:bodyPr/>
          <a:lstStyle/>
          <a:p>
            <a:r>
              <a:rPr lang="en-US" sz="4800" dirty="0"/>
              <a:t>Lab</a:t>
            </a:r>
            <a:r>
              <a:rPr lang="sr-Latn-RS" sz="4800" dirty="0"/>
              <a:t> </a:t>
            </a:r>
            <a:r>
              <a:rPr lang="en-US" sz="4800" dirty="0"/>
              <a:t>View</a:t>
            </a:r>
            <a:r>
              <a:rPr lang="sr-Latn-RS" sz="4800" dirty="0"/>
              <a:t> </a:t>
            </a:r>
            <a:r>
              <a:rPr lang="en-US" sz="4800" dirty="0" err="1"/>
              <a:t>Panter</a:t>
            </a:r>
            <a:r>
              <a:rPr lang="sr-Latn-RS" sz="4800" dirty="0"/>
              <a:t>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4495800"/>
            <a:ext cx="5114778" cy="1101248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Presenting</a:t>
            </a:r>
          </a:p>
        </p:txBody>
      </p:sp>
      <p:pic>
        <p:nvPicPr>
          <p:cNvPr id="4" name="Picture 3" descr="panther-300x18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1066800"/>
            <a:ext cx="2857500" cy="1752600"/>
          </a:xfrm>
          <a:prstGeom prst="rect">
            <a:avLst/>
          </a:prstGeom>
        </p:spPr>
      </p:pic>
      <p:pic>
        <p:nvPicPr>
          <p:cNvPr id="6" name="Picture 5" descr="160-1605099_clipart-walking-hallway-pink-panther-inspector-png-downloa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86600" y="5261177"/>
            <a:ext cx="2057400" cy="1596823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62200"/>
            <a:ext cx="7239000" cy="1143000"/>
          </a:xfrm>
        </p:spPr>
        <p:txBody>
          <a:bodyPr/>
          <a:lstStyle/>
          <a:p>
            <a:pPr algn="ctr"/>
            <a:r>
              <a:rPr lang="sr-Latn-RS" sz="6000" dirty="0"/>
              <a:t>Thanks</a:t>
            </a:r>
            <a:r>
              <a:rPr lang="sr-Latn-RS" dirty="0"/>
              <a:t>!</a:t>
            </a:r>
            <a:endParaRPr lang="en-US" dirty="0"/>
          </a:p>
        </p:txBody>
      </p:sp>
      <p:pic>
        <p:nvPicPr>
          <p:cNvPr id="4" name="Picture 3" descr="keep-calm-and-love-pink-pant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0"/>
            <a:ext cx="5753100" cy="6762750"/>
          </a:xfrm>
          <a:prstGeom prst="rect">
            <a:avLst/>
          </a:prstGeom>
        </p:spPr>
      </p:pic>
    </p:spTree>
  </p:cSld>
  <p:clrMapOvr>
    <a:masterClrMapping/>
  </p:clrMapOvr>
  <p:transition spd="slow">
    <p:comb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Pink </a:t>
            </a:r>
            <a:r>
              <a:rPr lang="en-US" dirty="0" err="1"/>
              <a:t>Panter</a:t>
            </a:r>
            <a:r>
              <a:rPr lang="en-US" dirty="0"/>
              <a:t> theme song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Powered by:</a:t>
            </a:r>
          </a:p>
          <a:p>
            <a:endParaRPr lang="en-US" dirty="0"/>
          </a:p>
        </p:txBody>
      </p:sp>
      <p:pic>
        <p:nvPicPr>
          <p:cNvPr id="4" name="Picture 3" descr="downloa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133600"/>
            <a:ext cx="2143125" cy="2143125"/>
          </a:xfrm>
          <a:prstGeom prst="rect">
            <a:avLst/>
          </a:prstGeom>
        </p:spPr>
      </p:pic>
      <p:pic>
        <p:nvPicPr>
          <p:cNvPr id="5" name="Picture 4" descr="mindstorm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752600"/>
            <a:ext cx="4876800" cy="2778633"/>
          </a:xfrm>
          <a:prstGeom prst="rect">
            <a:avLst/>
          </a:prstGeom>
        </p:spPr>
      </p:pic>
      <p:pic>
        <p:nvPicPr>
          <p:cNvPr id="6" name="Picture 5" descr="Labview-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4419600"/>
            <a:ext cx="7620000" cy="200025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sr-Latn-RS" dirty="0"/>
              <a:t>Cost by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Sonja Kandic</a:t>
            </a:r>
          </a:p>
          <a:p>
            <a:r>
              <a:rPr lang="sr-Latn-RS" dirty="0"/>
              <a:t>Andrej Gruneski</a:t>
            </a:r>
          </a:p>
          <a:p>
            <a:r>
              <a:rPr lang="sr-Latn-RS" dirty="0"/>
              <a:t>Zvonimir Lavrić</a:t>
            </a:r>
          </a:p>
          <a:p>
            <a:r>
              <a:rPr lang="sr-Latn-RS" dirty="0"/>
              <a:t>Darko Đurišić</a:t>
            </a:r>
          </a:p>
          <a:p>
            <a:r>
              <a:rPr lang="sr-Latn-RS" dirty="0"/>
              <a:t>Nebojsa Jovanović</a:t>
            </a:r>
            <a:endParaRPr lang="en-US" dirty="0"/>
          </a:p>
        </p:txBody>
      </p:sp>
      <p:pic>
        <p:nvPicPr>
          <p:cNvPr id="4" name="Picture 3" descr="24012dd2fb30c0b530176b6c8c4dad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86200" y="914400"/>
            <a:ext cx="3719391" cy="51054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dirty="0"/>
              <a:t>Keybord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played by Zvonimir Lavrić</a:t>
            </a:r>
          </a:p>
          <a:p>
            <a:pPr lvl="1"/>
            <a:r>
              <a:rPr lang="sr-Latn-RS" dirty="0"/>
              <a:t>Four tone on button (touch) press.</a:t>
            </a:r>
          </a:p>
          <a:p>
            <a:pPr lvl="1"/>
            <a:r>
              <a:rPr lang="sr-Latn-RS" dirty="0"/>
              <a:t>Pich control feachure.</a:t>
            </a:r>
            <a:endParaRPr lang="en-US" dirty="0"/>
          </a:p>
        </p:txBody>
      </p:sp>
      <p:pic>
        <p:nvPicPr>
          <p:cNvPr id="4" name="Picture 3" descr="DIjAA6YXoAAFQn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0"/>
            <a:ext cx="2476500" cy="2590800"/>
          </a:xfrm>
          <a:prstGeom prst="rect">
            <a:avLst/>
          </a:prstGeom>
        </p:spPr>
      </p:pic>
      <p:pic>
        <p:nvPicPr>
          <p:cNvPr id="6" name="Picture 5" descr="thumbnail_IMG_20191026_1516l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048001"/>
            <a:ext cx="6612881" cy="3810000"/>
          </a:xfrm>
          <a:prstGeom prst="rect">
            <a:avLst/>
          </a:prstGeom>
        </p:spPr>
      </p:pic>
    </p:spTree>
  </p:cSld>
  <p:clrMapOvr>
    <a:masterClrMapping/>
  </p:clrMapOvr>
  <p:transition spd="slow">
    <p:pull dir="l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Drum &amp; Beat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/>
          <a:lstStyle/>
          <a:p>
            <a:r>
              <a:rPr lang="sr-Latn-RS" dirty="0"/>
              <a:t>Played by 	</a:t>
            </a:r>
            <a:r>
              <a:rPr lang="sr-Latn-RS" sz="2800" dirty="0"/>
              <a:t>Sonja Kandic</a:t>
            </a:r>
            <a:endParaRPr lang="sr-Latn-RS" dirty="0"/>
          </a:p>
          <a:p>
            <a:pPr lvl="6">
              <a:buNone/>
            </a:pPr>
            <a:r>
              <a:rPr lang="sr-Latn-RS" sz="2800" dirty="0"/>
              <a:t>Andrej Guneski</a:t>
            </a:r>
          </a:p>
          <a:p>
            <a:pPr lvl="6">
              <a:buNone/>
            </a:pPr>
            <a:endParaRPr lang="sr-Latn-RS" sz="2800" dirty="0"/>
          </a:p>
          <a:p>
            <a:pPr lvl="6">
              <a:buNone/>
            </a:pPr>
            <a:endParaRPr lang="sr-Latn-RS" sz="2800" dirty="0"/>
          </a:p>
          <a:p>
            <a:pPr lvl="6">
              <a:buNone/>
            </a:pPr>
            <a:endParaRPr lang="sr-Latn-RS" sz="2800" dirty="0"/>
          </a:p>
          <a:p>
            <a:pPr lvl="6">
              <a:buNone/>
            </a:pPr>
            <a:endParaRPr lang="sr-Latn-RS" sz="2800" dirty="0"/>
          </a:p>
          <a:p>
            <a:pPr lvl="6">
              <a:buNone/>
            </a:pPr>
            <a:endParaRPr lang="sr-Latn-RS" sz="2800" dirty="0"/>
          </a:p>
          <a:p>
            <a:pPr lvl="6">
              <a:buNone/>
            </a:pPr>
            <a:endParaRPr lang="sr-Latn-RS" sz="2800" dirty="0"/>
          </a:p>
          <a:p>
            <a:pPr lvl="6">
              <a:buNone/>
            </a:pPr>
            <a:endParaRPr lang="sr-Latn-RS" sz="2800" dirty="0"/>
          </a:p>
          <a:p>
            <a:pPr lvl="6">
              <a:buNone/>
            </a:pPr>
            <a:endParaRPr lang="sr-Latn-R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2971800"/>
            <a:ext cx="830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dirty="0"/>
              <a:t>Realized on LEGO </a:t>
            </a:r>
          </a:p>
          <a:p>
            <a:r>
              <a:rPr lang="sr-Latn-RS" sz="2000" dirty="0"/>
              <a:t> Bitsorme (Mindsorm).</a:t>
            </a:r>
            <a:endParaRPr lang="en-US" dirty="0"/>
          </a:p>
        </p:txBody>
      </p:sp>
      <p:pic>
        <p:nvPicPr>
          <p:cNvPr id="5" name="Picture 4" descr="Pink-Panth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533400"/>
            <a:ext cx="3505200" cy="2279423"/>
          </a:xfrm>
          <a:prstGeom prst="rect">
            <a:avLst/>
          </a:prstGeom>
        </p:spPr>
      </p:pic>
      <p:pic>
        <p:nvPicPr>
          <p:cNvPr id="7" name="Picture 6" descr="thumbnail_IMG_201l91026_15170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5240" y="2743200"/>
            <a:ext cx="4748160" cy="4144118"/>
          </a:xfrm>
          <a:prstGeom prst="rect">
            <a:avLst/>
          </a:prstGeom>
        </p:spPr>
      </p:pic>
    </p:spTree>
  </p:cSld>
  <p:clrMapOvr>
    <a:masterClrMapping/>
  </p:clrMapOvr>
  <p:transition spd="slow"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7239000" cy="929640"/>
          </a:xfrm>
        </p:spPr>
        <p:txBody>
          <a:bodyPr/>
          <a:lstStyle/>
          <a:p>
            <a:r>
              <a:rPr lang="sr-Latn-RS" dirty="0"/>
              <a:t>Background theme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743200"/>
            <a:ext cx="7239000" cy="4114800"/>
          </a:xfrm>
        </p:spPr>
        <p:txBody>
          <a:bodyPr/>
          <a:lstStyle/>
          <a:p>
            <a:r>
              <a:rPr lang="sr-Latn-RS" dirty="0"/>
              <a:t>Played on Buzzerino (based on buzzer on Arduine)</a:t>
            </a:r>
            <a:endParaRPr lang="en-US" dirty="0"/>
          </a:p>
        </p:txBody>
      </p:sp>
      <p:pic>
        <p:nvPicPr>
          <p:cNvPr id="4" name="Picture 3" descr="thum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0"/>
            <a:ext cx="4343400" cy="2211507"/>
          </a:xfrm>
          <a:prstGeom prst="rect">
            <a:avLst/>
          </a:prstGeom>
        </p:spPr>
      </p:pic>
      <p:pic>
        <p:nvPicPr>
          <p:cNvPr id="5" name="Picture 4" descr="thumbnail_IMG_20191026_1516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152900" y="2857500"/>
            <a:ext cx="3429000" cy="4572000"/>
          </a:xfrm>
          <a:prstGeom prst="rect">
            <a:avLst/>
          </a:prstGeom>
        </p:spPr>
      </p:pic>
    </p:spTree>
  </p:cSld>
  <p:clrMapOvr>
    <a:masterClrMapping/>
  </p:clrMapOvr>
  <p:transition spd="slow">
    <p:strips dir="l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Tehnical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Nebojsa Jovanović</a:t>
            </a:r>
          </a:p>
          <a:p>
            <a:r>
              <a:rPr lang="sr-Latn-RS" dirty="0"/>
              <a:t>Darko Đurišić </a:t>
            </a:r>
            <a:endParaRPr lang="en-US" dirty="0"/>
          </a:p>
        </p:txBody>
      </p:sp>
      <p:pic>
        <p:nvPicPr>
          <p:cNvPr id="4" name="Picture 3" descr="downl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057400"/>
            <a:ext cx="1952625" cy="2333625"/>
          </a:xfrm>
          <a:prstGeom prst="rect">
            <a:avLst/>
          </a:prstGeo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24300"/>
            <a:ext cx="5221288" cy="2933700"/>
          </a:xfrm>
          <a:prstGeom prst="rect">
            <a:avLst/>
          </a:prstGeom>
        </p:spPr>
      </p:pic>
    </p:spTree>
  </p:cSld>
  <p:clrMapOvr>
    <a:masterClrMapping/>
  </p:clrMapOvr>
  <p:transition spd="slow">
    <p:blinds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D67F7-BD58-4529-B96C-F30F05687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E4C915-0CCB-49DE-8C00-BE8F3D1E04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F770C6-5EC4-4B2F-A011-76A867B4F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8413"/>
            <a:ext cx="9144000" cy="6081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166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sr-Latn-RS" sz="5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Vote &amp; Subscribe </a:t>
            </a:r>
            <a:endParaRPr lang="en-US" sz="5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 descr="imag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3993475"/>
            <a:ext cx="3824288" cy="2864525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191</TotalTime>
  <Words>84</Words>
  <Application>Microsoft Office PowerPoint</Application>
  <PresentationFormat>On-screen Show (4:3)</PresentationFormat>
  <Paragraphs>32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Trebuchet MS</vt:lpstr>
      <vt:lpstr>Wingdings</vt:lpstr>
      <vt:lpstr>Wingdings 2</vt:lpstr>
      <vt:lpstr>Opulent</vt:lpstr>
      <vt:lpstr>Lab View Panters</vt:lpstr>
      <vt:lpstr>Pink Panter theme song</vt:lpstr>
      <vt:lpstr>Cost by:</vt:lpstr>
      <vt:lpstr>Keybord</vt:lpstr>
      <vt:lpstr>Drum &amp; Beat</vt:lpstr>
      <vt:lpstr>Background theme</vt:lpstr>
      <vt:lpstr>Tehnical support</vt:lpstr>
      <vt:lpstr>PowerPoint Presentation</vt:lpstr>
      <vt:lpstr>Vote &amp; Subscribe </vt:lpstr>
      <vt:lpstr>Thanks!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LabViewPanter</dc:title>
  <dc:creator>BOSCI</dc:creator>
  <cp:lastModifiedBy>Milica Jankovic</cp:lastModifiedBy>
  <cp:revision>23</cp:revision>
  <dcterms:created xsi:type="dcterms:W3CDTF">2006-08-16T00:00:00Z</dcterms:created>
  <dcterms:modified xsi:type="dcterms:W3CDTF">2020-03-08T22:30:41Z</dcterms:modified>
</cp:coreProperties>
</file>