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33" autoAdjust="0"/>
    <p:restoredTop sz="84928" autoAdjust="0"/>
  </p:normalViewPr>
  <p:slideViewPr>
    <p:cSldViewPr>
      <p:cViewPr>
        <p:scale>
          <a:sx n="100" d="100"/>
          <a:sy n="100" d="100"/>
        </p:scale>
        <p:origin x="-1116" y="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6AF808-5AA2-4553-A63F-4A1352AEE97D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20A58E-9B8A-4AB6-855D-381A3494693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Hy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en-US" dirty="0" smtClean="0"/>
              <a:t>we</a:t>
            </a:r>
            <a:r>
              <a:rPr lang="en-US" baseline="0" dirty="0" smtClean="0"/>
              <a:t> are </a:t>
            </a:r>
            <a:r>
              <a:rPr lang="en-US" baseline="0" dirty="0" err="1" smtClean="0"/>
              <a:t>ultrasounders</a:t>
            </a:r>
            <a:r>
              <a:rPr lang="en-US" baseline="0" dirty="0" smtClean="0"/>
              <a:t> and I will present ultra piano to you.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20A58E-9B8A-4AB6-855D-381A34946937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this presentation I</a:t>
            </a:r>
            <a:r>
              <a:rPr lang="en-US" baseline="0" dirty="0" smtClean="0"/>
              <a:t> will present our team to you. I will talk about HW we used and how we have implemented the code. Lastly you will see demo video of our ultra piano.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20A58E-9B8A-4AB6-855D-381A3494693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20A58E-9B8A-4AB6-855D-381A34946937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made code in </a:t>
            </a:r>
            <a:r>
              <a:rPr lang="en-US" dirty="0" err="1" smtClean="0"/>
              <a:t>arduino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ide</a:t>
            </a:r>
            <a:r>
              <a:rPr lang="en-US" baseline="0" dirty="0" smtClean="0"/>
              <a:t>. We use ultrasound sensor to measure distance to an object. Distance determines tones. For each tone we have a range of 7 cm. To play a note touch sensor has to be pressed. Touch sensor was added </a:t>
            </a:r>
            <a:r>
              <a:rPr lang="en-US" baseline="0" dirty="0" err="1" smtClean="0"/>
              <a:t>becouse</a:t>
            </a:r>
            <a:r>
              <a:rPr lang="en-US" baseline="0" dirty="0" smtClean="0"/>
              <a:t> if you had to go from C to A the code would play all the tones in between. Frequency of the tone is shown on the display.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20A58E-9B8A-4AB6-855D-381A3494693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Now we will</a:t>
            </a:r>
            <a:r>
              <a:rPr lang="en-US" baseline="0" dirty="0" smtClean="0"/>
              <a:t> show you video of </a:t>
            </a:r>
            <a:r>
              <a:rPr lang="en-US" baseline="0" dirty="0" err="1" smtClean="0"/>
              <a:t>Amin</a:t>
            </a:r>
            <a:r>
              <a:rPr lang="en-US" baseline="0" dirty="0" smtClean="0"/>
              <a:t> playing Imperial March from </a:t>
            </a:r>
            <a:r>
              <a:rPr lang="en-US" baseline="0" dirty="0" err="1" smtClean="0"/>
              <a:t>StarWars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20A58E-9B8A-4AB6-855D-381A34946937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That was all from us, if you</a:t>
            </a:r>
            <a:r>
              <a:rPr lang="en-US" baseline="0" dirty="0" smtClean="0"/>
              <a:t> want we can do a live demo for you.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20A58E-9B8A-4AB6-855D-381A34946937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C60AC29-CD9B-4939-8B62-7AFC3E4F45BC}" type="datetimeFigureOut">
              <a:rPr lang="en-US" smtClean="0"/>
              <a:pPr/>
              <a:t>10/26/2019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921844B-FBF9-4813-B194-E61C54C3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tandard\Desktop\MyMergeVideo.mp4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ULTRA PIANO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ULTRASOUNDERS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TEAM</a:t>
            </a:r>
          </a:p>
          <a:p>
            <a:endParaRPr lang="en-US" dirty="0" smtClean="0"/>
          </a:p>
          <a:p>
            <a:r>
              <a:rPr lang="en-US" dirty="0" smtClean="0"/>
              <a:t>HARDWARE</a:t>
            </a:r>
          </a:p>
          <a:p>
            <a:endParaRPr lang="en-US" dirty="0" smtClean="0"/>
          </a:p>
          <a:p>
            <a:r>
              <a:rPr lang="en-US" dirty="0" smtClean="0"/>
              <a:t>SOFTWARE</a:t>
            </a:r>
          </a:p>
          <a:p>
            <a:endParaRPr lang="en-US" dirty="0" smtClean="0"/>
          </a:p>
          <a:p>
            <a:r>
              <a:rPr lang="en-US" dirty="0" smtClean="0"/>
              <a:t>DEMO</a:t>
            </a:r>
            <a:endParaRPr lang="en-US" dirty="0"/>
          </a:p>
        </p:txBody>
      </p:sp>
      <p:pic>
        <p:nvPicPr>
          <p:cNvPr id="5" name="Picture 4" descr="tenor (1)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1067" y="3200400"/>
            <a:ext cx="5655733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ULTRASOUNDERS: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Nikolett</a:t>
            </a:r>
            <a:r>
              <a:rPr lang="en-US" dirty="0" smtClean="0"/>
              <a:t> </a:t>
            </a:r>
            <a:r>
              <a:rPr lang="en-US" dirty="0" err="1" smtClean="0"/>
              <a:t>Weisz</a:t>
            </a:r>
            <a:r>
              <a:rPr lang="en-US" dirty="0" smtClean="0"/>
              <a:t>, University of Szeged</a:t>
            </a:r>
          </a:p>
          <a:p>
            <a:endParaRPr lang="en-US" dirty="0" smtClean="0"/>
          </a:p>
          <a:p>
            <a:r>
              <a:rPr lang="en-US" dirty="0" smtClean="0"/>
              <a:t>David Reba,  FTN Novi sad</a:t>
            </a:r>
          </a:p>
          <a:p>
            <a:endParaRPr lang="en-US" dirty="0" smtClean="0"/>
          </a:p>
          <a:p>
            <a:r>
              <a:rPr lang="en-US" dirty="0" err="1" smtClean="0"/>
              <a:t>Esmir</a:t>
            </a:r>
            <a:r>
              <a:rPr lang="en-US" dirty="0" smtClean="0"/>
              <a:t> </a:t>
            </a:r>
            <a:r>
              <a:rPr lang="en-US" dirty="0" err="1" smtClean="0"/>
              <a:t>Pljakic</a:t>
            </a:r>
            <a:r>
              <a:rPr lang="en-US" dirty="0" smtClean="0"/>
              <a:t>,  ETF Beograd</a:t>
            </a:r>
          </a:p>
          <a:p>
            <a:endParaRPr lang="en-US" dirty="0" smtClean="0"/>
          </a:p>
          <a:p>
            <a:r>
              <a:rPr lang="en-US" dirty="0" err="1" smtClean="0"/>
              <a:t>Amin</a:t>
            </a:r>
            <a:r>
              <a:rPr lang="en-US" dirty="0" smtClean="0"/>
              <a:t> </a:t>
            </a:r>
            <a:r>
              <a:rPr lang="en-US" dirty="0" err="1" smtClean="0"/>
              <a:t>Sdouga</a:t>
            </a:r>
            <a:r>
              <a:rPr lang="en-US" dirty="0" smtClean="0"/>
              <a:t>,  </a:t>
            </a:r>
            <a:r>
              <a:rPr lang="en-US" dirty="0" err="1" smtClean="0"/>
              <a:t>Epita</a:t>
            </a:r>
            <a:r>
              <a:rPr lang="en-US" dirty="0" smtClean="0"/>
              <a:t> Paris</a:t>
            </a:r>
          </a:p>
          <a:p>
            <a:endParaRPr lang="en-US" dirty="0" smtClean="0"/>
          </a:p>
          <a:p>
            <a:r>
              <a:rPr lang="en-US" dirty="0" err="1" smtClean="0"/>
              <a:t>Slaven</a:t>
            </a:r>
            <a:r>
              <a:rPr lang="en-US" dirty="0" smtClean="0"/>
              <a:t> </a:t>
            </a:r>
            <a:r>
              <a:rPr lang="en-US" dirty="0" err="1" smtClean="0"/>
              <a:t>Djenadija</a:t>
            </a:r>
            <a:r>
              <a:rPr lang="en-US" dirty="0" smtClean="0"/>
              <a:t>,  TVZ Zagreb</a:t>
            </a:r>
            <a:endParaRPr lang="en-US" dirty="0"/>
          </a:p>
        </p:txBody>
      </p:sp>
      <p:pic>
        <p:nvPicPr>
          <p:cNvPr id="5" name="Picture 4" descr="star-wars-lead-2.jpg"/>
          <p:cNvPicPr>
            <a:picLocks noChangeAspect="1"/>
          </p:cNvPicPr>
          <p:nvPr/>
        </p:nvPicPr>
        <p:blipFill>
          <a:blip r:embed="rId2" cstate="print"/>
          <a:srcRect l="1675" t="4444" r="1675" b="21111"/>
          <a:stretch>
            <a:fillRect/>
          </a:stretch>
        </p:blipFill>
        <p:spPr>
          <a:xfrm>
            <a:off x="5012266" y="2362200"/>
            <a:ext cx="4131733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ARDUINO </a:t>
            </a:r>
            <a:r>
              <a:rPr lang="en-US" dirty="0" smtClean="0"/>
              <a:t>UNO</a:t>
            </a:r>
          </a:p>
          <a:p>
            <a:endParaRPr lang="en-US" dirty="0" smtClean="0"/>
          </a:p>
          <a:p>
            <a:r>
              <a:rPr lang="en-US" dirty="0" smtClean="0"/>
              <a:t>ULTRASOUND </a:t>
            </a:r>
            <a:r>
              <a:rPr lang="en-US" dirty="0" smtClean="0"/>
              <a:t>SENSOR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TOUCH SENSOR</a:t>
            </a:r>
          </a:p>
          <a:p>
            <a:endParaRPr lang="en-US" dirty="0" smtClean="0"/>
          </a:p>
          <a:p>
            <a:r>
              <a:rPr lang="en-US" dirty="0" smtClean="0"/>
              <a:t>BUZZER</a:t>
            </a:r>
          </a:p>
          <a:p>
            <a:endParaRPr lang="en-US" dirty="0" smtClean="0"/>
          </a:p>
          <a:p>
            <a:r>
              <a:rPr lang="en-US" dirty="0" smtClean="0"/>
              <a:t>4 DIGIT DISPLAY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:\Users\Standard\Downloads\IMG_20191026_143219.jpg"/>
          <p:cNvPicPr>
            <a:picLocks noChangeAspect="1" noChangeArrowheads="1"/>
          </p:cNvPicPr>
          <p:nvPr/>
        </p:nvPicPr>
        <p:blipFill>
          <a:blip r:embed="rId3" cstate="print"/>
          <a:srcRect b="33334"/>
          <a:stretch>
            <a:fillRect/>
          </a:stretch>
        </p:blipFill>
        <p:spPr bwMode="auto">
          <a:xfrm rot="16200000">
            <a:off x="4305300" y="2476500"/>
            <a:ext cx="50292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ARDUINO IDE</a:t>
            </a:r>
          </a:p>
          <a:p>
            <a:endParaRPr lang="en-US" dirty="0" smtClean="0"/>
          </a:p>
          <a:p>
            <a:r>
              <a:rPr lang="en-US" dirty="0" smtClean="0"/>
              <a:t>DISTANCE DETERMINES TONE</a:t>
            </a:r>
          </a:p>
          <a:p>
            <a:endParaRPr lang="en-US" dirty="0" smtClean="0"/>
          </a:p>
          <a:p>
            <a:r>
              <a:rPr lang="en-US" dirty="0" smtClean="0"/>
              <a:t>TONE IS PLAYED WHEN TOUCH SENSOR IS PRESSED</a:t>
            </a:r>
          </a:p>
          <a:p>
            <a:endParaRPr lang="en-US" dirty="0" smtClean="0"/>
          </a:p>
          <a:p>
            <a:r>
              <a:rPr lang="en-US" dirty="0" smtClean="0"/>
              <a:t>TONE IS DISPLAYED ON THE DISPLAY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giphy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609600"/>
            <a:ext cx="5058177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DEMO:</a:t>
            </a:r>
            <a:endParaRPr lang="en-US" dirty="0"/>
          </a:p>
        </p:txBody>
      </p:sp>
      <p:pic>
        <p:nvPicPr>
          <p:cNvPr id="4" name="MyMergeVide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95400" y="1314450"/>
            <a:ext cx="66294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en-US" dirty="0"/>
          </a:p>
        </p:txBody>
      </p:sp>
      <p:pic>
        <p:nvPicPr>
          <p:cNvPr id="4" name="Content Placeholder 3" descr="tenor.gif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914400" y="1676400"/>
            <a:ext cx="7306652" cy="41147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115</TotalTime>
  <Words>228</Words>
  <Application>Microsoft Office PowerPoint</Application>
  <PresentationFormat>On-screen Show (4:3)</PresentationFormat>
  <Paragraphs>56</Paragraphs>
  <Slides>7</Slides>
  <Notes>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Origin</vt:lpstr>
      <vt:lpstr>ULTRA PIANO</vt:lpstr>
      <vt:lpstr>CONTENT</vt:lpstr>
      <vt:lpstr>ULTRASOUNDERS:</vt:lpstr>
      <vt:lpstr>HARDWARE</vt:lpstr>
      <vt:lpstr>SOFTWARE</vt:lpstr>
      <vt:lpstr>DEMO:</vt:lpstr>
      <vt:lpstr>THE END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ULTRA PIANO</dc:title>
  <dc:creator>Standard</dc:creator>
  <cp:lastModifiedBy>Standard</cp:lastModifiedBy>
  <cp:revision>15</cp:revision>
  <dcterms:created xsi:type="dcterms:W3CDTF">2019-10-26T11:29:33Z</dcterms:created>
  <dcterms:modified xsi:type="dcterms:W3CDTF">2019-10-26T15:03:26Z</dcterms:modified>
</cp:coreProperties>
</file>