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3" r:id="rId2"/>
    <p:sldId id="262" r:id="rId3"/>
    <p:sldId id="273" r:id="rId4"/>
    <p:sldId id="297" r:id="rId5"/>
    <p:sldId id="286" r:id="rId6"/>
    <p:sldId id="295" r:id="rId7"/>
    <p:sldId id="296" r:id="rId8"/>
    <p:sldId id="298" r:id="rId9"/>
    <p:sldId id="299" r:id="rId10"/>
    <p:sldId id="300" r:id="rId11"/>
    <p:sldId id="301" r:id="rId12"/>
    <p:sldId id="311" r:id="rId13"/>
    <p:sldId id="312" r:id="rId14"/>
    <p:sldId id="260" r:id="rId15"/>
    <p:sldId id="302" r:id="rId16"/>
    <p:sldId id="303" r:id="rId17"/>
    <p:sldId id="265" r:id="rId18"/>
    <p:sldId id="288" r:id="rId19"/>
    <p:sldId id="308" r:id="rId20"/>
    <p:sldId id="313" r:id="rId21"/>
    <p:sldId id="314" r:id="rId22"/>
    <p:sldId id="267" r:id="rId23"/>
    <p:sldId id="284" r:id="rId24"/>
    <p:sldId id="309" r:id="rId25"/>
    <p:sldId id="258" r:id="rId26"/>
    <p:sldId id="259" r:id="rId27"/>
    <p:sldId id="304" r:id="rId28"/>
    <p:sldId id="261" r:id="rId29"/>
    <p:sldId id="305" r:id="rId30"/>
    <p:sldId id="306" r:id="rId31"/>
    <p:sldId id="264" r:id="rId32"/>
    <p:sldId id="307" r:id="rId33"/>
    <p:sldId id="3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9214A-4D5B-4747-9CD2-129157F3F643}" v="24" dt="2019-03-03T23:17:24.666"/>
    <p1510:client id="{B2E67476-2F7E-402D-AEFF-6DE3783C756E}" v="44" dt="2019-03-04T16:36:44.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a Jocic" userId="7bf07de81b0af02c" providerId="LiveId" clId="{B2E67476-2F7E-402D-AEFF-6DE3783C756E}"/>
    <pc:docChg chg="undo custSel addSld delSld modSld sldOrd">
      <pc:chgData name="Stefana Jocic" userId="7bf07de81b0af02c" providerId="LiveId" clId="{B2E67476-2F7E-402D-AEFF-6DE3783C756E}" dt="2019-03-04T16:37:26.528" v="418" actId="20577"/>
      <pc:docMkLst>
        <pc:docMk/>
      </pc:docMkLst>
      <pc:sldChg chg="modSp">
        <pc:chgData name="Stefana Jocic" userId="7bf07de81b0af02c" providerId="LiveId" clId="{B2E67476-2F7E-402D-AEFF-6DE3783C756E}" dt="2019-03-04T16:37:26.528" v="418" actId="20577"/>
        <pc:sldMkLst>
          <pc:docMk/>
          <pc:sldMk cId="52095058" sldId="262"/>
        </pc:sldMkLst>
        <pc:spChg chg="mod">
          <ac:chgData name="Stefana Jocic" userId="7bf07de81b0af02c" providerId="LiveId" clId="{B2E67476-2F7E-402D-AEFF-6DE3783C756E}" dt="2019-03-04T16:37:26.528" v="418" actId="20577"/>
          <ac:spMkLst>
            <pc:docMk/>
            <pc:sldMk cId="52095058" sldId="262"/>
            <ac:spMk id="10" creationId="{A764D615-2D05-453E-A71B-34FA54462B56}"/>
          </ac:spMkLst>
        </pc:spChg>
      </pc:sldChg>
      <pc:sldChg chg="modSp">
        <pc:chgData name="Stefana Jocic" userId="7bf07de81b0af02c" providerId="LiveId" clId="{B2E67476-2F7E-402D-AEFF-6DE3783C756E}" dt="2019-03-04T09:46:22.639" v="2" actId="5793"/>
        <pc:sldMkLst>
          <pc:docMk/>
          <pc:sldMk cId="2830944643" sldId="266"/>
        </pc:sldMkLst>
        <pc:spChg chg="mod">
          <ac:chgData name="Stefana Jocic" userId="7bf07de81b0af02c" providerId="LiveId" clId="{B2E67476-2F7E-402D-AEFF-6DE3783C756E}" dt="2019-03-04T09:46:22.639" v="2" actId="5793"/>
          <ac:spMkLst>
            <pc:docMk/>
            <pc:sldMk cId="2830944643" sldId="266"/>
            <ac:spMk id="20" creationId="{12F2C5B2-2B64-4364-BB25-A3FFD6E3EE09}"/>
          </ac:spMkLst>
        </pc:spChg>
      </pc:sldChg>
      <pc:sldChg chg="addSp delSp modSp modAnim">
        <pc:chgData name="Stefana Jocic" userId="7bf07de81b0af02c" providerId="LiveId" clId="{B2E67476-2F7E-402D-AEFF-6DE3783C756E}" dt="2019-03-04T11:02:03.531" v="192" actId="1076"/>
        <pc:sldMkLst>
          <pc:docMk/>
          <pc:sldMk cId="2607122351" sldId="268"/>
        </pc:sldMkLst>
        <pc:picChg chg="add mod">
          <ac:chgData name="Stefana Jocic" userId="7bf07de81b0af02c" providerId="LiveId" clId="{B2E67476-2F7E-402D-AEFF-6DE3783C756E}" dt="2019-03-04T11:02:03.531" v="192" actId="1076"/>
          <ac:picMkLst>
            <pc:docMk/>
            <pc:sldMk cId="2607122351" sldId="268"/>
            <ac:picMk id="2" creationId="{347E5FB3-9D2F-4879-8E9E-5C5452E1978D}"/>
          </ac:picMkLst>
        </pc:picChg>
        <pc:picChg chg="del">
          <ac:chgData name="Stefana Jocic" userId="7bf07de81b0af02c" providerId="LiveId" clId="{B2E67476-2F7E-402D-AEFF-6DE3783C756E}" dt="2019-03-04T11:00:46.549" v="187" actId="478"/>
          <ac:picMkLst>
            <pc:docMk/>
            <pc:sldMk cId="2607122351" sldId="268"/>
            <ac:picMk id="10" creationId="{00000000-0000-0000-0000-000000000000}"/>
          </ac:picMkLst>
        </pc:picChg>
      </pc:sldChg>
      <pc:sldChg chg="modSp">
        <pc:chgData name="Stefana Jocic" userId="7bf07de81b0af02c" providerId="LiveId" clId="{B2E67476-2F7E-402D-AEFF-6DE3783C756E}" dt="2019-03-04T09:46:42.992" v="3" actId="166"/>
        <pc:sldMkLst>
          <pc:docMk/>
          <pc:sldMk cId="1231631832" sldId="269"/>
        </pc:sldMkLst>
        <pc:picChg chg="ord">
          <ac:chgData name="Stefana Jocic" userId="7bf07de81b0af02c" providerId="LiveId" clId="{B2E67476-2F7E-402D-AEFF-6DE3783C756E}" dt="2019-03-04T09:46:42.992" v="3" actId="166"/>
          <ac:picMkLst>
            <pc:docMk/>
            <pc:sldMk cId="1231631832" sldId="269"/>
            <ac:picMk id="8" creationId="{C0B77630-FAAE-4757-8259-19C5C7F1BC4C}"/>
          </ac:picMkLst>
        </pc:picChg>
      </pc:sldChg>
      <pc:sldChg chg="addSp modSp">
        <pc:chgData name="Stefana Jocic" userId="7bf07de81b0af02c" providerId="LiveId" clId="{B2E67476-2F7E-402D-AEFF-6DE3783C756E}" dt="2019-03-04T16:23:05.508" v="246" actId="1076"/>
        <pc:sldMkLst>
          <pc:docMk/>
          <pc:sldMk cId="2111383161" sldId="272"/>
        </pc:sldMkLst>
        <pc:spChg chg="add mod">
          <ac:chgData name="Stefana Jocic" userId="7bf07de81b0af02c" providerId="LiveId" clId="{B2E67476-2F7E-402D-AEFF-6DE3783C756E}" dt="2019-03-04T16:23:05.508" v="246" actId="1076"/>
          <ac:spMkLst>
            <pc:docMk/>
            <pc:sldMk cId="2111383161" sldId="272"/>
            <ac:spMk id="7" creationId="{71936054-4597-4E90-8C74-6C1F9816BD58}"/>
          </ac:spMkLst>
        </pc:spChg>
      </pc:sldChg>
      <pc:sldChg chg="addSp delSp modSp">
        <pc:chgData name="Stefana Jocic" userId="7bf07de81b0af02c" providerId="LiveId" clId="{B2E67476-2F7E-402D-AEFF-6DE3783C756E}" dt="2019-03-04T16:37:07.756" v="402" actId="20577"/>
        <pc:sldMkLst>
          <pc:docMk/>
          <pc:sldMk cId="2457656585" sldId="273"/>
        </pc:sldMkLst>
        <pc:spChg chg="del mod">
          <ac:chgData name="Stefana Jocic" userId="7bf07de81b0af02c" providerId="LiveId" clId="{B2E67476-2F7E-402D-AEFF-6DE3783C756E}" dt="2019-03-04T16:36:33.104" v="375" actId="478"/>
          <ac:spMkLst>
            <pc:docMk/>
            <pc:sldMk cId="2457656585" sldId="273"/>
            <ac:spMk id="3" creationId="{0FAB674E-E0FD-49B9-93BE-1C07741B8514}"/>
          </ac:spMkLst>
        </pc:spChg>
        <pc:spChg chg="add mod">
          <ac:chgData name="Stefana Jocic" userId="7bf07de81b0af02c" providerId="LiveId" clId="{B2E67476-2F7E-402D-AEFF-6DE3783C756E}" dt="2019-03-04T16:36:52.001" v="377" actId="2711"/>
          <ac:spMkLst>
            <pc:docMk/>
            <pc:sldMk cId="2457656585" sldId="273"/>
            <ac:spMk id="6" creationId="{54745247-0E9F-4035-A155-D5BA1AC80BDB}"/>
          </ac:spMkLst>
        </pc:spChg>
        <pc:spChg chg="mod">
          <ac:chgData name="Stefana Jocic" userId="7bf07de81b0af02c" providerId="LiveId" clId="{B2E67476-2F7E-402D-AEFF-6DE3783C756E}" dt="2019-03-04T16:37:07.756" v="402" actId="20577"/>
          <ac:spMkLst>
            <pc:docMk/>
            <pc:sldMk cId="2457656585" sldId="273"/>
            <ac:spMk id="10" creationId="{A764D615-2D05-453E-A71B-34FA54462B56}"/>
          </ac:spMkLst>
        </pc:spChg>
      </pc:sldChg>
      <pc:sldChg chg="modSp">
        <pc:chgData name="Stefana Jocic" userId="7bf07de81b0af02c" providerId="LiveId" clId="{B2E67476-2F7E-402D-AEFF-6DE3783C756E}" dt="2019-03-04T09:47:25.851" v="7" actId="1076"/>
        <pc:sldMkLst>
          <pc:docMk/>
          <pc:sldMk cId="1956771140" sldId="274"/>
        </pc:sldMkLst>
        <pc:spChg chg="mod">
          <ac:chgData name="Stefana Jocic" userId="7bf07de81b0af02c" providerId="LiveId" clId="{B2E67476-2F7E-402D-AEFF-6DE3783C756E}" dt="2019-03-04T09:47:25.851" v="7" actId="1076"/>
          <ac:spMkLst>
            <pc:docMk/>
            <pc:sldMk cId="1956771140" sldId="274"/>
            <ac:spMk id="3" creationId="{0FAB674E-E0FD-49B9-93BE-1C07741B8514}"/>
          </ac:spMkLst>
        </pc:spChg>
      </pc:sldChg>
      <pc:sldChg chg="modSp">
        <pc:chgData name="Stefana Jocic" userId="7bf07de81b0af02c" providerId="LiveId" clId="{B2E67476-2F7E-402D-AEFF-6DE3783C756E}" dt="2019-03-04T09:53:18.764" v="62" actId="1076"/>
        <pc:sldMkLst>
          <pc:docMk/>
          <pc:sldMk cId="3522889014" sldId="275"/>
        </pc:sldMkLst>
        <pc:spChg chg="mod">
          <ac:chgData name="Stefana Jocic" userId="7bf07de81b0af02c" providerId="LiveId" clId="{B2E67476-2F7E-402D-AEFF-6DE3783C756E}" dt="2019-03-04T09:53:18.764" v="62" actId="1076"/>
          <ac:spMkLst>
            <pc:docMk/>
            <pc:sldMk cId="3522889014" sldId="275"/>
            <ac:spMk id="3" creationId="{0FAB674E-E0FD-49B9-93BE-1C07741B8514}"/>
          </ac:spMkLst>
        </pc:spChg>
      </pc:sldChg>
      <pc:sldChg chg="modSp">
        <pc:chgData name="Stefana Jocic" userId="7bf07de81b0af02c" providerId="LiveId" clId="{B2E67476-2F7E-402D-AEFF-6DE3783C756E}" dt="2019-03-04T16:32:54.408" v="292" actId="20577"/>
        <pc:sldMkLst>
          <pc:docMk/>
          <pc:sldMk cId="3768658983" sldId="276"/>
        </pc:sldMkLst>
        <pc:spChg chg="mod">
          <ac:chgData name="Stefana Jocic" userId="7bf07de81b0af02c" providerId="LiveId" clId="{B2E67476-2F7E-402D-AEFF-6DE3783C756E}" dt="2019-03-04T09:52:41.826" v="61" actId="2711"/>
          <ac:spMkLst>
            <pc:docMk/>
            <pc:sldMk cId="3768658983" sldId="276"/>
            <ac:spMk id="3" creationId="{0FAB674E-E0FD-49B9-93BE-1C07741B8514}"/>
          </ac:spMkLst>
        </pc:spChg>
        <pc:spChg chg="mod">
          <ac:chgData name="Stefana Jocic" userId="7bf07de81b0af02c" providerId="LiveId" clId="{B2E67476-2F7E-402D-AEFF-6DE3783C756E}" dt="2019-03-04T16:32:54.408" v="292" actId="20577"/>
          <ac:spMkLst>
            <pc:docMk/>
            <pc:sldMk cId="3768658983" sldId="276"/>
            <ac:spMk id="10" creationId="{A764D615-2D05-453E-A71B-34FA54462B56}"/>
          </ac:spMkLst>
        </pc:spChg>
      </pc:sldChg>
      <pc:sldChg chg="del">
        <pc:chgData name="Stefana Jocic" userId="7bf07de81b0af02c" providerId="LiveId" clId="{B2E67476-2F7E-402D-AEFF-6DE3783C756E}" dt="2019-03-04T16:35:33.350" v="372" actId="2696"/>
        <pc:sldMkLst>
          <pc:docMk/>
          <pc:sldMk cId="285884242" sldId="278"/>
        </pc:sldMkLst>
      </pc:sldChg>
      <pc:sldChg chg="modSp">
        <pc:chgData name="Stefana Jocic" userId="7bf07de81b0af02c" providerId="LiveId" clId="{B2E67476-2F7E-402D-AEFF-6DE3783C756E}" dt="2019-03-04T09:51:29.967" v="34" actId="1076"/>
        <pc:sldMkLst>
          <pc:docMk/>
          <pc:sldMk cId="2637793989" sldId="279"/>
        </pc:sldMkLst>
        <pc:spChg chg="mod">
          <ac:chgData name="Stefana Jocic" userId="7bf07de81b0af02c" providerId="LiveId" clId="{B2E67476-2F7E-402D-AEFF-6DE3783C756E}" dt="2019-03-04T09:51:29.967" v="34" actId="1076"/>
          <ac:spMkLst>
            <pc:docMk/>
            <pc:sldMk cId="2637793989" sldId="279"/>
            <ac:spMk id="3" creationId="{0FAB674E-E0FD-49B9-93BE-1C07741B8514}"/>
          </ac:spMkLst>
        </pc:spChg>
      </pc:sldChg>
      <pc:sldChg chg="modSp">
        <pc:chgData name="Stefana Jocic" userId="7bf07de81b0af02c" providerId="LiveId" clId="{B2E67476-2F7E-402D-AEFF-6DE3783C756E}" dt="2019-03-04T09:51:55.436" v="60" actId="1076"/>
        <pc:sldMkLst>
          <pc:docMk/>
          <pc:sldMk cId="750752592" sldId="281"/>
        </pc:sldMkLst>
        <pc:spChg chg="mod">
          <ac:chgData name="Stefana Jocic" userId="7bf07de81b0af02c" providerId="LiveId" clId="{B2E67476-2F7E-402D-AEFF-6DE3783C756E}" dt="2019-03-04T09:51:55.436" v="60" actId="1076"/>
          <ac:spMkLst>
            <pc:docMk/>
            <pc:sldMk cId="750752592" sldId="281"/>
            <ac:spMk id="3" creationId="{0FAB674E-E0FD-49B9-93BE-1C07741B8514}"/>
          </ac:spMkLst>
        </pc:spChg>
      </pc:sldChg>
      <pc:sldChg chg="del">
        <pc:chgData name="Stefana Jocic" userId="7bf07de81b0af02c" providerId="LiveId" clId="{B2E67476-2F7E-402D-AEFF-6DE3783C756E}" dt="2019-03-04T11:02:06.426" v="193" actId="2696"/>
        <pc:sldMkLst>
          <pc:docMk/>
          <pc:sldMk cId="298489752" sldId="282"/>
        </pc:sldMkLst>
      </pc:sldChg>
      <pc:sldChg chg="del">
        <pc:chgData name="Stefana Jocic" userId="7bf07de81b0af02c" providerId="LiveId" clId="{B2E67476-2F7E-402D-AEFF-6DE3783C756E}" dt="2019-03-04T11:02:09.820" v="195" actId="2696"/>
        <pc:sldMkLst>
          <pc:docMk/>
          <pc:sldMk cId="2779890948" sldId="283"/>
        </pc:sldMkLst>
      </pc:sldChg>
      <pc:sldChg chg="del">
        <pc:chgData name="Stefana Jocic" userId="7bf07de81b0af02c" providerId="LiveId" clId="{B2E67476-2F7E-402D-AEFF-6DE3783C756E}" dt="2019-03-04T11:02:08.700" v="194" actId="2696"/>
        <pc:sldMkLst>
          <pc:docMk/>
          <pc:sldMk cId="2591304752" sldId="284"/>
        </pc:sldMkLst>
      </pc:sldChg>
      <pc:sldChg chg="del">
        <pc:chgData name="Stefana Jocic" userId="7bf07de81b0af02c" providerId="LiveId" clId="{B2E67476-2F7E-402D-AEFF-6DE3783C756E}" dt="2019-03-04T11:02:10.826" v="196" actId="2696"/>
        <pc:sldMkLst>
          <pc:docMk/>
          <pc:sldMk cId="611655222" sldId="285"/>
        </pc:sldMkLst>
      </pc:sldChg>
      <pc:sldChg chg="modSp add ord">
        <pc:chgData name="Stefana Jocic" userId="7bf07de81b0af02c" providerId="LiveId" clId="{B2E67476-2F7E-402D-AEFF-6DE3783C756E}" dt="2019-03-04T09:55:24.008" v="101" actId="1076"/>
        <pc:sldMkLst>
          <pc:docMk/>
          <pc:sldMk cId="2486074625" sldId="293"/>
        </pc:sldMkLst>
        <pc:spChg chg="mod">
          <ac:chgData name="Stefana Jocic" userId="7bf07de81b0af02c" providerId="LiveId" clId="{B2E67476-2F7E-402D-AEFF-6DE3783C756E}" dt="2019-03-04T09:55:24.008" v="101" actId="1076"/>
          <ac:spMkLst>
            <pc:docMk/>
            <pc:sldMk cId="2486074625" sldId="293"/>
            <ac:spMk id="3" creationId="{0FAB674E-E0FD-49B9-93BE-1C07741B8514}"/>
          </ac:spMkLst>
        </pc:spChg>
      </pc:sldChg>
      <pc:sldChg chg="addSp delSp modSp add ord">
        <pc:chgData name="Stefana Jocic" userId="7bf07de81b0af02c" providerId="LiveId" clId="{B2E67476-2F7E-402D-AEFF-6DE3783C756E}" dt="2019-03-04T16:33:36.964" v="350" actId="404"/>
        <pc:sldMkLst>
          <pc:docMk/>
          <pc:sldMk cId="3645713773" sldId="294"/>
        </pc:sldMkLst>
        <pc:spChg chg="mod">
          <ac:chgData name="Stefana Jocic" userId="7bf07de81b0af02c" providerId="LiveId" clId="{B2E67476-2F7E-402D-AEFF-6DE3783C756E}" dt="2019-03-04T10:08:28.940" v="143" actId="20577"/>
          <ac:spMkLst>
            <pc:docMk/>
            <pc:sldMk cId="3645713773" sldId="294"/>
            <ac:spMk id="3" creationId="{0FAB674E-E0FD-49B9-93BE-1C07741B8514}"/>
          </ac:spMkLst>
        </pc:spChg>
        <pc:spChg chg="mod">
          <ac:chgData name="Stefana Jocic" userId="7bf07de81b0af02c" providerId="LiveId" clId="{B2E67476-2F7E-402D-AEFF-6DE3783C756E}" dt="2019-03-04T16:33:36.964" v="350" actId="404"/>
          <ac:spMkLst>
            <pc:docMk/>
            <pc:sldMk cId="3645713773" sldId="294"/>
            <ac:spMk id="10" creationId="{A764D615-2D05-453E-A71B-34FA54462B56}"/>
          </ac:spMkLst>
        </pc:spChg>
        <pc:picChg chg="add mod">
          <ac:chgData name="Stefana Jocic" userId="7bf07de81b0af02c" providerId="LiveId" clId="{B2E67476-2F7E-402D-AEFF-6DE3783C756E}" dt="2019-03-04T10:07:50.582" v="135" actId="1076"/>
          <ac:picMkLst>
            <pc:docMk/>
            <pc:sldMk cId="3645713773" sldId="294"/>
            <ac:picMk id="6" creationId="{766ABEAF-580C-45C1-A3B0-E9E4C32744A5}"/>
          </ac:picMkLst>
        </pc:picChg>
        <pc:picChg chg="add mod">
          <ac:chgData name="Stefana Jocic" userId="7bf07de81b0af02c" providerId="LiveId" clId="{B2E67476-2F7E-402D-AEFF-6DE3783C756E}" dt="2019-03-04T10:08:08.698" v="140" actId="14100"/>
          <ac:picMkLst>
            <pc:docMk/>
            <pc:sldMk cId="3645713773" sldId="294"/>
            <ac:picMk id="8" creationId="{DF3E9BB0-A0F1-425C-81EE-5511EFC22C0E}"/>
          </ac:picMkLst>
        </pc:picChg>
        <pc:picChg chg="del">
          <ac:chgData name="Stefana Jocic" userId="7bf07de81b0af02c" providerId="LiveId" clId="{B2E67476-2F7E-402D-AEFF-6DE3783C756E}" dt="2019-03-04T09:58:36.451" v="104" actId="478"/>
          <ac:picMkLst>
            <pc:docMk/>
            <pc:sldMk cId="3645713773" sldId="294"/>
            <ac:picMk id="13" creationId="{7226F0DE-D779-4EE4-BB5F-30164403465B}"/>
          </ac:picMkLst>
        </pc:picChg>
        <pc:picChg chg="del">
          <ac:chgData name="Stefana Jocic" userId="7bf07de81b0af02c" providerId="LiveId" clId="{B2E67476-2F7E-402D-AEFF-6DE3783C756E}" dt="2019-03-04T09:58:37.239" v="105" actId="478"/>
          <ac:picMkLst>
            <pc:docMk/>
            <pc:sldMk cId="3645713773" sldId="294"/>
            <ac:picMk id="14" creationId="{F8DBE01D-B3C8-4DA7-A426-C84F3DC4F3C1}"/>
          </ac:picMkLst>
        </pc:picChg>
      </pc:sldChg>
      <pc:sldChg chg="modSp add ord">
        <pc:chgData name="Stefana Jocic" userId="7bf07de81b0af02c" providerId="LiveId" clId="{B2E67476-2F7E-402D-AEFF-6DE3783C756E}" dt="2019-03-04T10:10:16.002" v="153" actId="20577"/>
        <pc:sldMkLst>
          <pc:docMk/>
          <pc:sldMk cId="102505858" sldId="295"/>
        </pc:sldMkLst>
        <pc:spChg chg="mod">
          <ac:chgData name="Stefana Jocic" userId="7bf07de81b0af02c" providerId="LiveId" clId="{B2E67476-2F7E-402D-AEFF-6DE3783C756E}" dt="2019-03-04T10:10:16.002" v="153" actId="20577"/>
          <ac:spMkLst>
            <pc:docMk/>
            <pc:sldMk cId="102505858" sldId="295"/>
            <ac:spMk id="3" creationId="{0FAB674E-E0FD-49B9-93BE-1C07741B8514}"/>
          </ac:spMkLst>
        </pc:spChg>
      </pc:sldChg>
      <pc:sldChg chg="addSp delSp modSp add ord">
        <pc:chgData name="Stefana Jocic" userId="7bf07de81b0af02c" providerId="LiveId" clId="{B2E67476-2F7E-402D-AEFF-6DE3783C756E}" dt="2019-03-04T16:33:51.063" v="371" actId="20577"/>
        <pc:sldMkLst>
          <pc:docMk/>
          <pc:sldMk cId="4046368385" sldId="296"/>
        </pc:sldMkLst>
        <pc:spChg chg="mod">
          <ac:chgData name="Stefana Jocic" userId="7bf07de81b0af02c" providerId="LiveId" clId="{B2E67476-2F7E-402D-AEFF-6DE3783C756E}" dt="2019-03-04T10:22:04.231" v="186" actId="2711"/>
          <ac:spMkLst>
            <pc:docMk/>
            <pc:sldMk cId="4046368385" sldId="296"/>
            <ac:spMk id="3" creationId="{0FAB674E-E0FD-49B9-93BE-1C07741B8514}"/>
          </ac:spMkLst>
        </pc:spChg>
        <pc:spChg chg="mod">
          <ac:chgData name="Stefana Jocic" userId="7bf07de81b0af02c" providerId="LiveId" clId="{B2E67476-2F7E-402D-AEFF-6DE3783C756E}" dt="2019-03-04T16:33:51.063" v="371" actId="20577"/>
          <ac:spMkLst>
            <pc:docMk/>
            <pc:sldMk cId="4046368385" sldId="296"/>
            <ac:spMk id="10" creationId="{A764D615-2D05-453E-A71B-34FA54462B56}"/>
          </ac:spMkLst>
        </pc:spChg>
        <pc:picChg chg="del">
          <ac:chgData name="Stefana Jocic" userId="7bf07de81b0af02c" providerId="LiveId" clId="{B2E67476-2F7E-402D-AEFF-6DE3783C756E}" dt="2019-03-04T10:10:42.674" v="157" actId="478"/>
          <ac:picMkLst>
            <pc:docMk/>
            <pc:sldMk cId="4046368385" sldId="296"/>
            <ac:picMk id="6" creationId="{766ABEAF-580C-45C1-A3B0-E9E4C32744A5}"/>
          </ac:picMkLst>
        </pc:picChg>
        <pc:picChg chg="add mod">
          <ac:chgData name="Stefana Jocic" userId="7bf07de81b0af02c" providerId="LiveId" clId="{B2E67476-2F7E-402D-AEFF-6DE3783C756E}" dt="2019-03-04T10:17:02.692" v="181" actId="1076"/>
          <ac:picMkLst>
            <pc:docMk/>
            <pc:sldMk cId="4046368385" sldId="296"/>
            <ac:picMk id="7" creationId="{841CC88B-9C76-40E5-A3C9-4896444CBA4D}"/>
          </ac:picMkLst>
        </pc:picChg>
        <pc:picChg chg="del">
          <ac:chgData name="Stefana Jocic" userId="7bf07de81b0af02c" providerId="LiveId" clId="{B2E67476-2F7E-402D-AEFF-6DE3783C756E}" dt="2019-03-04T10:10:43.203" v="158" actId="478"/>
          <ac:picMkLst>
            <pc:docMk/>
            <pc:sldMk cId="4046368385" sldId="296"/>
            <ac:picMk id="8" creationId="{DF3E9BB0-A0F1-425C-81EE-5511EFC22C0E}"/>
          </ac:picMkLst>
        </pc:picChg>
        <pc:picChg chg="ord">
          <ac:chgData name="Stefana Jocic" userId="7bf07de81b0af02c" providerId="LiveId" clId="{B2E67476-2F7E-402D-AEFF-6DE3783C756E}" dt="2019-03-04T10:10:54.787" v="159" actId="167"/>
          <ac:picMkLst>
            <pc:docMk/>
            <pc:sldMk cId="4046368385" sldId="296"/>
            <ac:picMk id="9" creationId="{B42F0F25-394F-48FE-83CE-F2E95BBF50E3}"/>
          </ac:picMkLst>
        </pc:picChg>
      </pc:sldChg>
      <pc:sldChg chg="add">
        <pc:chgData name="Stefana Jocic" userId="7bf07de81b0af02c" providerId="LiveId" clId="{B2E67476-2F7E-402D-AEFF-6DE3783C756E}" dt="2019-03-04T16:35:50.406" v="373"/>
        <pc:sldMkLst>
          <pc:docMk/>
          <pc:sldMk cId="466989159" sldId="297"/>
        </pc:sldMkLst>
      </pc:sldChg>
      <pc:sldChg chg="modSp add del">
        <pc:chgData name="Stefana Jocic" userId="7bf07de81b0af02c" providerId="LiveId" clId="{B2E67476-2F7E-402D-AEFF-6DE3783C756E}" dt="2019-03-04T16:31:53.067" v="247" actId="2696"/>
        <pc:sldMkLst>
          <pc:docMk/>
          <pc:sldMk cId="1449078212" sldId="297"/>
        </pc:sldMkLst>
        <pc:spChg chg="mod">
          <ac:chgData name="Stefana Jocic" userId="7bf07de81b0af02c" providerId="LiveId" clId="{B2E67476-2F7E-402D-AEFF-6DE3783C756E}" dt="2019-03-04T16:22:24.431" v="241" actId="14100"/>
          <ac:spMkLst>
            <pc:docMk/>
            <pc:sldMk cId="1449078212" sldId="297"/>
            <ac:spMk id="10" creationId="{A764D615-2D05-453E-A71B-34FA54462B56}"/>
          </ac:spMkLst>
        </pc:spChg>
      </pc:sldChg>
    </pc:docChg>
  </pc:docChgLst>
  <pc:docChgLst>
    <pc:chgData name="Stefana Jocic" userId="7bf07de81b0af02c" providerId="LiveId" clId="{36D9214A-4D5B-4747-9CD2-129157F3F643}"/>
    <pc:docChg chg="custSel addSld delSld modSld">
      <pc:chgData name="Stefana Jocic" userId="7bf07de81b0af02c" providerId="LiveId" clId="{36D9214A-4D5B-4747-9CD2-129157F3F643}" dt="2019-03-03T23:18:12.370" v="126" actId="1036"/>
      <pc:docMkLst>
        <pc:docMk/>
      </pc:docMkLst>
      <pc:sldChg chg="addSp delSp modSp">
        <pc:chgData name="Stefana Jocic" userId="7bf07de81b0af02c" providerId="LiveId" clId="{36D9214A-4D5B-4747-9CD2-129157F3F643}" dt="2019-03-03T23:15:46.980" v="103" actId="20577"/>
        <pc:sldMkLst>
          <pc:docMk/>
          <pc:sldMk cId="52095058" sldId="262"/>
        </pc:sldMkLst>
        <pc:spChg chg="mod">
          <ac:chgData name="Stefana Jocic" userId="7bf07de81b0af02c" providerId="LiveId" clId="{36D9214A-4D5B-4747-9CD2-129157F3F643}" dt="2019-03-03T23:15:46.980" v="103" actId="20577"/>
          <ac:spMkLst>
            <pc:docMk/>
            <pc:sldMk cId="52095058" sldId="262"/>
            <ac:spMk id="17" creationId="{00000000-0000-0000-0000-000000000000}"/>
          </ac:spMkLst>
        </pc:spChg>
        <pc:spChg chg="mod">
          <ac:chgData name="Stefana Jocic" userId="7bf07de81b0af02c" providerId="LiveId" clId="{36D9214A-4D5B-4747-9CD2-129157F3F643}" dt="2019-03-03T23:14:58.324" v="73" actId="2711"/>
          <ac:spMkLst>
            <pc:docMk/>
            <pc:sldMk cId="52095058" sldId="262"/>
            <ac:spMk id="18" creationId="{00000000-0000-0000-0000-000000000000}"/>
          </ac:spMkLst>
        </pc:spChg>
        <pc:spChg chg="mod">
          <ac:chgData name="Stefana Jocic" userId="7bf07de81b0af02c" providerId="LiveId" clId="{36D9214A-4D5B-4747-9CD2-129157F3F643}" dt="2019-03-03T23:15:42.839" v="101" actId="20577"/>
          <ac:spMkLst>
            <pc:docMk/>
            <pc:sldMk cId="52095058" sldId="262"/>
            <ac:spMk id="19" creationId="{00000000-0000-0000-0000-000000000000}"/>
          </ac:spMkLst>
        </pc:spChg>
        <pc:spChg chg="mod">
          <ac:chgData name="Stefana Jocic" userId="7bf07de81b0af02c" providerId="LiveId" clId="{36D9214A-4D5B-4747-9CD2-129157F3F643}" dt="2019-03-03T23:15:41.113" v="100"/>
          <ac:spMkLst>
            <pc:docMk/>
            <pc:sldMk cId="52095058" sldId="262"/>
            <ac:spMk id="20" creationId="{00000000-0000-0000-0000-000000000000}"/>
          </ac:spMkLst>
        </pc:spChg>
        <pc:spChg chg="mod">
          <ac:chgData name="Stefana Jocic" userId="7bf07de81b0af02c" providerId="LiveId" clId="{36D9214A-4D5B-4747-9CD2-129157F3F643}" dt="2019-03-03T23:15:45.277" v="102" actId="20577"/>
          <ac:spMkLst>
            <pc:docMk/>
            <pc:sldMk cId="52095058" sldId="262"/>
            <ac:spMk id="21" creationId="{00000000-0000-0000-0000-000000000000}"/>
          </ac:spMkLst>
        </pc:spChg>
        <pc:picChg chg="del">
          <ac:chgData name="Stefana Jocic" userId="7bf07de81b0af02c" providerId="LiveId" clId="{36D9214A-4D5B-4747-9CD2-129157F3F643}" dt="2019-03-03T23:08:01.683" v="11" actId="478"/>
          <ac:picMkLst>
            <pc:docMk/>
            <pc:sldMk cId="52095058" sldId="262"/>
            <ac:picMk id="7" creationId="{00000000-0000-0000-0000-000000000000}"/>
          </ac:picMkLst>
        </pc:picChg>
        <pc:picChg chg="add">
          <ac:chgData name="Stefana Jocic" userId="7bf07de81b0af02c" providerId="LiveId" clId="{36D9214A-4D5B-4747-9CD2-129157F3F643}" dt="2019-03-03T23:08:02.808" v="12"/>
          <ac:picMkLst>
            <pc:docMk/>
            <pc:sldMk cId="52095058" sldId="262"/>
            <ac:picMk id="23" creationId="{FAADDB07-AEB8-4AF4-88CC-30649193D13D}"/>
          </ac:picMkLst>
        </pc:picChg>
      </pc:sldChg>
      <pc:sldChg chg="addSp delSp modSp">
        <pc:chgData name="Stefana Jocic" userId="7bf07de81b0af02c" providerId="LiveId" clId="{36D9214A-4D5B-4747-9CD2-129157F3F643}" dt="2019-03-03T23:07:31.612" v="10" actId="1076"/>
        <pc:sldMkLst>
          <pc:docMk/>
          <pc:sldMk cId="2859070387" sldId="263"/>
        </pc:sldMkLst>
        <pc:spChg chg="del">
          <ac:chgData name="Stefana Jocic" userId="7bf07de81b0af02c" providerId="LiveId" clId="{36D9214A-4D5B-4747-9CD2-129157F3F643}" dt="2019-03-03T23:04:33.566" v="3" actId="478"/>
          <ac:spMkLst>
            <pc:docMk/>
            <pc:sldMk cId="2859070387" sldId="263"/>
            <ac:spMk id="6" creationId="{0CD4DD81-B01C-471C-9DD0-64F25B5B4A7C}"/>
          </ac:spMkLst>
        </pc:spChg>
        <pc:picChg chg="del">
          <ac:chgData name="Stefana Jocic" userId="7bf07de81b0af02c" providerId="LiveId" clId="{36D9214A-4D5B-4747-9CD2-129157F3F643}" dt="2019-03-03T23:04:31.915" v="2" actId="478"/>
          <ac:picMkLst>
            <pc:docMk/>
            <pc:sldMk cId="2859070387" sldId="263"/>
            <ac:picMk id="5" creationId="{ADD4555F-7082-46A9-9E2D-BCF5FA2BFB72}"/>
          </ac:picMkLst>
        </pc:picChg>
        <pc:picChg chg="add mod">
          <ac:chgData name="Stefana Jocic" userId="7bf07de81b0af02c" providerId="LiveId" clId="{36D9214A-4D5B-4747-9CD2-129157F3F643}" dt="2019-03-03T23:07:31.612" v="10" actId="1076"/>
          <ac:picMkLst>
            <pc:docMk/>
            <pc:sldMk cId="2859070387" sldId="263"/>
            <ac:picMk id="7" creationId="{E46588F4-0138-4EF0-B510-1FA6B29664C7}"/>
          </ac:picMkLst>
        </pc:picChg>
      </pc:sldChg>
      <pc:sldChg chg="modSp">
        <pc:chgData name="Stefana Jocic" userId="7bf07de81b0af02c" providerId="LiveId" clId="{36D9214A-4D5B-4747-9CD2-129157F3F643}" dt="2019-03-03T23:10:22.496" v="24" actId="20577"/>
        <pc:sldMkLst>
          <pc:docMk/>
          <pc:sldMk cId="2830944643" sldId="266"/>
        </pc:sldMkLst>
        <pc:spChg chg="mod">
          <ac:chgData name="Stefana Jocic" userId="7bf07de81b0af02c" providerId="LiveId" clId="{36D9214A-4D5B-4747-9CD2-129157F3F643}" dt="2019-03-03T23:09:38.876" v="22" actId="207"/>
          <ac:spMkLst>
            <pc:docMk/>
            <pc:sldMk cId="2830944643" sldId="266"/>
            <ac:spMk id="17" creationId="{BA63899B-F59B-4EFB-948D-527ACBD25D1C}"/>
          </ac:spMkLst>
        </pc:spChg>
        <pc:spChg chg="mod">
          <ac:chgData name="Stefana Jocic" userId="7bf07de81b0af02c" providerId="LiveId" clId="{36D9214A-4D5B-4747-9CD2-129157F3F643}" dt="2019-03-03T23:10:22.496" v="24" actId="20577"/>
          <ac:spMkLst>
            <pc:docMk/>
            <pc:sldMk cId="2830944643" sldId="266"/>
            <ac:spMk id="20" creationId="{12F2C5B2-2B64-4364-BB25-A3FFD6E3EE09}"/>
          </ac:spMkLst>
        </pc:spChg>
      </pc:sldChg>
      <pc:sldChg chg="modSp">
        <pc:chgData name="Stefana Jocic" userId="7bf07de81b0af02c" providerId="LiveId" clId="{36D9214A-4D5B-4747-9CD2-129157F3F643}" dt="2019-03-03T23:12:49.128" v="58" actId="2711"/>
        <pc:sldMkLst>
          <pc:docMk/>
          <pc:sldMk cId="755312520" sldId="267"/>
        </pc:sldMkLst>
        <pc:spChg chg="mod">
          <ac:chgData name="Stefana Jocic" userId="7bf07de81b0af02c" providerId="LiveId" clId="{36D9214A-4D5B-4747-9CD2-129157F3F643}" dt="2019-03-03T23:12:49.128" v="58" actId="2711"/>
          <ac:spMkLst>
            <pc:docMk/>
            <pc:sldMk cId="755312520" sldId="267"/>
            <ac:spMk id="9" creationId="{6F0425ED-BB3C-417B-B376-001CA63D63D9}"/>
          </ac:spMkLst>
        </pc:spChg>
      </pc:sldChg>
      <pc:sldChg chg="addSp delSp">
        <pc:chgData name="Stefana Jocic" userId="7bf07de81b0af02c" providerId="LiveId" clId="{36D9214A-4D5B-4747-9CD2-129157F3F643}" dt="2019-03-03T23:10:36.874" v="26"/>
        <pc:sldMkLst>
          <pc:docMk/>
          <pc:sldMk cId="1231631832" sldId="269"/>
        </pc:sldMkLst>
        <pc:picChg chg="del">
          <ac:chgData name="Stefana Jocic" userId="7bf07de81b0af02c" providerId="LiveId" clId="{36D9214A-4D5B-4747-9CD2-129157F3F643}" dt="2019-03-03T23:10:36.156" v="25" actId="478"/>
          <ac:picMkLst>
            <pc:docMk/>
            <pc:sldMk cId="1231631832" sldId="269"/>
            <ac:picMk id="7" creationId="{00000000-0000-0000-0000-000000000000}"/>
          </ac:picMkLst>
        </pc:picChg>
        <pc:picChg chg="add">
          <ac:chgData name="Stefana Jocic" userId="7bf07de81b0af02c" providerId="LiveId" clId="{36D9214A-4D5B-4747-9CD2-129157F3F643}" dt="2019-03-03T23:10:36.874" v="26"/>
          <ac:picMkLst>
            <pc:docMk/>
            <pc:sldMk cId="1231631832" sldId="269"/>
            <ac:picMk id="11" creationId="{EAD44589-FA60-4CE4-B665-E9AA87C2541B}"/>
          </ac:picMkLst>
        </pc:picChg>
      </pc:sldChg>
      <pc:sldChg chg="addSp delSp">
        <pc:chgData name="Stefana Jocic" userId="7bf07de81b0af02c" providerId="LiveId" clId="{36D9214A-4D5B-4747-9CD2-129157F3F643}" dt="2019-03-03T23:08:16.610" v="16"/>
        <pc:sldMkLst>
          <pc:docMk/>
          <pc:sldMk cId="3990004974" sldId="271"/>
        </pc:sldMkLst>
        <pc:picChg chg="del">
          <ac:chgData name="Stefana Jocic" userId="7bf07de81b0af02c" providerId="LiveId" clId="{36D9214A-4D5B-4747-9CD2-129157F3F643}" dt="2019-03-03T23:08:15.688" v="15" actId="478"/>
          <ac:picMkLst>
            <pc:docMk/>
            <pc:sldMk cId="3990004974" sldId="271"/>
            <ac:picMk id="7" creationId="{00000000-0000-0000-0000-000000000000}"/>
          </ac:picMkLst>
        </pc:picChg>
        <pc:picChg chg="add">
          <ac:chgData name="Stefana Jocic" userId="7bf07de81b0af02c" providerId="LiveId" clId="{36D9214A-4D5B-4747-9CD2-129157F3F643}" dt="2019-03-03T23:08:16.610" v="16"/>
          <ac:picMkLst>
            <pc:docMk/>
            <pc:sldMk cId="3990004974" sldId="271"/>
            <ac:picMk id="9" creationId="{81EA074D-BEA5-4ABC-81CC-195FF7929BD4}"/>
          </ac:picMkLst>
        </pc:picChg>
      </pc:sldChg>
      <pc:sldChg chg="addSp delSp modSp">
        <pc:chgData name="Stefana Jocic" userId="7bf07de81b0af02c" providerId="LiveId" clId="{36D9214A-4D5B-4747-9CD2-129157F3F643}" dt="2019-03-03T23:11:32.199" v="46"/>
        <pc:sldMkLst>
          <pc:docMk/>
          <pc:sldMk cId="2111383161" sldId="272"/>
        </pc:sldMkLst>
        <pc:spChg chg="mod">
          <ac:chgData name="Stefana Jocic" userId="7bf07de81b0af02c" providerId="LiveId" clId="{36D9214A-4D5B-4747-9CD2-129157F3F643}" dt="2019-03-03T23:11:28.293" v="44" actId="20577"/>
          <ac:spMkLst>
            <pc:docMk/>
            <pc:sldMk cId="2111383161" sldId="272"/>
            <ac:spMk id="3" creationId="{0FAB674E-E0FD-49B9-93BE-1C07741B8514}"/>
          </ac:spMkLst>
        </pc:spChg>
        <pc:spChg chg="mod">
          <ac:chgData name="Stefana Jocic" userId="7bf07de81b0af02c" providerId="LiveId" clId="{36D9214A-4D5B-4747-9CD2-129157F3F643}" dt="2019-03-03T23:11:11.614" v="42" actId="2711"/>
          <ac:spMkLst>
            <pc:docMk/>
            <pc:sldMk cId="2111383161" sldId="272"/>
            <ac:spMk id="10" creationId="{A764D615-2D05-453E-A71B-34FA54462B56}"/>
          </ac:spMkLst>
        </pc:spChg>
        <pc:picChg chg="del">
          <ac:chgData name="Stefana Jocic" userId="7bf07de81b0af02c" providerId="LiveId" clId="{36D9214A-4D5B-4747-9CD2-129157F3F643}" dt="2019-03-03T23:11:31.371" v="45" actId="478"/>
          <ac:picMkLst>
            <pc:docMk/>
            <pc:sldMk cId="2111383161" sldId="272"/>
            <ac:picMk id="7" creationId="{00000000-0000-0000-0000-000000000000}"/>
          </ac:picMkLst>
        </pc:picChg>
        <pc:picChg chg="add">
          <ac:chgData name="Stefana Jocic" userId="7bf07de81b0af02c" providerId="LiveId" clId="{36D9214A-4D5B-4747-9CD2-129157F3F643}" dt="2019-03-03T23:11:32.199" v="46"/>
          <ac:picMkLst>
            <pc:docMk/>
            <pc:sldMk cId="2111383161" sldId="272"/>
            <ac:picMk id="8" creationId="{A96570F7-FBA0-4CB2-A83C-68CF65CC7FDC}"/>
          </ac:picMkLst>
        </pc:picChg>
      </pc:sldChg>
      <pc:sldChg chg="addSp delSp">
        <pc:chgData name="Stefana Jocic" userId="7bf07de81b0af02c" providerId="LiveId" clId="{36D9214A-4D5B-4747-9CD2-129157F3F643}" dt="2019-03-03T23:08:10.859" v="14"/>
        <pc:sldMkLst>
          <pc:docMk/>
          <pc:sldMk cId="2457656585" sldId="273"/>
        </pc:sldMkLst>
        <pc:picChg chg="del">
          <ac:chgData name="Stefana Jocic" userId="7bf07de81b0af02c" providerId="LiveId" clId="{36D9214A-4D5B-4747-9CD2-129157F3F643}" dt="2019-03-03T23:08:10.140" v="13" actId="478"/>
          <ac:picMkLst>
            <pc:docMk/>
            <pc:sldMk cId="2457656585" sldId="273"/>
            <ac:picMk id="7" creationId="{00000000-0000-0000-0000-000000000000}"/>
          </ac:picMkLst>
        </pc:picChg>
        <pc:picChg chg="add">
          <ac:chgData name="Stefana Jocic" userId="7bf07de81b0af02c" providerId="LiveId" clId="{36D9214A-4D5B-4747-9CD2-129157F3F643}" dt="2019-03-03T23:08:10.859" v="14"/>
          <ac:picMkLst>
            <pc:docMk/>
            <pc:sldMk cId="2457656585" sldId="273"/>
            <ac:picMk id="8" creationId="{AB9B1173-5EBE-4DC1-A9B6-0E67D4538A00}"/>
          </ac:picMkLst>
        </pc:picChg>
      </pc:sldChg>
      <pc:sldChg chg="addSp delSp modSp">
        <pc:chgData name="Stefana Jocic" userId="7bf07de81b0af02c" providerId="LiveId" clId="{36D9214A-4D5B-4747-9CD2-129157F3F643}" dt="2019-03-03T23:11:01.300" v="41" actId="20577"/>
        <pc:sldMkLst>
          <pc:docMk/>
          <pc:sldMk cId="1956771140" sldId="274"/>
        </pc:sldMkLst>
        <pc:spChg chg="mod">
          <ac:chgData name="Stefana Jocic" userId="7bf07de81b0af02c" providerId="LiveId" clId="{36D9214A-4D5B-4747-9CD2-129157F3F643}" dt="2019-03-03T23:11:01.300" v="41" actId="20577"/>
          <ac:spMkLst>
            <pc:docMk/>
            <pc:sldMk cId="1956771140" sldId="274"/>
            <ac:spMk id="3" creationId="{0FAB674E-E0FD-49B9-93BE-1C07741B8514}"/>
          </ac:spMkLst>
        </pc:spChg>
        <pc:picChg chg="del">
          <ac:chgData name="Stefana Jocic" userId="7bf07de81b0af02c" providerId="LiveId" clId="{36D9214A-4D5B-4747-9CD2-129157F3F643}" dt="2019-03-03T23:10:42.250" v="27" actId="478"/>
          <ac:picMkLst>
            <pc:docMk/>
            <pc:sldMk cId="1956771140" sldId="274"/>
            <ac:picMk id="7" creationId="{00000000-0000-0000-0000-000000000000}"/>
          </ac:picMkLst>
        </pc:picChg>
        <pc:picChg chg="add">
          <ac:chgData name="Stefana Jocic" userId="7bf07de81b0af02c" providerId="LiveId" clId="{36D9214A-4D5B-4747-9CD2-129157F3F643}" dt="2019-03-03T23:10:43.683" v="28"/>
          <ac:picMkLst>
            <pc:docMk/>
            <pc:sldMk cId="1956771140" sldId="274"/>
            <ac:picMk id="8" creationId="{3928C275-F800-4ADF-944A-CFA75A553A73}"/>
          </ac:picMkLst>
        </pc:picChg>
      </pc:sldChg>
      <pc:sldChg chg="addSp delSp">
        <pc:chgData name="Stefana Jocic" userId="7bf07de81b0af02c" providerId="LiveId" clId="{36D9214A-4D5B-4747-9CD2-129157F3F643}" dt="2019-03-03T23:11:37.188" v="48"/>
        <pc:sldMkLst>
          <pc:docMk/>
          <pc:sldMk cId="3522889014" sldId="275"/>
        </pc:sldMkLst>
        <pc:picChg chg="del">
          <ac:chgData name="Stefana Jocic" userId="7bf07de81b0af02c" providerId="LiveId" clId="{36D9214A-4D5B-4747-9CD2-129157F3F643}" dt="2019-03-03T23:11:36.469" v="47" actId="478"/>
          <ac:picMkLst>
            <pc:docMk/>
            <pc:sldMk cId="3522889014" sldId="275"/>
            <ac:picMk id="7" creationId="{00000000-0000-0000-0000-000000000000}"/>
          </ac:picMkLst>
        </pc:picChg>
        <pc:picChg chg="add">
          <ac:chgData name="Stefana Jocic" userId="7bf07de81b0af02c" providerId="LiveId" clId="{36D9214A-4D5B-4747-9CD2-129157F3F643}" dt="2019-03-03T23:11:37.188" v="48"/>
          <ac:picMkLst>
            <pc:docMk/>
            <pc:sldMk cId="3522889014" sldId="275"/>
            <ac:picMk id="8" creationId="{CDD70208-CA5E-4DC3-89A8-3F54C62DD31A}"/>
          </ac:picMkLst>
        </pc:picChg>
      </pc:sldChg>
      <pc:sldChg chg="addSp delSp">
        <pc:chgData name="Stefana Jocic" userId="7bf07de81b0af02c" providerId="LiveId" clId="{36D9214A-4D5B-4747-9CD2-129157F3F643}" dt="2019-03-03T23:11:48.214" v="50"/>
        <pc:sldMkLst>
          <pc:docMk/>
          <pc:sldMk cId="3768658983" sldId="276"/>
        </pc:sldMkLst>
        <pc:picChg chg="del">
          <ac:chgData name="Stefana Jocic" userId="7bf07de81b0af02c" providerId="LiveId" clId="{36D9214A-4D5B-4747-9CD2-129157F3F643}" dt="2019-03-03T23:11:47.433" v="49" actId="478"/>
          <ac:picMkLst>
            <pc:docMk/>
            <pc:sldMk cId="3768658983" sldId="276"/>
            <ac:picMk id="7" creationId="{00000000-0000-0000-0000-000000000000}"/>
          </ac:picMkLst>
        </pc:picChg>
        <pc:picChg chg="add">
          <ac:chgData name="Stefana Jocic" userId="7bf07de81b0af02c" providerId="LiveId" clId="{36D9214A-4D5B-4747-9CD2-129157F3F643}" dt="2019-03-03T23:11:48.214" v="50"/>
          <ac:picMkLst>
            <pc:docMk/>
            <pc:sldMk cId="3768658983" sldId="276"/>
            <ac:picMk id="9" creationId="{B42F0F25-394F-48FE-83CE-F2E95BBF50E3}"/>
          </ac:picMkLst>
        </pc:picChg>
      </pc:sldChg>
      <pc:sldChg chg="modSp">
        <pc:chgData name="Stefana Jocic" userId="7bf07de81b0af02c" providerId="LiveId" clId="{36D9214A-4D5B-4747-9CD2-129157F3F643}" dt="2019-03-03T23:12:39.596" v="57" actId="2711"/>
        <pc:sldMkLst>
          <pc:docMk/>
          <pc:sldMk cId="3052816411" sldId="277"/>
        </pc:sldMkLst>
        <pc:spChg chg="mod">
          <ac:chgData name="Stefana Jocic" userId="7bf07de81b0af02c" providerId="LiveId" clId="{36D9214A-4D5B-4747-9CD2-129157F3F643}" dt="2019-03-03T23:12:39.596" v="57" actId="2711"/>
          <ac:spMkLst>
            <pc:docMk/>
            <pc:sldMk cId="3052816411" sldId="277"/>
            <ac:spMk id="7" creationId="{7D7FC51E-BE94-424D-82FF-47081870E147}"/>
          </ac:spMkLst>
        </pc:spChg>
        <pc:spChg chg="mod">
          <ac:chgData name="Stefana Jocic" userId="7bf07de81b0af02c" providerId="LiveId" clId="{36D9214A-4D5B-4747-9CD2-129157F3F643}" dt="2019-03-03T23:12:34.527" v="56" actId="2711"/>
          <ac:spMkLst>
            <pc:docMk/>
            <pc:sldMk cId="3052816411" sldId="277"/>
            <ac:spMk id="9" creationId="{7473321E-7DF4-4A6C-B81B-5F60F5B97B7E}"/>
          </ac:spMkLst>
        </pc:spChg>
      </pc:sldChg>
      <pc:sldChg chg="addSp delSp">
        <pc:chgData name="Stefana Jocic" userId="7bf07de81b0af02c" providerId="LiveId" clId="{36D9214A-4D5B-4747-9CD2-129157F3F643}" dt="2019-03-03T23:12:04.769" v="52"/>
        <pc:sldMkLst>
          <pc:docMk/>
          <pc:sldMk cId="285884242" sldId="278"/>
        </pc:sldMkLst>
        <pc:picChg chg="del">
          <ac:chgData name="Stefana Jocic" userId="7bf07de81b0af02c" providerId="LiveId" clId="{36D9214A-4D5B-4747-9CD2-129157F3F643}" dt="2019-03-03T23:12:03.988" v="51" actId="478"/>
          <ac:picMkLst>
            <pc:docMk/>
            <pc:sldMk cId="285884242" sldId="278"/>
            <ac:picMk id="7" creationId="{00000000-0000-0000-0000-000000000000}"/>
          </ac:picMkLst>
        </pc:picChg>
        <pc:picChg chg="add">
          <ac:chgData name="Stefana Jocic" userId="7bf07de81b0af02c" providerId="LiveId" clId="{36D9214A-4D5B-4747-9CD2-129157F3F643}" dt="2019-03-03T23:12:04.769" v="52"/>
          <ac:picMkLst>
            <pc:docMk/>
            <pc:sldMk cId="285884242" sldId="278"/>
            <ac:picMk id="8" creationId="{5013C4D1-EAE5-4D8F-A0AA-03655FBF8B67}"/>
          </ac:picMkLst>
        </pc:picChg>
      </pc:sldChg>
      <pc:sldChg chg="addSp delSp">
        <pc:chgData name="Stefana Jocic" userId="7bf07de81b0af02c" providerId="LiveId" clId="{36D9214A-4D5B-4747-9CD2-129157F3F643}" dt="2019-03-03T23:12:22.080" v="54"/>
        <pc:sldMkLst>
          <pc:docMk/>
          <pc:sldMk cId="2637793989" sldId="279"/>
        </pc:sldMkLst>
        <pc:picChg chg="del">
          <ac:chgData name="Stefana Jocic" userId="7bf07de81b0af02c" providerId="LiveId" clId="{36D9214A-4D5B-4747-9CD2-129157F3F643}" dt="2019-03-03T23:12:21.205" v="53" actId="478"/>
          <ac:picMkLst>
            <pc:docMk/>
            <pc:sldMk cId="2637793989" sldId="279"/>
            <ac:picMk id="7" creationId="{00000000-0000-0000-0000-000000000000}"/>
          </ac:picMkLst>
        </pc:picChg>
        <pc:picChg chg="add">
          <ac:chgData name="Stefana Jocic" userId="7bf07de81b0af02c" providerId="LiveId" clId="{36D9214A-4D5B-4747-9CD2-129157F3F643}" dt="2019-03-03T23:12:22.080" v="54"/>
          <ac:picMkLst>
            <pc:docMk/>
            <pc:sldMk cId="2637793989" sldId="279"/>
            <ac:picMk id="8" creationId="{A8129068-0078-41C5-AA3C-0DBA1DEEABC4}"/>
          </ac:picMkLst>
        </pc:picChg>
      </pc:sldChg>
      <pc:sldChg chg="addSp delSp">
        <pc:chgData name="Stefana Jocic" userId="7bf07de81b0af02c" providerId="LiveId" clId="{36D9214A-4D5B-4747-9CD2-129157F3F643}" dt="2019-03-03T23:13:00.452" v="60"/>
        <pc:sldMkLst>
          <pc:docMk/>
          <pc:sldMk cId="750752592" sldId="281"/>
        </pc:sldMkLst>
        <pc:picChg chg="del">
          <ac:chgData name="Stefana Jocic" userId="7bf07de81b0af02c" providerId="LiveId" clId="{36D9214A-4D5B-4747-9CD2-129157F3F643}" dt="2019-03-03T23:12:59.671" v="59" actId="478"/>
          <ac:picMkLst>
            <pc:docMk/>
            <pc:sldMk cId="750752592" sldId="281"/>
            <ac:picMk id="7" creationId="{00000000-0000-0000-0000-000000000000}"/>
          </ac:picMkLst>
        </pc:picChg>
        <pc:picChg chg="add">
          <ac:chgData name="Stefana Jocic" userId="7bf07de81b0af02c" providerId="LiveId" clId="{36D9214A-4D5B-4747-9CD2-129157F3F643}" dt="2019-03-03T23:13:00.452" v="60"/>
          <ac:picMkLst>
            <pc:docMk/>
            <pc:sldMk cId="750752592" sldId="281"/>
            <ac:picMk id="8" creationId="{6CC80261-E120-4484-BCFE-99B72E81450F}"/>
          </ac:picMkLst>
        </pc:picChg>
      </pc:sldChg>
      <pc:sldChg chg="modSp">
        <pc:chgData name="Stefana Jocic" userId="7bf07de81b0af02c" providerId="LiveId" clId="{36D9214A-4D5B-4747-9CD2-129157F3F643}" dt="2019-03-03T23:13:22.252" v="61" actId="1076"/>
        <pc:sldMkLst>
          <pc:docMk/>
          <pc:sldMk cId="298489752" sldId="282"/>
        </pc:sldMkLst>
        <pc:picChg chg="mod">
          <ac:chgData name="Stefana Jocic" userId="7bf07de81b0af02c" providerId="LiveId" clId="{36D9214A-4D5B-4747-9CD2-129157F3F643}" dt="2019-03-03T23:13:22.252" v="61" actId="1076"/>
          <ac:picMkLst>
            <pc:docMk/>
            <pc:sldMk cId="298489752" sldId="282"/>
            <ac:picMk id="2" creationId="{00000000-0000-0000-0000-000000000000}"/>
          </ac:picMkLst>
        </pc:picChg>
      </pc:sldChg>
      <pc:sldChg chg="addSp modSp">
        <pc:chgData name="Stefana Jocic" userId="7bf07de81b0af02c" providerId="LiveId" clId="{36D9214A-4D5B-4747-9CD2-129157F3F643}" dt="2019-03-03T23:18:12.370" v="126" actId="1036"/>
        <pc:sldMkLst>
          <pc:docMk/>
          <pc:sldMk cId="2219431474" sldId="286"/>
        </pc:sldMkLst>
        <pc:spChg chg="mod">
          <ac:chgData name="Stefana Jocic" userId="7bf07de81b0af02c" providerId="LiveId" clId="{36D9214A-4D5B-4747-9CD2-129157F3F643}" dt="2019-03-03T23:17:58.920" v="114" actId="1036"/>
          <ac:spMkLst>
            <pc:docMk/>
            <pc:sldMk cId="2219431474" sldId="286"/>
            <ac:spMk id="2" creationId="{EDF5744E-8BE5-4449-AB1E-2925BE3C87EF}"/>
          </ac:spMkLst>
        </pc:spChg>
        <pc:spChg chg="mod">
          <ac:chgData name="Stefana Jocic" userId="7bf07de81b0af02c" providerId="LiveId" clId="{36D9214A-4D5B-4747-9CD2-129157F3F643}" dt="2019-03-03T23:18:12.370" v="126" actId="1036"/>
          <ac:spMkLst>
            <pc:docMk/>
            <pc:sldMk cId="2219431474" sldId="286"/>
            <ac:spMk id="3" creationId="{EB6EDCC9-025A-4C8E-AD63-37232700EADE}"/>
          </ac:spMkLst>
        </pc:spChg>
        <pc:spChg chg="add">
          <ac:chgData name="Stefana Jocic" userId="7bf07de81b0af02c" providerId="LiveId" clId="{36D9214A-4D5B-4747-9CD2-129157F3F643}" dt="2019-03-03T23:17:24.666" v="105"/>
          <ac:spMkLst>
            <pc:docMk/>
            <pc:sldMk cId="2219431474" sldId="286"/>
            <ac:spMk id="6" creationId="{DEBEB8B6-56BB-42B5-B5C0-8545143B2973}"/>
          </ac:spMkLst>
        </pc:spChg>
        <pc:picChg chg="add">
          <ac:chgData name="Stefana Jocic" userId="7bf07de81b0af02c" providerId="LiveId" clId="{36D9214A-4D5B-4747-9CD2-129157F3F643}" dt="2019-03-03T23:14:25.699" v="71"/>
          <ac:picMkLst>
            <pc:docMk/>
            <pc:sldMk cId="2219431474" sldId="286"/>
            <ac:picMk id="4" creationId="{F56DD080-0C79-45E6-8686-2EBA6161F1CD}"/>
          </ac:picMkLst>
        </pc:picChg>
        <pc:picChg chg="add">
          <ac:chgData name="Stefana Jocic" userId="7bf07de81b0af02c" providerId="LiveId" clId="{36D9214A-4D5B-4747-9CD2-129157F3F643}" dt="2019-03-03T23:17:09.748" v="104"/>
          <ac:picMkLst>
            <pc:docMk/>
            <pc:sldMk cId="2219431474" sldId="286"/>
            <ac:picMk id="5" creationId="{C5FC7FA1-CC8A-4653-A578-D7652A6258ED}"/>
          </ac:picMkLst>
        </pc:picChg>
      </pc:sldChg>
      <pc:sldChg chg="del">
        <pc:chgData name="Stefana Jocic" userId="7bf07de81b0af02c" providerId="LiveId" clId="{36D9214A-4D5B-4747-9CD2-129157F3F643}" dt="2019-03-03T23:13:59.230" v="62" actId="2696"/>
        <pc:sldMkLst>
          <pc:docMk/>
          <pc:sldMk cId="4132284751" sldId="286"/>
        </pc:sldMkLst>
      </pc:sldChg>
      <pc:sldChg chg="del">
        <pc:chgData name="Stefana Jocic" userId="7bf07de81b0af02c" providerId="LiveId" clId="{36D9214A-4D5B-4747-9CD2-129157F3F643}" dt="2019-03-03T23:13:59.230" v="63" actId="2696"/>
        <pc:sldMkLst>
          <pc:docMk/>
          <pc:sldMk cId="4093912391" sldId="287"/>
        </pc:sldMkLst>
      </pc:sldChg>
      <pc:sldChg chg="del">
        <pc:chgData name="Stefana Jocic" userId="7bf07de81b0af02c" providerId="LiveId" clId="{36D9214A-4D5B-4747-9CD2-129157F3F643}" dt="2019-03-03T23:13:59.246" v="64" actId="2696"/>
        <pc:sldMkLst>
          <pc:docMk/>
          <pc:sldMk cId="2725091453" sldId="288"/>
        </pc:sldMkLst>
      </pc:sldChg>
      <pc:sldChg chg="del">
        <pc:chgData name="Stefana Jocic" userId="7bf07de81b0af02c" providerId="LiveId" clId="{36D9214A-4D5B-4747-9CD2-129157F3F643}" dt="2019-03-03T23:13:59.246" v="65" actId="2696"/>
        <pc:sldMkLst>
          <pc:docMk/>
          <pc:sldMk cId="691824038" sldId="289"/>
        </pc:sldMkLst>
      </pc:sldChg>
      <pc:sldChg chg="del">
        <pc:chgData name="Stefana Jocic" userId="7bf07de81b0af02c" providerId="LiveId" clId="{36D9214A-4D5B-4747-9CD2-129157F3F643}" dt="2019-03-03T23:13:59.246" v="66" actId="2696"/>
        <pc:sldMkLst>
          <pc:docMk/>
          <pc:sldMk cId="3293557167" sldId="290"/>
        </pc:sldMkLst>
      </pc:sldChg>
      <pc:sldChg chg="del">
        <pc:chgData name="Stefana Jocic" userId="7bf07de81b0af02c" providerId="LiveId" clId="{36D9214A-4D5B-4747-9CD2-129157F3F643}" dt="2019-03-03T23:13:59.261" v="67" actId="2696"/>
        <pc:sldMkLst>
          <pc:docMk/>
          <pc:sldMk cId="579650608" sldId="291"/>
        </pc:sldMkLst>
      </pc:sldChg>
      <pc:sldChg chg="del">
        <pc:chgData name="Stefana Jocic" userId="7bf07de81b0af02c" providerId="LiveId" clId="{36D9214A-4D5B-4747-9CD2-129157F3F643}" dt="2019-03-03T23:13:59.261" v="68" actId="2696"/>
        <pc:sldMkLst>
          <pc:docMk/>
          <pc:sldMk cId="989369916" sldId="292"/>
        </pc:sldMkLst>
      </pc:sldChg>
      <pc:sldChg chg="add del">
        <pc:chgData name="Stefana Jocic" userId="7bf07de81b0af02c" providerId="LiveId" clId="{36D9214A-4D5B-4747-9CD2-129157F3F643}" dt="2019-03-03T23:14:17.366" v="70"/>
        <pc:sldMkLst>
          <pc:docMk/>
          <pc:sldMk cId="3531217970" sldId="293"/>
        </pc:sldMkLst>
      </pc:sldChg>
      <pc:sldChg chg="add del">
        <pc:chgData name="Stefana Jocic" userId="7bf07de81b0af02c" providerId="LiveId" clId="{36D9214A-4D5B-4747-9CD2-129157F3F643}" dt="2019-03-03T23:14:17.366" v="70"/>
        <pc:sldMkLst>
          <pc:docMk/>
          <pc:sldMk cId="4217747338" sldId="294"/>
        </pc:sldMkLst>
      </pc:sldChg>
      <pc:sldChg chg="add del">
        <pc:chgData name="Stefana Jocic" userId="7bf07de81b0af02c" providerId="LiveId" clId="{36D9214A-4D5B-4747-9CD2-129157F3F643}" dt="2019-03-03T23:14:17.366" v="70"/>
        <pc:sldMkLst>
          <pc:docMk/>
          <pc:sldMk cId="917936999" sldId="295"/>
        </pc:sldMkLst>
      </pc:sldChg>
      <pc:sldChg chg="add del">
        <pc:chgData name="Stefana Jocic" userId="7bf07de81b0af02c" providerId="LiveId" clId="{36D9214A-4D5B-4747-9CD2-129157F3F643}" dt="2019-03-03T23:14:17.366" v="70"/>
        <pc:sldMkLst>
          <pc:docMk/>
          <pc:sldMk cId="355279046" sldId="296"/>
        </pc:sldMkLst>
      </pc:sldChg>
      <pc:sldChg chg="add del">
        <pc:chgData name="Stefana Jocic" userId="7bf07de81b0af02c" providerId="LiveId" clId="{36D9214A-4D5B-4747-9CD2-129157F3F643}" dt="2019-03-03T23:14:17.366" v="70"/>
        <pc:sldMkLst>
          <pc:docMk/>
          <pc:sldMk cId="3456183929" sldId="297"/>
        </pc:sldMkLst>
      </pc:sldChg>
      <pc:sldChg chg="add del">
        <pc:chgData name="Stefana Jocic" userId="7bf07de81b0af02c" providerId="LiveId" clId="{36D9214A-4D5B-4747-9CD2-129157F3F643}" dt="2019-03-03T23:14:17.366" v="70"/>
        <pc:sldMkLst>
          <pc:docMk/>
          <pc:sldMk cId="2481775110" sldId="298"/>
        </pc:sldMkLst>
      </pc:sldChg>
      <pc:sldChg chg="add del">
        <pc:chgData name="Stefana Jocic" userId="7bf07de81b0af02c" providerId="LiveId" clId="{36D9214A-4D5B-4747-9CD2-129157F3F643}" dt="2019-03-03T23:14:17.366" v="70"/>
        <pc:sldMkLst>
          <pc:docMk/>
          <pc:sldMk cId="1995813806" sldId="2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AF09E-0F1D-4DAF-98C6-E127C506685C}"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60F21EA7-8D2D-477C-8A4A-45EE96EC765A}">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CAUSES</a:t>
          </a:r>
        </a:p>
      </dgm:t>
    </dgm:pt>
    <dgm:pt modelId="{6AEAE2C7-FAE4-4C0B-97B6-600B10E9B212}" type="parTrans" cxnId="{107C2D9B-31F6-4A5A-BE78-D8B7583F8B81}">
      <dgm:prSet/>
      <dgm:spPr/>
      <dgm:t>
        <a:bodyPr/>
        <a:lstStyle/>
        <a:p>
          <a:endParaRPr lang="en-US"/>
        </a:p>
      </dgm:t>
    </dgm:pt>
    <dgm:pt modelId="{062EF66A-A046-4730-9454-8EF4B13177F0}" type="sibTrans" cxnId="{107C2D9B-31F6-4A5A-BE78-D8B7583F8B81}">
      <dgm:prSet/>
      <dgm:spPr/>
      <dgm:t>
        <a:bodyPr/>
        <a:lstStyle/>
        <a:p>
          <a:endParaRPr lang="en-US"/>
        </a:p>
      </dgm:t>
    </dgm:pt>
    <dgm:pt modelId="{46DD015B-CEB2-4A0C-89F7-8E7A9E221D56}">
      <dgm:prSet phldrT="[Text]"/>
      <dgm:spPr/>
      <dgm:t>
        <a:bodyPr/>
        <a:lstStyle/>
        <a:p>
          <a:r>
            <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INPUT/OUTPUT RESISTANCE</a:t>
          </a:r>
        </a:p>
      </dgm:t>
    </dgm:pt>
    <dgm:pt modelId="{A0946F50-566B-4E7D-A7DD-8C870F54DC1B}" type="parTrans" cxnId="{F710EBEE-2A2F-472B-B40E-69EB514237B8}">
      <dgm:prSet/>
      <dgm:spPr/>
      <dgm:t>
        <a:bodyPr/>
        <a:lstStyle/>
        <a:p>
          <a:endParaRPr lang="en-US"/>
        </a:p>
      </dgm:t>
    </dgm:pt>
    <dgm:pt modelId="{C069E03B-8A68-4924-90AF-D0DA372D5E0A}" type="sibTrans" cxnId="{F710EBEE-2A2F-472B-B40E-69EB514237B8}">
      <dgm:prSet/>
      <dgm:spPr/>
      <dgm:t>
        <a:bodyPr/>
        <a:lstStyle/>
        <a:p>
          <a:endParaRPr lang="en-US"/>
        </a:p>
      </dgm:t>
    </dgm:pt>
    <dgm:pt modelId="{CEDDE052-2FF2-4275-BD9C-1976E418A05A}">
      <dgm:prSet phldrT="[Text]"/>
      <dgm:spPr/>
      <dgm:t>
        <a:bodyPr/>
        <a:lstStyle/>
        <a:p>
          <a:r>
            <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AGING</a:t>
          </a:r>
        </a:p>
      </dgm:t>
    </dgm:pt>
    <dgm:pt modelId="{3A3839BF-57CE-4A17-BACC-B5A28E87625D}" type="parTrans" cxnId="{8E514195-5D9B-499A-B40D-5F9A34AC43BA}">
      <dgm:prSet/>
      <dgm:spPr/>
      <dgm:t>
        <a:bodyPr/>
        <a:lstStyle/>
        <a:p>
          <a:endParaRPr lang="en-US"/>
        </a:p>
      </dgm:t>
    </dgm:pt>
    <dgm:pt modelId="{FC55C8B5-C71B-4A63-BC47-39F0E95CE5A9}" type="sibTrans" cxnId="{8E514195-5D9B-499A-B40D-5F9A34AC43BA}">
      <dgm:prSet/>
      <dgm:spPr/>
      <dgm:t>
        <a:bodyPr/>
        <a:lstStyle/>
        <a:p>
          <a:endParaRPr lang="en-US"/>
        </a:p>
      </dgm:t>
    </dgm:pt>
    <dgm:pt modelId="{4F94D2E3-7C80-4CAB-B9EE-2B2098D222B8}">
      <dgm:prSet phldrT="[Text]"/>
      <dgm:spPr/>
      <dgm:t>
        <a:bodyPr/>
        <a:lstStyle/>
        <a:p>
          <a:r>
            <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LEACKAGE CURRENTS</a:t>
          </a:r>
        </a:p>
      </dgm:t>
    </dgm:pt>
    <dgm:pt modelId="{44E8EDAC-6966-41A3-BD4C-B1CCB5D3773D}" type="parTrans" cxnId="{0FC161E3-8241-4C7B-99E5-2A08BF1EC7BD}">
      <dgm:prSet/>
      <dgm:spPr/>
      <dgm:t>
        <a:bodyPr/>
        <a:lstStyle/>
        <a:p>
          <a:endParaRPr lang="en-US"/>
        </a:p>
      </dgm:t>
    </dgm:pt>
    <dgm:pt modelId="{A32460DC-9284-4773-813B-BA972B03366D}" type="sibTrans" cxnId="{0FC161E3-8241-4C7B-99E5-2A08BF1EC7BD}">
      <dgm:prSet/>
      <dgm:spPr/>
      <dgm:t>
        <a:bodyPr/>
        <a:lstStyle/>
        <a:p>
          <a:endParaRPr lang="en-US"/>
        </a:p>
      </dgm:t>
    </dgm:pt>
    <dgm:pt modelId="{78B60DBD-C2C0-486E-A2C4-07ECAE55E223}">
      <dgm:prSet phldrT="[Text]"/>
      <dgm:spPr/>
      <dgm:t>
        <a:bodyPr/>
        <a:lstStyle/>
        <a:p>
          <a:r>
            <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TEMPERATURE</a:t>
          </a:r>
        </a:p>
      </dgm:t>
    </dgm:pt>
    <dgm:pt modelId="{C5D2B8D6-AF49-4F5D-B812-75CA3D084453}" type="parTrans" cxnId="{2EA7307F-5700-4E45-A94D-C90E39508934}">
      <dgm:prSet/>
      <dgm:spPr/>
      <dgm:t>
        <a:bodyPr/>
        <a:lstStyle/>
        <a:p>
          <a:endParaRPr lang="en-US"/>
        </a:p>
      </dgm:t>
    </dgm:pt>
    <dgm:pt modelId="{9A5F372F-53D3-4EE1-8324-2FB8ACE1AF3A}" type="sibTrans" cxnId="{2EA7307F-5700-4E45-A94D-C90E39508934}">
      <dgm:prSet/>
      <dgm:spPr/>
      <dgm:t>
        <a:bodyPr/>
        <a:lstStyle/>
        <a:p>
          <a:endParaRPr lang="en-US"/>
        </a:p>
      </dgm:t>
    </dgm:pt>
    <dgm:pt modelId="{179D3F66-3870-4B20-A1AF-A77DFC55AB41}" type="pres">
      <dgm:prSet presAssocID="{546AF09E-0F1D-4DAF-98C6-E127C506685C}" presName="diagram" presStyleCnt="0">
        <dgm:presLayoutVars>
          <dgm:chMax val="1"/>
          <dgm:dir/>
          <dgm:animLvl val="ctr"/>
          <dgm:resizeHandles val="exact"/>
        </dgm:presLayoutVars>
      </dgm:prSet>
      <dgm:spPr/>
    </dgm:pt>
    <dgm:pt modelId="{FA56F831-4243-465D-B216-75564F42B161}" type="pres">
      <dgm:prSet presAssocID="{546AF09E-0F1D-4DAF-98C6-E127C506685C}" presName="matrix" presStyleCnt="0"/>
      <dgm:spPr/>
    </dgm:pt>
    <dgm:pt modelId="{D5303704-F7EC-4CF5-ABDE-D07616DB1D69}" type="pres">
      <dgm:prSet presAssocID="{546AF09E-0F1D-4DAF-98C6-E127C506685C}" presName="tile1" presStyleLbl="node1" presStyleIdx="0" presStyleCnt="4"/>
      <dgm:spPr/>
    </dgm:pt>
    <dgm:pt modelId="{B9FAB74E-5305-4ECA-92A0-03D1DE2BD23A}" type="pres">
      <dgm:prSet presAssocID="{546AF09E-0F1D-4DAF-98C6-E127C506685C}" presName="tile1text" presStyleLbl="node1" presStyleIdx="0" presStyleCnt="4">
        <dgm:presLayoutVars>
          <dgm:chMax val="0"/>
          <dgm:chPref val="0"/>
          <dgm:bulletEnabled val="1"/>
        </dgm:presLayoutVars>
      </dgm:prSet>
      <dgm:spPr/>
    </dgm:pt>
    <dgm:pt modelId="{3722B759-6FD4-4B1A-ACD5-CFB9EF5B9941}" type="pres">
      <dgm:prSet presAssocID="{546AF09E-0F1D-4DAF-98C6-E127C506685C}" presName="tile2" presStyleLbl="node1" presStyleIdx="1" presStyleCnt="4"/>
      <dgm:spPr/>
    </dgm:pt>
    <dgm:pt modelId="{627ADFB8-26A8-4C6B-9804-FE17326E3FB8}" type="pres">
      <dgm:prSet presAssocID="{546AF09E-0F1D-4DAF-98C6-E127C506685C}" presName="tile2text" presStyleLbl="node1" presStyleIdx="1" presStyleCnt="4">
        <dgm:presLayoutVars>
          <dgm:chMax val="0"/>
          <dgm:chPref val="0"/>
          <dgm:bulletEnabled val="1"/>
        </dgm:presLayoutVars>
      </dgm:prSet>
      <dgm:spPr/>
    </dgm:pt>
    <dgm:pt modelId="{956DB770-F078-45A7-B1E7-0AEC051EBEE1}" type="pres">
      <dgm:prSet presAssocID="{546AF09E-0F1D-4DAF-98C6-E127C506685C}" presName="tile3" presStyleLbl="node1" presStyleIdx="2" presStyleCnt="4"/>
      <dgm:spPr/>
    </dgm:pt>
    <dgm:pt modelId="{80C7F5A7-82A6-47C6-A61A-8560D15AD093}" type="pres">
      <dgm:prSet presAssocID="{546AF09E-0F1D-4DAF-98C6-E127C506685C}" presName="tile3text" presStyleLbl="node1" presStyleIdx="2" presStyleCnt="4">
        <dgm:presLayoutVars>
          <dgm:chMax val="0"/>
          <dgm:chPref val="0"/>
          <dgm:bulletEnabled val="1"/>
        </dgm:presLayoutVars>
      </dgm:prSet>
      <dgm:spPr/>
    </dgm:pt>
    <dgm:pt modelId="{60027496-E906-4B32-97EF-342145F6876D}" type="pres">
      <dgm:prSet presAssocID="{546AF09E-0F1D-4DAF-98C6-E127C506685C}" presName="tile4" presStyleLbl="node1" presStyleIdx="3" presStyleCnt="4"/>
      <dgm:spPr/>
    </dgm:pt>
    <dgm:pt modelId="{471BD3A1-131D-41F3-8123-41CC34CE2F16}" type="pres">
      <dgm:prSet presAssocID="{546AF09E-0F1D-4DAF-98C6-E127C506685C}" presName="tile4text" presStyleLbl="node1" presStyleIdx="3" presStyleCnt="4">
        <dgm:presLayoutVars>
          <dgm:chMax val="0"/>
          <dgm:chPref val="0"/>
          <dgm:bulletEnabled val="1"/>
        </dgm:presLayoutVars>
      </dgm:prSet>
      <dgm:spPr/>
    </dgm:pt>
    <dgm:pt modelId="{52E2E06C-FD18-4118-88D3-397BC956659C}" type="pres">
      <dgm:prSet presAssocID="{546AF09E-0F1D-4DAF-98C6-E127C506685C}" presName="centerTile" presStyleLbl="fgShp" presStyleIdx="0" presStyleCnt="1">
        <dgm:presLayoutVars>
          <dgm:chMax val="0"/>
          <dgm:chPref val="0"/>
        </dgm:presLayoutVars>
      </dgm:prSet>
      <dgm:spPr/>
    </dgm:pt>
  </dgm:ptLst>
  <dgm:cxnLst>
    <dgm:cxn modelId="{A856E701-60A3-402C-9C95-57D55213BC2F}" type="presOf" srcId="{78B60DBD-C2C0-486E-A2C4-07ECAE55E223}" destId="{471BD3A1-131D-41F3-8123-41CC34CE2F16}" srcOrd="1" destOrd="0" presId="urn:microsoft.com/office/officeart/2005/8/layout/matrix1"/>
    <dgm:cxn modelId="{FE78B802-E23C-4701-8FC5-88D2FF8D4182}" type="presOf" srcId="{46DD015B-CEB2-4A0C-89F7-8E7A9E221D56}" destId="{D5303704-F7EC-4CF5-ABDE-D07616DB1D69}" srcOrd="0" destOrd="0" presId="urn:microsoft.com/office/officeart/2005/8/layout/matrix1"/>
    <dgm:cxn modelId="{60F01117-63C4-4456-8B04-0A0103F01536}" type="presOf" srcId="{46DD015B-CEB2-4A0C-89F7-8E7A9E221D56}" destId="{B9FAB74E-5305-4ECA-92A0-03D1DE2BD23A}" srcOrd="1" destOrd="0" presId="urn:microsoft.com/office/officeart/2005/8/layout/matrix1"/>
    <dgm:cxn modelId="{7961F047-2180-490B-8EFB-04283D31834C}" type="presOf" srcId="{60F21EA7-8D2D-477C-8A4A-45EE96EC765A}" destId="{52E2E06C-FD18-4118-88D3-397BC956659C}" srcOrd="0" destOrd="0" presId="urn:microsoft.com/office/officeart/2005/8/layout/matrix1"/>
    <dgm:cxn modelId="{EAC4EC75-766B-4BB9-B8F1-D3DD9000DDB8}" type="presOf" srcId="{4F94D2E3-7C80-4CAB-B9EE-2B2098D222B8}" destId="{80C7F5A7-82A6-47C6-A61A-8560D15AD093}" srcOrd="1" destOrd="0" presId="urn:microsoft.com/office/officeart/2005/8/layout/matrix1"/>
    <dgm:cxn modelId="{2EA7307F-5700-4E45-A94D-C90E39508934}" srcId="{60F21EA7-8D2D-477C-8A4A-45EE96EC765A}" destId="{78B60DBD-C2C0-486E-A2C4-07ECAE55E223}" srcOrd="3" destOrd="0" parTransId="{C5D2B8D6-AF49-4F5D-B812-75CA3D084453}" sibTransId="{9A5F372F-53D3-4EE1-8324-2FB8ACE1AF3A}"/>
    <dgm:cxn modelId="{BCE06794-141D-4DA5-A1EB-EFF054EFB79A}" type="presOf" srcId="{78B60DBD-C2C0-486E-A2C4-07ECAE55E223}" destId="{60027496-E906-4B32-97EF-342145F6876D}" srcOrd="0" destOrd="0" presId="urn:microsoft.com/office/officeart/2005/8/layout/matrix1"/>
    <dgm:cxn modelId="{8E514195-5D9B-499A-B40D-5F9A34AC43BA}" srcId="{60F21EA7-8D2D-477C-8A4A-45EE96EC765A}" destId="{CEDDE052-2FF2-4275-BD9C-1976E418A05A}" srcOrd="1" destOrd="0" parTransId="{3A3839BF-57CE-4A17-BACC-B5A28E87625D}" sibTransId="{FC55C8B5-C71B-4A63-BC47-39F0E95CE5A9}"/>
    <dgm:cxn modelId="{83CCCD96-CCAE-4203-94E0-8B0CC1489BBA}" type="presOf" srcId="{CEDDE052-2FF2-4275-BD9C-1976E418A05A}" destId="{3722B759-6FD4-4B1A-ACD5-CFB9EF5B9941}" srcOrd="0" destOrd="0" presId="urn:microsoft.com/office/officeart/2005/8/layout/matrix1"/>
    <dgm:cxn modelId="{107C2D9B-31F6-4A5A-BE78-D8B7583F8B81}" srcId="{546AF09E-0F1D-4DAF-98C6-E127C506685C}" destId="{60F21EA7-8D2D-477C-8A4A-45EE96EC765A}" srcOrd="0" destOrd="0" parTransId="{6AEAE2C7-FAE4-4C0B-97B6-600B10E9B212}" sibTransId="{062EF66A-A046-4730-9454-8EF4B13177F0}"/>
    <dgm:cxn modelId="{2556E3D0-0659-4137-8060-ACD9C7F57167}" type="presOf" srcId="{4F94D2E3-7C80-4CAB-B9EE-2B2098D222B8}" destId="{956DB770-F078-45A7-B1E7-0AEC051EBEE1}" srcOrd="0" destOrd="0" presId="urn:microsoft.com/office/officeart/2005/8/layout/matrix1"/>
    <dgm:cxn modelId="{0FC161E3-8241-4C7B-99E5-2A08BF1EC7BD}" srcId="{60F21EA7-8D2D-477C-8A4A-45EE96EC765A}" destId="{4F94D2E3-7C80-4CAB-B9EE-2B2098D222B8}" srcOrd="2" destOrd="0" parTransId="{44E8EDAC-6966-41A3-BD4C-B1CCB5D3773D}" sibTransId="{A32460DC-9284-4773-813B-BA972B03366D}"/>
    <dgm:cxn modelId="{F710EBEE-2A2F-472B-B40E-69EB514237B8}" srcId="{60F21EA7-8D2D-477C-8A4A-45EE96EC765A}" destId="{46DD015B-CEB2-4A0C-89F7-8E7A9E221D56}" srcOrd="0" destOrd="0" parTransId="{A0946F50-566B-4E7D-A7DD-8C870F54DC1B}" sibTransId="{C069E03B-8A68-4924-90AF-D0DA372D5E0A}"/>
    <dgm:cxn modelId="{4FFB0AFE-878C-4ED2-80FE-7E5A109F4541}" type="presOf" srcId="{CEDDE052-2FF2-4275-BD9C-1976E418A05A}" destId="{627ADFB8-26A8-4C6B-9804-FE17326E3FB8}" srcOrd="1" destOrd="0" presId="urn:microsoft.com/office/officeart/2005/8/layout/matrix1"/>
    <dgm:cxn modelId="{42EF03FF-1FD9-4944-88F5-A5871C1C6CA5}" type="presOf" srcId="{546AF09E-0F1D-4DAF-98C6-E127C506685C}" destId="{179D3F66-3870-4B20-A1AF-A77DFC55AB41}" srcOrd="0" destOrd="0" presId="urn:microsoft.com/office/officeart/2005/8/layout/matrix1"/>
    <dgm:cxn modelId="{A1387809-4CC2-48C3-931E-960CA66E5994}" type="presParOf" srcId="{179D3F66-3870-4B20-A1AF-A77DFC55AB41}" destId="{FA56F831-4243-465D-B216-75564F42B161}" srcOrd="0" destOrd="0" presId="urn:microsoft.com/office/officeart/2005/8/layout/matrix1"/>
    <dgm:cxn modelId="{0DFB8960-5DC6-4EEE-A512-B9254BE5A700}" type="presParOf" srcId="{FA56F831-4243-465D-B216-75564F42B161}" destId="{D5303704-F7EC-4CF5-ABDE-D07616DB1D69}" srcOrd="0" destOrd="0" presId="urn:microsoft.com/office/officeart/2005/8/layout/matrix1"/>
    <dgm:cxn modelId="{5BB51A1E-60CA-4B72-9936-4548E8A1335E}" type="presParOf" srcId="{FA56F831-4243-465D-B216-75564F42B161}" destId="{B9FAB74E-5305-4ECA-92A0-03D1DE2BD23A}" srcOrd="1" destOrd="0" presId="urn:microsoft.com/office/officeart/2005/8/layout/matrix1"/>
    <dgm:cxn modelId="{F232DD5D-6AFD-41F5-AB6F-151CB5C6555D}" type="presParOf" srcId="{FA56F831-4243-465D-B216-75564F42B161}" destId="{3722B759-6FD4-4B1A-ACD5-CFB9EF5B9941}" srcOrd="2" destOrd="0" presId="urn:microsoft.com/office/officeart/2005/8/layout/matrix1"/>
    <dgm:cxn modelId="{633E1270-3A76-46CF-B5DD-F7FC0D04FEB0}" type="presParOf" srcId="{FA56F831-4243-465D-B216-75564F42B161}" destId="{627ADFB8-26A8-4C6B-9804-FE17326E3FB8}" srcOrd="3" destOrd="0" presId="urn:microsoft.com/office/officeart/2005/8/layout/matrix1"/>
    <dgm:cxn modelId="{648B01FA-943D-4AA6-9025-B3C9FC2F775C}" type="presParOf" srcId="{FA56F831-4243-465D-B216-75564F42B161}" destId="{956DB770-F078-45A7-B1E7-0AEC051EBEE1}" srcOrd="4" destOrd="0" presId="urn:microsoft.com/office/officeart/2005/8/layout/matrix1"/>
    <dgm:cxn modelId="{1E3D630D-C9F9-4E39-AF7D-E951D537F0A4}" type="presParOf" srcId="{FA56F831-4243-465D-B216-75564F42B161}" destId="{80C7F5A7-82A6-47C6-A61A-8560D15AD093}" srcOrd="5" destOrd="0" presId="urn:microsoft.com/office/officeart/2005/8/layout/matrix1"/>
    <dgm:cxn modelId="{4F869FF9-5A19-45FC-AF03-13FB697AC458}" type="presParOf" srcId="{FA56F831-4243-465D-B216-75564F42B161}" destId="{60027496-E906-4B32-97EF-342145F6876D}" srcOrd="6" destOrd="0" presId="urn:microsoft.com/office/officeart/2005/8/layout/matrix1"/>
    <dgm:cxn modelId="{287EE8C6-6978-4CCD-899D-37C4702B9E91}" type="presParOf" srcId="{FA56F831-4243-465D-B216-75564F42B161}" destId="{471BD3A1-131D-41F3-8123-41CC34CE2F16}" srcOrd="7" destOrd="0" presId="urn:microsoft.com/office/officeart/2005/8/layout/matrix1"/>
    <dgm:cxn modelId="{4620BBC1-FE7C-4075-8BEE-DE815B40456E}" type="presParOf" srcId="{179D3F66-3870-4B20-A1AF-A77DFC55AB41}" destId="{52E2E06C-FD18-4118-88D3-397BC956659C}"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3704-F7EC-4CF5-ABDE-D07616DB1D69}">
      <dsp:nvSpPr>
        <dsp:cNvPr id="0" name=""/>
        <dsp:cNvSpPr/>
      </dsp:nvSpPr>
      <dsp:spPr>
        <a:xfrm rot="16200000">
          <a:off x="1573627" y="-1573627"/>
          <a:ext cx="1210463" cy="4357718"/>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INPUT/OUTPUT RESISTANCE</a:t>
          </a:r>
        </a:p>
      </dsp:txBody>
      <dsp:txXfrm rot="5400000">
        <a:off x="0" y="0"/>
        <a:ext cx="4357718" cy="907847"/>
      </dsp:txXfrm>
    </dsp:sp>
    <dsp:sp modelId="{3722B759-6FD4-4B1A-ACD5-CFB9EF5B9941}">
      <dsp:nvSpPr>
        <dsp:cNvPr id="0" name=""/>
        <dsp:cNvSpPr/>
      </dsp:nvSpPr>
      <dsp:spPr>
        <a:xfrm>
          <a:off x="4357718" y="0"/>
          <a:ext cx="4357718" cy="1210463"/>
        </a:xfrm>
        <a:prstGeom prst="round1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AGING</a:t>
          </a:r>
        </a:p>
      </dsp:txBody>
      <dsp:txXfrm>
        <a:off x="4357718" y="0"/>
        <a:ext cx="4357718" cy="907847"/>
      </dsp:txXfrm>
    </dsp:sp>
    <dsp:sp modelId="{956DB770-F078-45A7-B1E7-0AEC051EBEE1}">
      <dsp:nvSpPr>
        <dsp:cNvPr id="0" name=""/>
        <dsp:cNvSpPr/>
      </dsp:nvSpPr>
      <dsp:spPr>
        <a:xfrm rot="10800000">
          <a:off x="0" y="1210463"/>
          <a:ext cx="4357718" cy="1210463"/>
        </a:xfrm>
        <a:prstGeom prst="round1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LEACKAGE CURRENTS</a:t>
          </a:r>
        </a:p>
      </dsp:txBody>
      <dsp:txXfrm rot="10800000">
        <a:off x="0" y="1513078"/>
        <a:ext cx="4357718" cy="907847"/>
      </dsp:txXfrm>
    </dsp:sp>
    <dsp:sp modelId="{60027496-E906-4B32-97EF-342145F6876D}">
      <dsp:nvSpPr>
        <dsp:cNvPr id="0" name=""/>
        <dsp:cNvSpPr/>
      </dsp:nvSpPr>
      <dsp:spPr>
        <a:xfrm rot="5400000">
          <a:off x="5931345" y="-363164"/>
          <a:ext cx="1210463" cy="4357718"/>
        </a:xfrm>
        <a:prstGeom prst="round1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TEMPERATURE</a:t>
          </a:r>
        </a:p>
      </dsp:txBody>
      <dsp:txXfrm rot="-5400000">
        <a:off x="4357718" y="1513079"/>
        <a:ext cx="4357718" cy="907847"/>
      </dsp:txXfrm>
    </dsp:sp>
    <dsp:sp modelId="{52E2E06C-FD18-4118-88D3-397BC956659C}">
      <dsp:nvSpPr>
        <dsp:cNvPr id="0" name=""/>
        <dsp:cNvSpPr/>
      </dsp:nvSpPr>
      <dsp:spPr>
        <a:xfrm>
          <a:off x="3050402" y="907847"/>
          <a:ext cx="2614630" cy="605231"/>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0" indent="0" algn="ctr" defTabSz="1244600">
            <a:lnSpc>
              <a:spcPct val="90000"/>
            </a:lnSpc>
            <a:spcBef>
              <a:spcPct val="0"/>
            </a:spcBef>
            <a:spcAft>
              <a:spcPct val="35000"/>
            </a:spcAft>
            <a:buNone/>
          </a:pPr>
          <a:r>
            <a:rPr lang="en-US" sz="2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CAUSES</a:t>
          </a:r>
        </a:p>
      </dsp:txBody>
      <dsp:txXfrm>
        <a:off x="3079947" y="937392"/>
        <a:ext cx="2555540" cy="54614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5D941-0585-4307-A51F-AAE35E2D3CD2}" type="datetimeFigureOut">
              <a:rPr lang="en-US" smtClean="0"/>
              <a:t>9/7/2019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E7C8D-A0A9-4664-BD7E-63B970D8EDFB}" type="slidenum">
              <a:rPr lang="en-US" smtClean="0"/>
              <a:t>‹#›</a:t>
            </a:fld>
            <a:endParaRPr lang="en-US"/>
          </a:p>
        </p:txBody>
      </p:sp>
    </p:spTree>
    <p:extLst>
      <p:ext uri="{BB962C8B-B14F-4D97-AF65-F5344CB8AC3E}">
        <p14:creationId xmlns:p14="http://schemas.microsoft.com/office/powerpoint/2010/main" val="287241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PlaceHolder 1"/>
          <p:cNvSpPr>
            <a:spLocks noGrp="1" noRot="1" noChangeAspect="1"/>
          </p:cNvSpPr>
          <p:nvPr>
            <p:ph type="sldImg"/>
          </p:nvPr>
        </p:nvSpPr>
        <p:spPr>
          <a:xfrm>
            <a:off x="331788" y="696913"/>
            <a:ext cx="6192837" cy="3484562"/>
          </a:xfrm>
          <a:prstGeom prst="rect">
            <a:avLst/>
          </a:prstGeom>
        </p:spPr>
      </p:sp>
      <p:sp>
        <p:nvSpPr>
          <p:cNvPr id="1084" name="PlaceHolder 2"/>
          <p:cNvSpPr>
            <a:spLocks noGrp="1"/>
          </p:cNvSpPr>
          <p:nvPr>
            <p:ph type="body"/>
          </p:nvPr>
        </p:nvSpPr>
        <p:spPr>
          <a:xfrm>
            <a:off x="685800" y="4415760"/>
            <a:ext cx="5485320" cy="4182480"/>
          </a:xfrm>
          <a:prstGeom prst="rect">
            <a:avLst/>
          </a:prstGeom>
        </p:spPr>
        <p:txBody>
          <a:bodyPr lIns="0" tIns="0" rIns="0" bIns="0">
            <a:normAutofit fontScale="63500" lnSpcReduction="20000"/>
          </a:bodyPr>
          <a:lstStyle/>
          <a:p>
            <a:pPr marL="216000" indent="-215280">
              <a:lnSpc>
                <a:spcPct val="100000"/>
              </a:lnSpc>
            </a:pPr>
            <a:r>
              <a:rPr lang="en-GB" sz="2000" b="0" strike="noStrike" spc="-1">
                <a:latin typeface="Arial"/>
              </a:rPr>
              <a:t>I’ve listed some of the commonly used options.  It’s important when considering these to be aware of when it’s appropriate to use one over another.</a:t>
            </a:r>
          </a:p>
          <a:p>
            <a:pPr marL="216000" indent="-215280">
              <a:lnSpc>
                <a:spcPct val="100000"/>
              </a:lnSpc>
            </a:pPr>
            <a:r>
              <a:rPr lang="en-GB" sz="2000" b="0" strike="noStrike" spc="-1">
                <a:latin typeface="Arial"/>
              </a:rPr>
              <a:t>In examining a few of the more prominent options, it is important to consider when it is appropriate to use certain features and the inherent advantages and considerations each feature provides.</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To start off with, TCP and UDP VIs available in LabVIEW for users who are interested developing networked applications at a lower-level.  This is beneficial for quickly establishing extremely simple data communication, but requires expertise in order to develop any advanced functionality.</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Shared variables were introduced in LabVIEW 8.0 in order to make it easy for LabVIEW developers to network distributed LabVIEW applications and communicate with hardware such as NI CompactRIO and NI Compact Field Point.  These variables can be dragged and dropped from the project with minimal configuration or development.</a:t>
            </a:r>
          </a:p>
          <a:p>
            <a:pPr marL="216000" indent="-215280">
              <a:lnSpc>
                <a:spcPct val="100000"/>
              </a:lnSpc>
            </a:pPr>
            <a:endParaRPr lang="en-GB" sz="2000" b="0" strike="noStrike" spc="-1">
              <a:latin typeface="Arial"/>
            </a:endParaRPr>
          </a:p>
          <a:p>
            <a:pPr marL="216000" indent="-215280">
              <a:lnSpc>
                <a:spcPct val="100000"/>
              </a:lnSpc>
            </a:pPr>
            <a:r>
              <a:rPr lang="en-GB" sz="2000" b="1" strike="noStrike" spc="-1">
                <a:latin typeface="Arial"/>
              </a:rPr>
              <a:t>Transition</a:t>
            </a:r>
            <a:endParaRPr lang="en-GB" sz="2000" b="0" strike="noStrike" spc="-1">
              <a:latin typeface="Arial"/>
            </a:endParaRPr>
          </a:p>
          <a:p>
            <a:pPr marL="216000" indent="-215280">
              <a:lnSpc>
                <a:spcPct val="100000"/>
              </a:lnSpc>
            </a:pPr>
            <a:r>
              <a:rPr lang="en-GB" sz="2000" b="0" strike="noStrike" spc="-1">
                <a:latin typeface="Arial"/>
              </a:rPr>
              <a:t>RFP provide the ability to remotely view a LabVIEW interface from a web browser quickly and easily; however, the client requires installation of the run-time engine.  Remote Front Panels are probably the most similar in functionality as web services, and therefore we’ll spend a little extra time examining these.</a:t>
            </a:r>
          </a:p>
        </p:txBody>
      </p:sp>
      <p:sp>
        <p:nvSpPr>
          <p:cNvPr id="1085" name="CustomShape 3"/>
          <p:cNvSpPr/>
          <p:nvPr/>
        </p:nvSpPr>
        <p:spPr>
          <a:xfrm>
            <a:off x="3884760" y="8830080"/>
            <a:ext cx="2970720" cy="46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C01BBAC-4BFF-4B19-9706-326D07B8DEBD}" type="slidenum">
              <a:rPr lang="en-GB" sz="1200" b="0" strike="noStrike" spc="-1">
                <a:solidFill>
                  <a:srgbClr val="000000"/>
                </a:solidFill>
                <a:latin typeface="Times New Roman"/>
                <a:ea typeface="+mn-ea"/>
              </a:rPr>
              <a:t>22</a:t>
            </a:fld>
            <a:endParaRPr lang="en-GB" sz="1200" b="0" strike="noStrike" spc="-1">
              <a:latin typeface="Arial"/>
            </a:endParaRPr>
          </a:p>
        </p:txBody>
      </p:sp>
    </p:spTree>
    <p:extLst>
      <p:ext uri="{BB962C8B-B14F-4D97-AF65-F5344CB8AC3E}">
        <p14:creationId xmlns:p14="http://schemas.microsoft.com/office/powerpoint/2010/main" val="104105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 name="PlaceHolder 1"/>
          <p:cNvSpPr>
            <a:spLocks noGrp="1" noRot="1" noChangeAspect="1"/>
          </p:cNvSpPr>
          <p:nvPr>
            <p:ph type="sldImg"/>
          </p:nvPr>
        </p:nvSpPr>
        <p:spPr>
          <a:xfrm>
            <a:off x="331788" y="696913"/>
            <a:ext cx="6192837" cy="3484562"/>
          </a:xfrm>
          <a:prstGeom prst="rect">
            <a:avLst/>
          </a:prstGeom>
        </p:spPr>
      </p:sp>
      <p:sp>
        <p:nvSpPr>
          <p:cNvPr id="1132" name="PlaceHolder 2"/>
          <p:cNvSpPr>
            <a:spLocks noGrp="1"/>
          </p:cNvSpPr>
          <p:nvPr>
            <p:ph type="body"/>
          </p:nvPr>
        </p:nvSpPr>
        <p:spPr>
          <a:xfrm>
            <a:off x="685800" y="4415760"/>
            <a:ext cx="5485320" cy="4182480"/>
          </a:xfrm>
          <a:prstGeom prst="rect">
            <a:avLst/>
          </a:prstGeom>
        </p:spPr>
        <p:txBody>
          <a:bodyPr lIns="0" tIns="0" rIns="0" bIns="0">
            <a:normAutofit/>
          </a:bodyPr>
          <a:lstStyle/>
          <a:p>
            <a:pPr marL="216000" indent="-215280">
              <a:lnSpc>
                <a:spcPct val="100000"/>
              </a:lnSpc>
            </a:pPr>
            <a:r>
              <a:rPr lang="en-GB" sz="2000" b="0" strike="noStrike" spc="-1">
                <a:latin typeface="Arial"/>
              </a:rPr>
              <a:t>National Instruments provides a variety of real-time platforms to deploy to depending on your application needs.</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These targets range from highly durable form factors for the harshest of environments, such as CompactRIO to high-performance multi-core industrial computing platforms like PXI.</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All, LabVIEW Real-Time targets have access to a wide variety of I/O with ready to run driver software, so that you can get up and running quickly.</a:t>
            </a:r>
          </a:p>
        </p:txBody>
      </p:sp>
      <p:sp>
        <p:nvSpPr>
          <p:cNvPr id="1133" name="CustomShape 3"/>
          <p:cNvSpPr/>
          <p:nvPr/>
        </p:nvSpPr>
        <p:spPr>
          <a:xfrm>
            <a:off x="3884760" y="8830080"/>
            <a:ext cx="2970720" cy="46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588FF66-137F-4946-B9F1-E1B863B0406A}" type="slidenum">
              <a:rPr lang="en-GB" sz="1200" b="0" strike="noStrike" spc="-1">
                <a:solidFill>
                  <a:srgbClr val="000000"/>
                </a:solidFill>
                <a:latin typeface="Arial"/>
                <a:ea typeface="+mn-ea"/>
              </a:rPr>
              <a:t>23</a:t>
            </a:fld>
            <a:endParaRPr lang="en-GB"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PlaceHolder 1"/>
          <p:cNvSpPr>
            <a:spLocks noGrp="1" noRot="1" noChangeAspect="1"/>
          </p:cNvSpPr>
          <p:nvPr>
            <p:ph type="sldImg"/>
          </p:nvPr>
        </p:nvSpPr>
        <p:spPr>
          <a:xfrm>
            <a:off x="331788" y="696913"/>
            <a:ext cx="6192837" cy="3484562"/>
          </a:xfrm>
          <a:prstGeom prst="rect">
            <a:avLst/>
          </a:prstGeom>
        </p:spPr>
      </p:sp>
      <p:sp>
        <p:nvSpPr>
          <p:cNvPr id="1060" name="PlaceHolder 2"/>
          <p:cNvSpPr>
            <a:spLocks noGrp="1"/>
          </p:cNvSpPr>
          <p:nvPr>
            <p:ph type="body"/>
          </p:nvPr>
        </p:nvSpPr>
        <p:spPr>
          <a:xfrm>
            <a:off x="685800" y="4415760"/>
            <a:ext cx="5485320" cy="4182480"/>
          </a:xfrm>
          <a:prstGeom prst="rect">
            <a:avLst/>
          </a:prstGeom>
        </p:spPr>
        <p:txBody>
          <a:bodyPr lIns="0" tIns="0" rIns="0" bIns="0">
            <a:normAutofit fontScale="57000" lnSpcReduction="20000"/>
          </a:bodyPr>
          <a:lstStyle/>
          <a:p>
            <a:pPr marL="216000" indent="-215280">
              <a:lnSpc>
                <a:spcPct val="100000"/>
              </a:lnSpc>
            </a:pPr>
            <a:r>
              <a:rPr lang="en-GB" sz="2000" b="1" strike="noStrike" spc="-1">
                <a:latin typeface="Arial"/>
              </a:rPr>
              <a:t>Examples of each:</a:t>
            </a:r>
            <a:endParaRPr lang="en-GB" sz="2000" b="0" strike="noStrike" spc="-1">
              <a:latin typeface="Arial"/>
            </a:endParaRP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Race condition—two writes to the same shared resource at the same time, cannot be sure which value will be written</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Deadlock 1—2 people want to draw a straight line, so they need a ruler and a pencil.  One grabs the pencil, the other grabs the ruler.  Then they both are waiting for the other to finish using each respective item so that they can have both.</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Deadlock 2—two trains pull into a station at the same time, and neither can leave until the other has completely exited the station.</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Data loss—watching television from a satellite or antenna feed and the signal gets interrupted</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Performance degradation—running multiple processes in the same loop causes a bottleneck where a fast process can only run as fast as the slowest process</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Buffer overflows—writing to a buffer faster than data is being read from it.  Pouring water into a bucket with a hole at the bottom faster than it can drain out of the hole</a:t>
            </a:r>
          </a:p>
          <a:p>
            <a:pPr marL="216000" indent="-215280">
              <a:lnSpc>
                <a:spcPct val="100000"/>
              </a:lnSpc>
            </a:pPr>
            <a:endParaRPr lang="en-GB" sz="2000" b="0" strike="noStrike" spc="-1">
              <a:latin typeface="Arial"/>
            </a:endParaRPr>
          </a:p>
          <a:p>
            <a:pPr marL="216000" indent="-215280">
              <a:lnSpc>
                <a:spcPct val="100000"/>
              </a:lnSpc>
            </a:pPr>
            <a:r>
              <a:rPr lang="en-GB" sz="2000" b="0" strike="noStrike" spc="-1">
                <a:latin typeface="Arial"/>
              </a:rPr>
              <a:t>Stale data—reading the same value more than once in a streaming application.  Data appears to be stair-stepped or digitized on a waveform graph. </a:t>
            </a:r>
          </a:p>
          <a:p>
            <a:pPr marL="216000" indent="-215280">
              <a:lnSpc>
                <a:spcPct val="100000"/>
              </a:lnSpc>
            </a:pPr>
            <a:endParaRPr lang="en-GB" sz="2000" b="0" strike="noStrike" spc="-1">
              <a:latin typeface="Arial"/>
            </a:endParaRPr>
          </a:p>
          <a:p>
            <a:pPr marL="216000" indent="-215280">
              <a:lnSpc>
                <a:spcPct val="100000"/>
              </a:lnSpc>
            </a:pPr>
            <a:endParaRPr lang="en-GB" sz="2000" b="0" strike="noStrike" spc="-1">
              <a:latin typeface="Arial"/>
            </a:endParaRPr>
          </a:p>
        </p:txBody>
      </p:sp>
      <p:sp>
        <p:nvSpPr>
          <p:cNvPr id="1061" name="CustomShape 3"/>
          <p:cNvSpPr/>
          <p:nvPr/>
        </p:nvSpPr>
        <p:spPr>
          <a:xfrm>
            <a:off x="3884760" y="8830080"/>
            <a:ext cx="2970720" cy="46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6CDC5A5-A629-40F0-B904-5AC2CF39B9B1}" type="slidenum">
              <a:rPr lang="en-GB" sz="1200" b="0" strike="noStrike" spc="-1">
                <a:solidFill>
                  <a:srgbClr val="000000"/>
                </a:solidFill>
                <a:latin typeface="+mn-lt"/>
                <a:ea typeface="+mn-ea"/>
              </a:rPr>
              <a:t>24</a:t>
            </a:fld>
            <a:endParaRPr lang="en-GB"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cs typeface="Arial"/>
              </a:rPr>
              <a:t>How is NFV Different from SDN</a:t>
            </a:r>
            <a:r>
              <a:rPr lang="mk-MK" b="1" dirty="0">
                <a:latin typeface="Arial"/>
                <a:cs typeface="Arial"/>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a:cs typeface="Arial"/>
              </a:rPr>
              <a:t>Rethinking </a:t>
            </a:r>
            <a:r>
              <a:rPr lang="en-US" b="1" dirty="0" err="1">
                <a:latin typeface="Arial"/>
                <a:cs typeface="Arial"/>
              </a:rPr>
              <a:t>relayering</a:t>
            </a:r>
            <a:endParaRPr lang="en-US" b="1" dirty="0">
              <a:latin typeface="Arial"/>
              <a:cs typeface="Arial"/>
            </a:endParaRPr>
          </a:p>
          <a:p>
            <a:endParaRPr lang="mk-MK" dirty="0"/>
          </a:p>
        </p:txBody>
      </p:sp>
      <p:sp>
        <p:nvSpPr>
          <p:cNvPr id="4" name="Slide Number Placeholder 3"/>
          <p:cNvSpPr>
            <a:spLocks noGrp="1"/>
          </p:cNvSpPr>
          <p:nvPr>
            <p:ph type="sldNum" sz="quarter" idx="10"/>
          </p:nvPr>
        </p:nvSpPr>
        <p:spPr/>
        <p:txBody>
          <a:bodyPr/>
          <a:lstStyle/>
          <a:p>
            <a:fld id="{D740AC28-B4B3-4BDD-BFB6-384C38A5B2C2}" type="slidenum">
              <a:rPr lang="en-US" altLang="en-US" smtClean="0"/>
              <a:pPr/>
              <a:t>30</a:t>
            </a:fld>
            <a:endParaRPr lang="en-US" altLang="en-US"/>
          </a:p>
        </p:txBody>
      </p:sp>
    </p:spTree>
    <p:extLst>
      <p:ext uri="{BB962C8B-B14F-4D97-AF65-F5344CB8AC3E}">
        <p14:creationId xmlns:p14="http://schemas.microsoft.com/office/powerpoint/2010/main" val="5136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8F08-4B91-4ACE-BE3A-58075577D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743C0-0FA3-4538-BD1F-5A6A1581F2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10A60-6B05-4683-8287-24F08374DEBD}"/>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5" name="Footer Placeholder 4">
            <a:extLst>
              <a:ext uri="{FF2B5EF4-FFF2-40B4-BE49-F238E27FC236}">
                <a16:creationId xmlns:a16="http://schemas.microsoft.com/office/drawing/2014/main" id="{0234529D-E3CF-4056-93E8-96DD4ADD8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53B7A-1E22-44FC-AB4E-0E3D0C5E11B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64893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37B1-4EC9-4387-AB87-56C6CC88AE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8AE4D-9C5D-434E-A794-4A9F4CC298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B088E-B687-4E97-989B-ED9EAC472404}"/>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5" name="Footer Placeholder 4">
            <a:extLst>
              <a:ext uri="{FF2B5EF4-FFF2-40B4-BE49-F238E27FC236}">
                <a16:creationId xmlns:a16="http://schemas.microsoft.com/office/drawing/2014/main" id="{6EB3B2CD-ED9E-4038-86EC-AC1978BB4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D0D46-85E2-4E6C-B628-38799E9BF60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4284115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8304E-7C3D-4A8E-BCD4-92D419B78B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CA1D2-F672-45B1-B003-5E5EECF1AF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3FBB0-167B-484D-AE67-5AA706169049}"/>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5" name="Footer Placeholder 4">
            <a:extLst>
              <a:ext uri="{FF2B5EF4-FFF2-40B4-BE49-F238E27FC236}">
                <a16:creationId xmlns:a16="http://schemas.microsoft.com/office/drawing/2014/main" id="{4BE11997-8857-4055-9098-5B16B3EAE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F5008-2F3A-4808-9C32-B38E9D214A2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4472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7335-C808-4811-A728-83A749791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70F8E-D666-4CF0-9A0B-B4358486EC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DD3E4-7D96-4E12-BAF5-EC663CA3616A}"/>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5" name="Footer Placeholder 4">
            <a:extLst>
              <a:ext uri="{FF2B5EF4-FFF2-40B4-BE49-F238E27FC236}">
                <a16:creationId xmlns:a16="http://schemas.microsoft.com/office/drawing/2014/main" id="{EA27E5D3-758E-45ED-9352-B061ECE5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49E56-E933-4B9F-93DF-6C2878A095F3}"/>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56902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CBFF-FE31-4A94-BB94-B1085F8EE2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6F1F5-8EE0-4F81-AF41-700BDF806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68BC2-5219-42FA-B207-890675FDD8F4}"/>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5" name="Footer Placeholder 4">
            <a:extLst>
              <a:ext uri="{FF2B5EF4-FFF2-40B4-BE49-F238E27FC236}">
                <a16:creationId xmlns:a16="http://schemas.microsoft.com/office/drawing/2014/main" id="{C0E8C6E3-9B60-43B4-914B-D889A7939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B3334-D3BC-4BE7-855C-8403D6C82AFD}"/>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32291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497C-8B55-424C-AC5D-57CDE52F4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BBEAA-61F4-4487-AA06-21D4FBE953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1A660E-D65B-4C98-8FA7-87D739A6D5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C874E-DAC5-443F-8A9B-9203420D14DC}"/>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6" name="Footer Placeholder 5">
            <a:extLst>
              <a:ext uri="{FF2B5EF4-FFF2-40B4-BE49-F238E27FC236}">
                <a16:creationId xmlns:a16="http://schemas.microsoft.com/office/drawing/2014/main" id="{10CD3999-DE41-4144-BD42-DE6B053D9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1AD80-7393-4DBE-84B0-7AFEADA35DDE}"/>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9124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2B53-8F71-4049-8526-71A112E6F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EBDD7E-BEC5-4BCA-8404-9D94D4B36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95EEDD-56FA-492D-8B9F-1B052D36B6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390BB8-950A-41D9-A480-ABAF78815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50CCE5-F33A-43F1-B339-EC8D517992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00411F-AEFF-498B-B201-2708E37D5459}"/>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8" name="Footer Placeholder 7">
            <a:extLst>
              <a:ext uri="{FF2B5EF4-FFF2-40B4-BE49-F238E27FC236}">
                <a16:creationId xmlns:a16="http://schemas.microsoft.com/office/drawing/2014/main" id="{C89DE3B7-2AF9-414A-B3EF-E2D9730C8E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E5E83-19A8-48AF-8169-83CDBBF38DB5}"/>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68801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48B4-24FC-4257-8593-D489FB8A0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2B45B-F9AE-4664-BE73-4B8851250331}"/>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4" name="Footer Placeholder 3">
            <a:extLst>
              <a:ext uri="{FF2B5EF4-FFF2-40B4-BE49-F238E27FC236}">
                <a16:creationId xmlns:a16="http://schemas.microsoft.com/office/drawing/2014/main" id="{DF58910E-2645-463F-A743-34784BE370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8A413-243C-45B1-8217-4920E2413B9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80298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AEF4C-CD35-42D7-9AB0-DE8BEB53DCB7}"/>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3" name="Footer Placeholder 2">
            <a:extLst>
              <a:ext uri="{FF2B5EF4-FFF2-40B4-BE49-F238E27FC236}">
                <a16:creationId xmlns:a16="http://schemas.microsoft.com/office/drawing/2014/main" id="{7D274693-1793-4E27-B702-F4200099AC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5CF20-FB26-49EC-B608-8FBFD345FB42}"/>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13131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7302-2FC3-4236-A2FA-3DBD8FE52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5D4F4-5090-4EBE-8F57-E1A2DB333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6E36D8-7584-4974-8F60-ED679EA10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60B8AA-C47D-4A6C-BE48-C5F0EBC9480C}"/>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6" name="Footer Placeholder 5">
            <a:extLst>
              <a:ext uri="{FF2B5EF4-FFF2-40B4-BE49-F238E27FC236}">
                <a16:creationId xmlns:a16="http://schemas.microsoft.com/office/drawing/2014/main" id="{ECF88AC3-D615-4376-AB0D-343AE07C4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6A548-034A-44B8-83F5-94B78718391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31800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BEE4-BE30-4455-BF17-70B0067FF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852C04-27D9-4FBB-82E8-4768F285A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208222-748C-4AD2-92BA-6F30CA6B7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3B0562-99B5-43C8-82CF-32056A21D899}"/>
              </a:ext>
            </a:extLst>
          </p:cNvPr>
          <p:cNvSpPr>
            <a:spLocks noGrp="1"/>
          </p:cNvSpPr>
          <p:nvPr>
            <p:ph type="dt" sz="half" idx="10"/>
          </p:nvPr>
        </p:nvSpPr>
        <p:spPr/>
        <p:txBody>
          <a:bodyPr/>
          <a:lstStyle/>
          <a:p>
            <a:fld id="{87758444-3012-4D76-91FF-E39703EF54A7}" type="datetimeFigureOut">
              <a:rPr lang="en-US" smtClean="0"/>
              <a:t>9/7/2019</a:t>
            </a:fld>
            <a:endParaRPr lang="en-US"/>
          </a:p>
        </p:txBody>
      </p:sp>
      <p:sp>
        <p:nvSpPr>
          <p:cNvPr id="6" name="Footer Placeholder 5">
            <a:extLst>
              <a:ext uri="{FF2B5EF4-FFF2-40B4-BE49-F238E27FC236}">
                <a16:creationId xmlns:a16="http://schemas.microsoft.com/office/drawing/2014/main" id="{B5133DBB-BDB2-4330-A087-AAFA8152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72C06-6DD7-4C6D-9FCF-2D3182C5AF5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11475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124C1-EBB0-4C84-89C3-5DC189BCD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D14E7-71ED-4B0A-9214-BEB5FF00E6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3CECE-9020-440E-B1D4-3AE98594A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58444-3012-4D76-91FF-E39703EF54A7}" type="datetimeFigureOut">
              <a:rPr lang="en-US" smtClean="0"/>
              <a:t>9/7/2019</a:t>
            </a:fld>
            <a:endParaRPr lang="en-US"/>
          </a:p>
        </p:txBody>
      </p:sp>
      <p:sp>
        <p:nvSpPr>
          <p:cNvPr id="5" name="Footer Placeholder 4">
            <a:extLst>
              <a:ext uri="{FF2B5EF4-FFF2-40B4-BE49-F238E27FC236}">
                <a16:creationId xmlns:a16="http://schemas.microsoft.com/office/drawing/2014/main" id="{DBB8F51F-CCD7-4463-B0BE-99D1C52B3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93383-3B53-4864-B5FD-7AE7E6F25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BC126-6947-497B-907D-B5B231231328}" type="slidenum">
              <a:rPr lang="en-US" smtClean="0"/>
              <a:t>‹#›</a:t>
            </a:fld>
            <a:endParaRPr lang="en-US"/>
          </a:p>
        </p:txBody>
      </p:sp>
    </p:spTree>
    <p:extLst>
      <p:ext uri="{BB962C8B-B14F-4D97-AF65-F5344CB8AC3E}">
        <p14:creationId xmlns:p14="http://schemas.microsoft.com/office/powerpoint/2010/main" val="54044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EN/Histogram.vi" TargetMode="External"/><Relationship Id="rId2" Type="http://schemas.openxmlformats.org/officeDocument/2006/relationships/hyperlink" Target="Procesni_Laboratoriski_02.pdf"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oleObject" Target="../embeddings/oleObject3.bin"/><Relationship Id="rId7"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11" Type="http://schemas.microsoft.com/office/2007/relationships/diagramDrawing" Target="../diagrams/drawing1.xml"/><Relationship Id="rId5" Type="http://schemas.openxmlformats.org/officeDocument/2006/relationships/oleObject" Target="../embeddings/oleObject4.bin"/><Relationship Id="rId10" Type="http://schemas.openxmlformats.org/officeDocument/2006/relationships/diagramColors" Target="../diagrams/colors1.xml"/><Relationship Id="rId4" Type="http://schemas.openxmlformats.org/officeDocument/2006/relationships/image" Target="../media/image19.wmf"/><Relationship Id="rId9"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hyperlink" Target="Konfiguracii.AVI"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hyperlink" Target="https://www.youtube.com/watch?v=_X-WiZJ3SaY&amp;feature=youtu.be" TargetMode="External"/><Relationship Id="rId5" Type="http://schemas.openxmlformats.org/officeDocument/2006/relationships/oleObject" Target="../embeddings/oleObject6.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youtube.com/watch?v=IkUMPzRYam0&amp;feature=youtu.b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Vending%20machine/Vending%20machine.vi" TargetMode="External"/><Relationship Id="rId2" Type="http://schemas.openxmlformats.org/officeDocument/2006/relationships/hyperlink" Target="LabVIEW%20Project-Powermon/Test.vi"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tasdi.uns.ac.rs/"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youtu.be/zp3rjVM1zbY" TargetMode="External"/><Relationship Id="rId7" Type="http://schemas.openxmlformats.org/officeDocument/2006/relationships/hyperlink" Target="https://youtu.be/xZbHZ0JyYdw"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youtu.be/SP--37ZrjNQ" TargetMode="External"/><Relationship Id="rId5" Type="http://schemas.openxmlformats.org/officeDocument/2006/relationships/hyperlink" Target="https://youtu.be/_X-WiZJ3SaY" TargetMode="External"/><Relationship Id="rId4" Type="http://schemas.openxmlformats.org/officeDocument/2006/relationships/hyperlink" Target="https://youtu.be/D6QTJ92FY_8" TargetMode="External"/><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Pametna%20kukja/Pametna%20kukja.vi" TargetMode="External"/><Relationship Id="rId7" Type="http://schemas.openxmlformats.org/officeDocument/2006/relationships/image" Target="../media/image1.jpg"/><Relationship Id="rId2" Type="http://schemas.openxmlformats.org/officeDocument/2006/relationships/hyperlink" Target="sample-book.pdf"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Trafic%20light/TraficLight.vi" TargetMode="External"/><Relationship Id="rId4" Type="http://schemas.openxmlformats.org/officeDocument/2006/relationships/hyperlink" Target="Labview%20Wind/SCADA%20-%20Wind.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FE96-4A51-48CC-821E-C8B4072303D2}"/>
              </a:ext>
            </a:extLst>
          </p:cNvPr>
          <p:cNvSpPr>
            <a:spLocks noGrp="1"/>
          </p:cNvSpPr>
          <p:nvPr>
            <p:ph type="ctrTitle"/>
          </p:nvPr>
        </p:nvSpPr>
        <p:spPr>
          <a:xfrm>
            <a:off x="1523998" y="471204"/>
            <a:ext cx="9144000" cy="1302158"/>
          </a:xfrm>
        </p:spPr>
        <p:txBody>
          <a:bodyPr>
            <a:noAutofit/>
          </a:bodyPr>
          <a:lstStyle/>
          <a:p>
            <a:r>
              <a:rPr lang="en-GB" sz="3400" b="1" dirty="0">
                <a:latin typeface="Garamond" panose="02020404030301010803" pitchFamily="18" charset="0"/>
                <a:ea typeface="Times New Roman" panose="02020603050405020304" pitchFamily="18" charset="0"/>
                <a:cs typeface="Times New Roman" panose="02020603050405020304" pitchFamily="18" charset="0"/>
              </a:rPr>
              <a:t>Workshop on programmable instrumentation and measurement uncertainty</a:t>
            </a:r>
            <a:endParaRPr lang="en-US" sz="3400" dirty="0">
              <a:latin typeface="Garamond" panose="02020404030301010803" pitchFamily="18" charset="0"/>
            </a:endParaRPr>
          </a:p>
        </p:txBody>
      </p:sp>
      <p:sp>
        <p:nvSpPr>
          <p:cNvPr id="3" name="Subtitle 2">
            <a:extLst>
              <a:ext uri="{FF2B5EF4-FFF2-40B4-BE49-F238E27FC236}">
                <a16:creationId xmlns:a16="http://schemas.microsoft.com/office/drawing/2014/main" id="{0E29ACAD-C11B-4620-BB13-1944A047114F}"/>
              </a:ext>
            </a:extLst>
          </p:cNvPr>
          <p:cNvSpPr>
            <a:spLocks noGrp="1"/>
          </p:cNvSpPr>
          <p:nvPr>
            <p:ph type="subTitle" idx="1"/>
          </p:nvPr>
        </p:nvSpPr>
        <p:spPr>
          <a:xfrm>
            <a:off x="1523998" y="2343150"/>
            <a:ext cx="9144000" cy="3397847"/>
          </a:xfrm>
        </p:spPr>
        <p:txBody>
          <a:bodyPr>
            <a:normAutofit fontScale="92500" lnSpcReduction="20000"/>
          </a:bodyPr>
          <a:lstStyle/>
          <a:p>
            <a:r>
              <a:rPr lang="en-US" sz="3000" b="1" dirty="0">
                <a:latin typeface="Garamond" panose="02020404030301010803" pitchFamily="18" charset="0"/>
              </a:rPr>
              <a:t>Innovative Teaching Approaches in development of Software Designed Instrumentation and its application in real-time systems</a:t>
            </a:r>
          </a:p>
          <a:p>
            <a:endParaRPr lang="en-US" sz="3000" b="1" dirty="0">
              <a:latin typeface="Garamond" panose="02020404030301010803" pitchFamily="18" charset="0"/>
            </a:endParaRPr>
          </a:p>
          <a:p>
            <a:r>
              <a:rPr lang="en-US" sz="2000" b="1" cap="all" dirty="0">
                <a:latin typeface="Garamond" panose="02020404030301010803" pitchFamily="18" charset="0"/>
              </a:rPr>
              <a:t>Multiplier Event (E4)</a:t>
            </a:r>
          </a:p>
          <a:p>
            <a:endParaRPr lang="sr-Latn-RS" sz="2000" b="1" dirty="0">
              <a:latin typeface="Garamond" panose="02020404030301010803" pitchFamily="18" charset="0"/>
            </a:endParaRPr>
          </a:p>
          <a:p>
            <a:pPr>
              <a:lnSpc>
                <a:spcPct val="115000"/>
              </a:lnSpc>
              <a:tabLst>
                <a:tab pos="4648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Ss. Cyril and Methodius University of Skopje, Faculty of Electrical Engineering and Information Technologies</a:t>
            </a:r>
          </a:p>
          <a:p>
            <a:pPr>
              <a:lnSpc>
                <a:spcPct val="115000"/>
              </a:lnSpc>
              <a:tabLst>
                <a:tab pos="4648200" algn="l"/>
              </a:tabLst>
            </a:pPr>
            <a:r>
              <a:rPr lang="en-US" dirty="0">
                <a:latin typeface="Garamond" panose="02020404030301010803" pitchFamily="18" charset="0"/>
                <a:ea typeface="Times New Roman" panose="02020603050405020304" pitchFamily="18" charset="0"/>
                <a:cs typeface="Times New Roman" panose="02020603050405020304" pitchFamily="18" charset="0"/>
              </a:rPr>
              <a:t>3</a:t>
            </a:r>
            <a:r>
              <a:rPr lang="en-US" baseline="30000" dirty="0">
                <a:latin typeface="Garamond" panose="02020404030301010803" pitchFamily="18" charset="0"/>
                <a:ea typeface="Times New Roman" panose="02020603050405020304" pitchFamily="18" charset="0"/>
                <a:cs typeface="Times New Roman" panose="02020603050405020304" pitchFamily="18" charset="0"/>
              </a:rPr>
              <a:t>rd</a:t>
            </a:r>
            <a:r>
              <a:rPr lang="en-US" dirty="0">
                <a:latin typeface="Garamond" panose="02020404030301010803" pitchFamily="18" charset="0"/>
                <a:ea typeface="Times New Roman" panose="02020603050405020304" pitchFamily="18" charset="0"/>
                <a:cs typeface="Times New Roman" panose="02020603050405020304" pitchFamily="18" charset="0"/>
              </a:rPr>
              <a:t> of September 2019</a:t>
            </a:r>
            <a:endParaRPr lang="en-US" dirty="0">
              <a:effectLst/>
              <a:latin typeface="Garamond" panose="02020404030301010803" pitchFamily="18" charset="0"/>
              <a:ea typeface="Times New Roman" panose="02020603050405020304" pitchFamily="18" charset="0"/>
              <a:cs typeface="Times New Roman" panose="02020603050405020304" pitchFamily="18" charset="0"/>
            </a:endParaRPr>
          </a:p>
          <a:p>
            <a:endParaRPr lang="en-US" sz="2000" dirty="0">
              <a:latin typeface="Garamond" panose="02020404030301010803" pitchFamily="18" charset="0"/>
            </a:endParaRPr>
          </a:p>
        </p:txBody>
      </p:sp>
      <p:pic>
        <p:nvPicPr>
          <p:cNvPr id="9" name="Picture 8">
            <a:extLst>
              <a:ext uri="{FF2B5EF4-FFF2-40B4-BE49-F238E27FC236}">
                <a16:creationId xmlns:a16="http://schemas.microsoft.com/office/drawing/2014/main" id="{1A7AB0FB-4AB4-4BF1-BC2A-7815F58A9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5" y="362846"/>
            <a:ext cx="1391476" cy="1302158"/>
          </a:xfrm>
          <a:prstGeom prst="rect">
            <a:avLst/>
          </a:prstGeom>
        </p:spPr>
      </p:pic>
      <p:pic>
        <p:nvPicPr>
          <p:cNvPr id="7" name="Picture 2" descr="https://eacea.ec.europa.eu/sites/eacea-site/files/logosbeneficaireserasmusleft_en.jpg">
            <a:extLst>
              <a:ext uri="{FF2B5EF4-FFF2-40B4-BE49-F238E27FC236}">
                <a16:creationId xmlns:a16="http://schemas.microsoft.com/office/drawing/2014/main" id="{E46588F4-0138-4EF0-B510-1FA6B29664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70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a:xfrm>
            <a:off x="2113471" y="3075057"/>
            <a:ext cx="7137189" cy="707886"/>
          </a:xfrm>
        </p:spPr>
        <p:txBody>
          <a:bodyPr>
            <a:noAutofit/>
          </a:bodyPr>
          <a:lstStyle/>
          <a:p>
            <a:pPr marL="0" indent="0">
              <a:buNone/>
            </a:pPr>
            <a:r>
              <a:rPr lang="en-US" sz="4000" dirty="0">
                <a:latin typeface="Garamond" panose="02020404030301010803" pitchFamily="18" charset="0"/>
              </a:rPr>
              <a:t>Ss. Cyril and Methodius University</a:t>
            </a: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1198773"/>
            <a:ext cx="9933398" cy="13234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GB" altLang="en-US" sz="4000" b="1" dirty="0">
                <a:latin typeface="Garamond" panose="02020404030301010803" pitchFamily="18" charset="0"/>
              </a:rPr>
              <a:t>Process measurement course</a:t>
            </a:r>
            <a:br>
              <a:rPr lang="en-GB" altLang="en-US" sz="4000" b="1" dirty="0">
                <a:latin typeface="Garamond" panose="02020404030301010803" pitchFamily="18" charset="0"/>
              </a:rPr>
            </a:br>
            <a:r>
              <a:rPr lang="en-GB" altLang="en-US" sz="4000" b="1" dirty="0">
                <a:latin typeface="Garamond" panose="02020404030301010803" pitchFamily="18" charset="0"/>
              </a:rPr>
              <a:t> </a:t>
            </a:r>
            <a:endParaRPr kumimoji="0" lang="en-US" altLang="en-US" sz="4000" b="1" i="0" u="none" strike="noStrike" cap="none" normalizeH="0" baseline="0" dirty="0">
              <a:ln>
                <a:noFill/>
              </a:ln>
              <a:effectLst/>
              <a:latin typeface="Garamond" panose="02020404030301010803" pitchFamily="18" charset="0"/>
            </a:endParaRPr>
          </a:p>
        </p:txBody>
      </p:sp>
      <p:pic>
        <p:nvPicPr>
          <p:cNvPr id="8" name="Picture 2" descr="https://eacea.ec.europa.eu/sites/eacea-site/files/logosbeneficaireserasmusleft_en.jpg">
            <a:extLst>
              <a:ext uri="{FF2B5EF4-FFF2-40B4-BE49-F238E27FC236}">
                <a16:creationId xmlns:a16="http://schemas.microsoft.com/office/drawing/2014/main" id="{CDD70208-CA5E-4DC3-89A8-3F54C62DD3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838200" y="600078"/>
            <a:ext cx="10515600" cy="1325563"/>
          </a:xfrm>
        </p:spPr>
        <p:txBody>
          <a:bodyPr/>
          <a:lstStyle/>
          <a:p>
            <a:pPr algn="ctr"/>
            <a:r>
              <a:rPr lang="en-US" b="1" dirty="0">
                <a:latin typeface="Garamond"/>
              </a:rPr>
              <a:t>Process measurements</a:t>
            </a:r>
            <a:endParaRPr lang="sr-Latn-RS" b="1" dirty="0">
              <a:latin typeface="Garamond" panose="02020404030301010803" pitchFamily="18" charset="0"/>
            </a:endParaRPr>
          </a:p>
        </p:txBody>
      </p:sp>
      <p:sp>
        <p:nvSpPr>
          <p:cNvPr id="3" name="Čuvar mesta za sadržaj 2">
            <a:extLst>
              <a:ext uri="{FF2B5EF4-FFF2-40B4-BE49-F238E27FC236}">
                <a16:creationId xmlns:a16="http://schemas.microsoft.com/office/drawing/2014/main" id="{EB6EDCC9-025A-4C8E-AD63-37232700EADE}"/>
              </a:ext>
            </a:extLst>
          </p:cNvPr>
          <p:cNvSpPr>
            <a:spLocks noGrp="1"/>
          </p:cNvSpPr>
          <p:nvPr>
            <p:ph idx="1"/>
          </p:nvPr>
        </p:nvSpPr>
        <p:spPr>
          <a:xfrm>
            <a:off x="838200" y="1997081"/>
            <a:ext cx="10515600" cy="4351338"/>
          </a:xfrm>
        </p:spPr>
        <p:txBody>
          <a:bodyPr vert="horz" lIns="91440" tIns="45720" rIns="91440" bIns="45720" rtlCol="0" anchor="t">
            <a:normAutofit lnSpcReduction="10000"/>
          </a:bodyPr>
          <a:lstStyle/>
          <a:p>
            <a:r>
              <a:rPr lang="en-US" dirty="0">
                <a:latin typeface="Garamond"/>
                <a:cs typeface="Calibri"/>
              </a:rPr>
              <a:t>New topics and accreditation revision</a:t>
            </a:r>
          </a:p>
          <a:p>
            <a:r>
              <a:rPr lang="en-GB" dirty="0">
                <a:latin typeface="Garamond"/>
                <a:cs typeface="Calibri"/>
              </a:rPr>
              <a:t>New book in Process measurements (Z. Kokolanski, V. </a:t>
            </a:r>
            <a:r>
              <a:rPr lang="en-GB" dirty="0" err="1">
                <a:latin typeface="Garamond"/>
                <a:cs typeface="Calibri"/>
              </a:rPr>
              <a:t>Dimcev</a:t>
            </a:r>
            <a:r>
              <a:rPr lang="en-GB" dirty="0">
                <a:latin typeface="Garamond"/>
                <a:cs typeface="Calibri"/>
              </a:rPr>
              <a:t>): </a:t>
            </a:r>
          </a:p>
          <a:p>
            <a:pPr lvl="1"/>
            <a:r>
              <a:rPr lang="en-GB" dirty="0">
                <a:latin typeface="Garamond"/>
                <a:cs typeface="Calibri"/>
              </a:rPr>
              <a:t>Sensors and transducers</a:t>
            </a:r>
          </a:p>
          <a:p>
            <a:pPr lvl="1"/>
            <a:r>
              <a:rPr lang="en-GB" dirty="0">
                <a:latin typeface="Garamond"/>
                <a:cs typeface="Calibri"/>
              </a:rPr>
              <a:t>Signal conditioning</a:t>
            </a:r>
          </a:p>
          <a:p>
            <a:pPr lvl="1"/>
            <a:r>
              <a:rPr lang="en-GB" dirty="0">
                <a:latin typeface="Garamond"/>
                <a:cs typeface="Calibri"/>
              </a:rPr>
              <a:t>Approximation, linearization and compensation</a:t>
            </a:r>
          </a:p>
          <a:p>
            <a:pPr lvl="1"/>
            <a:r>
              <a:rPr lang="en-GB" dirty="0">
                <a:latin typeface="Garamond"/>
                <a:cs typeface="Calibri"/>
              </a:rPr>
              <a:t>Grounding, guarding and shielding</a:t>
            </a:r>
          </a:p>
          <a:p>
            <a:pPr lvl="1"/>
            <a:r>
              <a:rPr lang="en-GB" dirty="0">
                <a:latin typeface="Garamond"/>
                <a:cs typeface="Calibri"/>
              </a:rPr>
              <a:t>Process instrumentation</a:t>
            </a:r>
          </a:p>
          <a:p>
            <a:r>
              <a:rPr lang="en-US" dirty="0">
                <a:latin typeface="Garamond" panose="02020404030301010803" pitchFamily="18" charset="0"/>
              </a:rPr>
              <a:t>New laboratory exercises (</a:t>
            </a:r>
            <a:r>
              <a:rPr lang="en-US" dirty="0">
                <a:latin typeface="Garamond" panose="02020404030301010803" pitchFamily="18" charset="0"/>
                <a:hlinkClick r:id="rId2" action="ppaction://hlinkfile"/>
              </a:rPr>
              <a:t>Lab1</a:t>
            </a:r>
            <a:r>
              <a:rPr lang="en-US" dirty="0">
                <a:latin typeface="Garamond" panose="02020404030301010803" pitchFamily="18" charset="0"/>
              </a:rPr>
              <a:t>)</a:t>
            </a:r>
          </a:p>
          <a:p>
            <a:r>
              <a:rPr lang="en-US" dirty="0">
                <a:latin typeface="Garamond" panose="02020404030301010803" pitchFamily="18" charset="0"/>
              </a:rPr>
              <a:t>Virtual instruments for teaching purposes (</a:t>
            </a:r>
            <a:r>
              <a:rPr lang="en-US" dirty="0">
                <a:latin typeface="Garamond" panose="02020404030301010803" pitchFamily="18" charset="0"/>
                <a:hlinkClick r:id="rId3" action="ppaction://hlinkfile"/>
              </a:rPr>
              <a:t>Gaussian</a:t>
            </a:r>
            <a:r>
              <a:rPr lang="en-US" dirty="0">
                <a:latin typeface="Garamond" panose="02020404030301010803" pitchFamily="18" charset="0"/>
              </a:rPr>
              <a:t>)</a:t>
            </a:r>
          </a:p>
          <a:p>
            <a:r>
              <a:rPr lang="en-US" dirty="0">
                <a:latin typeface="Garamond"/>
                <a:cs typeface="Calibri"/>
              </a:rPr>
              <a:t>Practical examples of applications (e.g. </a:t>
            </a:r>
            <a:r>
              <a:rPr lang="en-US" dirty="0">
                <a:solidFill>
                  <a:schemeClr val="accent1">
                    <a:lumMod val="75000"/>
                  </a:schemeClr>
                </a:solidFill>
                <a:latin typeface="Garamond"/>
                <a:cs typeface="Calibri"/>
              </a:rPr>
              <a:t>direct and multi-sensor interface</a:t>
            </a:r>
            <a:r>
              <a:rPr lang="en-US" dirty="0">
                <a:latin typeface="Garamond"/>
                <a:cs typeface="Calibri"/>
              </a:rPr>
              <a:t>)</a:t>
            </a:r>
          </a:p>
          <a:p>
            <a:pPr marL="914400" lvl="2" indent="0">
              <a:buNone/>
            </a:pPr>
            <a:endParaRPr lang="en-US" dirty="0">
              <a:latin typeface="Garamond"/>
              <a:cs typeface="Calibri"/>
            </a:endParaRPr>
          </a:p>
          <a:p>
            <a:pPr marL="0" indent="0">
              <a:buNone/>
            </a:pPr>
            <a:endParaRPr lang="en-US" dirty="0">
              <a:latin typeface="Garamond"/>
              <a:cs typeface="Calibri"/>
            </a:endParaRPr>
          </a:p>
          <a:p>
            <a:endParaRPr lang="en-US" dirty="0">
              <a:latin typeface="Garamond"/>
              <a:cs typeface="Calibri"/>
            </a:endParaRPr>
          </a:p>
        </p:txBody>
      </p:sp>
      <p:pic>
        <p:nvPicPr>
          <p:cNvPr id="4" name="Picture 2" descr="https://eacea.ec.europa.eu/sites/eacea-site/files/logosbeneficaireserasmusleft_en.jpg">
            <a:extLst>
              <a:ext uri="{FF2B5EF4-FFF2-40B4-BE49-F238E27FC236}">
                <a16:creationId xmlns:a16="http://schemas.microsoft.com/office/drawing/2014/main" id="{F56DD080-0C79-45E6-8686-2EBA6161F1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50166" y="724039"/>
            <a:ext cx="32749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78087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838200" y="600078"/>
            <a:ext cx="10515600" cy="1325563"/>
          </a:xfrm>
        </p:spPr>
        <p:txBody>
          <a:bodyPr/>
          <a:lstStyle/>
          <a:p>
            <a:pPr algn="ctr"/>
            <a:r>
              <a:rPr lang="en-US" b="1" dirty="0">
                <a:latin typeface="Garamond"/>
              </a:rPr>
              <a:t>Process measurements</a:t>
            </a:r>
            <a:endParaRPr lang="sr-Latn-RS" b="1" dirty="0">
              <a:latin typeface="Garamond" panose="02020404030301010803" pitchFamily="18" charset="0"/>
            </a:endParaRPr>
          </a:p>
        </p:txBody>
      </p:sp>
      <p:pic>
        <p:nvPicPr>
          <p:cNvPr id="4" name="Picture 2" descr="https://eacea.ec.europa.eu/sites/eacea-site/files/logosbeneficaireserasmusleft_en.jpg">
            <a:extLst>
              <a:ext uri="{FF2B5EF4-FFF2-40B4-BE49-F238E27FC236}">
                <a16:creationId xmlns:a16="http://schemas.microsoft.com/office/drawing/2014/main" id="{F56DD080-0C79-45E6-8686-2EBA6161F1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0166" y="724039"/>
            <a:ext cx="32749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9" name="Picture 8">
            <a:extLst>
              <a:ext uri="{FF2B5EF4-FFF2-40B4-BE49-F238E27FC236}">
                <a16:creationId xmlns:a16="http://schemas.microsoft.com/office/drawing/2014/main" id="{2FAD78A3-3ACE-471C-9A41-54DAA2892937}"/>
              </a:ext>
            </a:extLst>
          </p:cNvPr>
          <p:cNvPicPr>
            <a:picLocks noChangeAspect="1"/>
          </p:cNvPicPr>
          <p:nvPr/>
        </p:nvPicPr>
        <p:blipFill>
          <a:blip r:embed="rId4"/>
          <a:stretch>
            <a:fillRect/>
          </a:stretch>
        </p:blipFill>
        <p:spPr>
          <a:xfrm>
            <a:off x="2291339" y="1636518"/>
            <a:ext cx="7425355" cy="5115400"/>
          </a:xfrm>
          <a:prstGeom prst="rect">
            <a:avLst/>
          </a:prstGeom>
        </p:spPr>
      </p:pic>
    </p:spTree>
    <p:extLst>
      <p:ext uri="{BB962C8B-B14F-4D97-AF65-F5344CB8AC3E}">
        <p14:creationId xmlns:p14="http://schemas.microsoft.com/office/powerpoint/2010/main" val="157129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838200" y="600078"/>
            <a:ext cx="10515600" cy="1325563"/>
          </a:xfrm>
        </p:spPr>
        <p:txBody>
          <a:bodyPr/>
          <a:lstStyle/>
          <a:p>
            <a:pPr algn="ctr"/>
            <a:r>
              <a:rPr lang="en-US" b="1" dirty="0">
                <a:latin typeface="Garamond"/>
              </a:rPr>
              <a:t>Process measurements</a:t>
            </a:r>
            <a:endParaRPr lang="sr-Latn-RS" b="1" dirty="0">
              <a:latin typeface="Garamond" panose="02020404030301010803" pitchFamily="18" charset="0"/>
            </a:endParaRPr>
          </a:p>
        </p:txBody>
      </p:sp>
      <p:pic>
        <p:nvPicPr>
          <p:cNvPr id="4" name="Picture 2" descr="https://eacea.ec.europa.eu/sites/eacea-site/files/logosbeneficaireserasmusleft_en.jpg">
            <a:extLst>
              <a:ext uri="{FF2B5EF4-FFF2-40B4-BE49-F238E27FC236}">
                <a16:creationId xmlns:a16="http://schemas.microsoft.com/office/drawing/2014/main" id="{F56DD080-0C79-45E6-8686-2EBA6161F1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5416" y="724039"/>
            <a:ext cx="32749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3" name="Picture 2">
            <a:extLst>
              <a:ext uri="{FF2B5EF4-FFF2-40B4-BE49-F238E27FC236}">
                <a16:creationId xmlns:a16="http://schemas.microsoft.com/office/drawing/2014/main" id="{B7D11E62-2652-4CCA-9984-D6DE7E408918}"/>
              </a:ext>
            </a:extLst>
          </p:cNvPr>
          <p:cNvPicPr>
            <a:picLocks noChangeAspect="1"/>
          </p:cNvPicPr>
          <p:nvPr/>
        </p:nvPicPr>
        <p:blipFill>
          <a:blip r:embed="rId4"/>
          <a:stretch>
            <a:fillRect/>
          </a:stretch>
        </p:blipFill>
        <p:spPr>
          <a:xfrm>
            <a:off x="2757279" y="1636518"/>
            <a:ext cx="6677442" cy="5136014"/>
          </a:xfrm>
          <a:prstGeom prst="rect">
            <a:avLst/>
          </a:prstGeom>
        </p:spPr>
      </p:pic>
    </p:spTree>
    <p:extLst>
      <p:ext uri="{BB962C8B-B14F-4D97-AF65-F5344CB8AC3E}">
        <p14:creationId xmlns:p14="http://schemas.microsoft.com/office/powerpoint/2010/main" val="254537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90"/>
            <a:ext cx="10515600" cy="1325563"/>
          </a:xfrm>
        </p:spPr>
        <p:txBody>
          <a:bodyPr>
            <a:normAutofit/>
          </a:bodyPr>
          <a:lstStyle/>
          <a:p>
            <a:r>
              <a:rPr lang="en-US" dirty="0"/>
              <a:t>SENSORS AND SIGNAL CONDITIONING</a:t>
            </a:r>
          </a:p>
        </p:txBody>
      </p:sp>
      <p:sp>
        <p:nvSpPr>
          <p:cNvPr id="4" name="Pentagon 3"/>
          <p:cNvSpPr/>
          <p:nvPr/>
        </p:nvSpPr>
        <p:spPr>
          <a:xfrm>
            <a:off x="2381224" y="1785926"/>
            <a:ext cx="1357322" cy="1000132"/>
          </a:xfrm>
          <a:prstGeom prst="homePlate">
            <a:avLst/>
          </a:prstGeom>
          <a:blipFill dpi="0" rotWithShape="1">
            <a:blip r:embed="rId2" cstate="print"/>
            <a:srcRect/>
            <a:stretch>
              <a:fillRect l="7000" t="-1000" r="20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evron 4"/>
          <p:cNvSpPr/>
          <p:nvPr/>
        </p:nvSpPr>
        <p:spPr>
          <a:xfrm>
            <a:off x="3381356" y="1785926"/>
            <a:ext cx="1571636" cy="1000132"/>
          </a:xfrm>
          <a:prstGeom prst="chevron">
            <a:avLst/>
          </a:prstGeom>
          <a:blipFill dpi="0" rotWithShape="1">
            <a:blip r:embed="rId3"/>
            <a:srcRect/>
            <a:stretch>
              <a:fillRect l="19000" t="16000" r="20000" b="1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4595802" y="1785926"/>
            <a:ext cx="1571636" cy="1000132"/>
          </a:xfrm>
          <a:prstGeom prst="chevron">
            <a:avLst/>
          </a:prstGeom>
          <a:blipFill dpi="0" rotWithShape="1">
            <a:blip r:embed="rId4"/>
            <a:srcRect/>
            <a:stretch>
              <a:fillRect l="38000" t="19000" r="13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2166910" y="1571612"/>
            <a:ext cx="4214842"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98620" y="1071546"/>
            <a:ext cx="2098651" cy="523220"/>
          </a:xfrm>
          <a:prstGeom prst="rect">
            <a:avLst/>
          </a:prstGeom>
          <a:noFill/>
        </p:spPr>
        <p:txBody>
          <a:bodyPr wrap="none" rtlCol="0">
            <a:spAutoFit/>
          </a:bodyPr>
          <a:lstStyle/>
          <a:p>
            <a:r>
              <a:rPr lang="en-US" sz="2800" dirty="0"/>
              <a:t>Smart sensor</a:t>
            </a:r>
          </a:p>
        </p:txBody>
      </p:sp>
      <p:sp>
        <p:nvSpPr>
          <p:cNvPr id="14" name="Rectangle 13"/>
          <p:cNvSpPr/>
          <p:nvPr/>
        </p:nvSpPr>
        <p:spPr>
          <a:xfrm>
            <a:off x="7899042" y="1571612"/>
            <a:ext cx="1785950" cy="1428760"/>
          </a:xfrm>
          <a:prstGeom prst="rect">
            <a:avLst/>
          </a:prstGeom>
          <a:blipFill dpi="0" rotWithShape="1">
            <a:blip r:embed="rId5"/>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67608" y="1071546"/>
            <a:ext cx="2459006" cy="523220"/>
          </a:xfrm>
          <a:prstGeom prst="rect">
            <a:avLst/>
          </a:prstGeom>
          <a:noFill/>
        </p:spPr>
        <p:txBody>
          <a:bodyPr wrap="none" rtlCol="0">
            <a:spAutoFit/>
          </a:bodyPr>
          <a:lstStyle/>
          <a:p>
            <a:r>
              <a:rPr lang="en-US" sz="2800" dirty="0"/>
              <a:t>Microprocessor</a:t>
            </a:r>
          </a:p>
        </p:txBody>
      </p:sp>
      <p:sp>
        <p:nvSpPr>
          <p:cNvPr id="16" name="Right Arrow 15"/>
          <p:cNvSpPr/>
          <p:nvPr/>
        </p:nvSpPr>
        <p:spPr>
          <a:xfrm>
            <a:off x="6381752" y="2071678"/>
            <a:ext cx="1500198" cy="42862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3969952" y="5420718"/>
            <a:ext cx="1643074" cy="996696"/>
            <a:chOff x="2445952" y="5420718"/>
            <a:chExt cx="1643074" cy="996696"/>
          </a:xfrm>
        </p:grpSpPr>
        <p:sp>
          <p:nvSpPr>
            <p:cNvPr id="19" name="Rectangle 18"/>
            <p:cNvSpPr/>
            <p:nvPr/>
          </p:nvSpPr>
          <p:spPr>
            <a:xfrm>
              <a:off x="2445952" y="5420718"/>
              <a:ext cx="1097280" cy="996696"/>
            </a:xfrm>
            <a:prstGeom prst="rect">
              <a:avLst/>
            </a:prstGeom>
            <a:blipFill dpi="0" rotWithShape="1">
              <a:blip r:embed="rId3"/>
              <a:srcRect/>
              <a:stretch>
                <a:fillRect l="11000" t="20000" r="7000" b="14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543160" y="5706470"/>
              <a:ext cx="545866" cy="42862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5641734" y="5214950"/>
            <a:ext cx="4097604" cy="142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918940" y="5449426"/>
            <a:ext cx="1097280" cy="996696"/>
          </a:xfrm>
          <a:prstGeom prst="rect">
            <a:avLst/>
          </a:prstGeom>
          <a:blipFill dpi="0" rotWithShape="1">
            <a:blip r:embed="rId4"/>
            <a:srcRect/>
            <a:stretch>
              <a:fillRect l="11000" t="20000" r="7000" b="14000"/>
            </a:stretch>
          </a:bli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881950" y="5349280"/>
            <a:ext cx="1571636" cy="1143008"/>
          </a:xfrm>
          <a:prstGeom prst="rect">
            <a:avLst/>
          </a:prstGeom>
          <a:blipFill dpi="0" rotWithShape="1">
            <a:blip r:embed="rId5"/>
            <a:srcRect/>
            <a:stretch>
              <a:fillRect t="1000"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238876" y="4634900"/>
            <a:ext cx="2459006" cy="523220"/>
          </a:xfrm>
          <a:prstGeom prst="rect">
            <a:avLst/>
          </a:prstGeom>
          <a:noFill/>
        </p:spPr>
        <p:txBody>
          <a:bodyPr wrap="none" rtlCol="0">
            <a:spAutoFit/>
          </a:bodyPr>
          <a:lstStyle/>
          <a:p>
            <a:r>
              <a:rPr lang="en-US" sz="2800" dirty="0"/>
              <a:t>Microprocessor</a:t>
            </a:r>
          </a:p>
        </p:txBody>
      </p:sp>
      <p:grpSp>
        <p:nvGrpSpPr>
          <p:cNvPr id="31" name="Group 30"/>
          <p:cNvGrpSpPr/>
          <p:nvPr/>
        </p:nvGrpSpPr>
        <p:grpSpPr>
          <a:xfrm>
            <a:off x="1776004" y="4546370"/>
            <a:ext cx="2279791" cy="1871044"/>
            <a:chOff x="252004" y="4546370"/>
            <a:chExt cx="2279791" cy="1871044"/>
          </a:xfrm>
        </p:grpSpPr>
        <p:sp>
          <p:nvSpPr>
            <p:cNvPr id="18" name="Rectangle 17"/>
            <p:cNvSpPr/>
            <p:nvPr/>
          </p:nvSpPr>
          <p:spPr>
            <a:xfrm>
              <a:off x="785786" y="5420718"/>
              <a:ext cx="1097280" cy="996696"/>
            </a:xfrm>
            <a:prstGeom prst="rect">
              <a:avLst/>
            </a:prstGeom>
            <a:blipFill dpi="0" rotWithShape="1">
              <a:blip r:embed="rId6" cstate="print"/>
              <a:srcRect/>
              <a:stretch>
                <a:fillRect l="6000" t="-3000" r="3000" b="3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882994" y="5706470"/>
              <a:ext cx="545866" cy="42862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52004" y="4546370"/>
              <a:ext cx="2279791" cy="523220"/>
            </a:xfrm>
            <a:prstGeom prst="rect">
              <a:avLst/>
            </a:prstGeom>
            <a:noFill/>
          </p:spPr>
          <p:txBody>
            <a:bodyPr wrap="none" rtlCol="0">
              <a:spAutoFit/>
            </a:bodyPr>
            <a:lstStyle/>
            <a:p>
              <a:pPr algn="ctr"/>
              <a:r>
                <a:rPr lang="en-US" sz="2800" dirty="0"/>
                <a:t>Passive sensor</a:t>
              </a:r>
            </a:p>
          </p:txBody>
        </p:sp>
      </p:grpSp>
      <p:sp>
        <p:nvSpPr>
          <p:cNvPr id="29" name="TextBox 28"/>
          <p:cNvSpPr txBox="1"/>
          <p:nvPr/>
        </p:nvSpPr>
        <p:spPr>
          <a:xfrm>
            <a:off x="2166911" y="3571876"/>
            <a:ext cx="6040500" cy="523220"/>
          </a:xfrm>
          <a:prstGeom prst="rect">
            <a:avLst/>
          </a:prstGeom>
          <a:noFill/>
        </p:spPr>
        <p:txBody>
          <a:bodyPr wrap="none" rtlCol="0">
            <a:spAutoFit/>
          </a:bodyPr>
          <a:lstStyle/>
          <a:p>
            <a:r>
              <a:rPr lang="en-US" sz="2800" dirty="0">
                <a:solidFill>
                  <a:srgbClr val="FF0000"/>
                </a:solidFill>
              </a:rPr>
              <a:t>Diagnostics</a:t>
            </a:r>
            <a:r>
              <a:rPr lang="mk-MK" sz="2800" dirty="0">
                <a:solidFill>
                  <a:srgbClr val="FF0000"/>
                </a:solidFill>
              </a:rPr>
              <a:t>, </a:t>
            </a:r>
            <a:r>
              <a:rPr lang="en-US" sz="2800" dirty="0">
                <a:solidFill>
                  <a:srgbClr val="FF0000"/>
                </a:solidFill>
              </a:rPr>
              <a:t>calibration</a:t>
            </a:r>
            <a:r>
              <a:rPr lang="mk-MK" sz="2800" dirty="0">
                <a:solidFill>
                  <a:srgbClr val="FF0000"/>
                </a:solidFill>
              </a:rPr>
              <a:t>, </a:t>
            </a:r>
            <a:r>
              <a:rPr lang="en-US" sz="2800" dirty="0">
                <a:solidFill>
                  <a:srgbClr val="FF0000"/>
                </a:solidFill>
              </a:rPr>
              <a:t>compensation…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0.00087 0.00046 L 0.18194 0.00046 " pathEditMode="relative" rAng="0" ptsTypes="AA">
                                      <p:cBhvr>
                                        <p:cTn id="10" dur="2000" fill="hold"/>
                                        <p:tgtEl>
                                          <p:spTgt spid="31"/>
                                        </p:tgtEl>
                                        <p:attrNameLst>
                                          <p:attrName>ppt_x</p:attrName>
                                          <p:attrName>ppt_y</p:attrName>
                                        </p:attrNameLst>
                                      </p:cBhvr>
                                      <p:rCtr x="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392"/>
            <a:ext cx="10515600" cy="1325563"/>
          </a:xfrm>
        </p:spPr>
        <p:txBody>
          <a:bodyPr>
            <a:normAutofit/>
          </a:bodyPr>
          <a:lstStyle/>
          <a:p>
            <a:r>
              <a:rPr lang="en-US" dirty="0"/>
              <a:t>Direct interface SENSOR-PLD</a:t>
            </a:r>
          </a:p>
        </p:txBody>
      </p:sp>
      <p:grpSp>
        <p:nvGrpSpPr>
          <p:cNvPr id="211" name="Group 210"/>
          <p:cNvGrpSpPr/>
          <p:nvPr/>
        </p:nvGrpSpPr>
        <p:grpSpPr>
          <a:xfrm>
            <a:off x="5324142" y="3169672"/>
            <a:ext cx="2308529" cy="1759527"/>
            <a:chOff x="2041798" y="2660073"/>
            <a:chExt cx="2308529" cy="1759527"/>
          </a:xfrm>
        </p:grpSpPr>
        <p:sp>
          <p:nvSpPr>
            <p:cNvPr id="212" name="Freeform 211"/>
            <p:cNvSpPr/>
            <p:nvPr/>
          </p:nvSpPr>
          <p:spPr>
            <a:xfrm>
              <a:off x="2535382" y="2660073"/>
              <a:ext cx="1814945" cy="1759527"/>
            </a:xfrm>
            <a:custGeom>
              <a:avLst/>
              <a:gdLst>
                <a:gd name="connsiteX0" fmla="*/ 0 w 1814945"/>
                <a:gd name="connsiteY0" fmla="*/ 1759527 h 1759527"/>
                <a:gd name="connsiteX1" fmla="*/ 609600 w 1814945"/>
                <a:gd name="connsiteY1" fmla="*/ 290945 h 1759527"/>
                <a:gd name="connsiteX2" fmla="*/ 1814945 w 1814945"/>
                <a:gd name="connsiteY2" fmla="*/ 13854 h 1759527"/>
              </a:gdLst>
              <a:ahLst/>
              <a:cxnLst>
                <a:cxn ang="0">
                  <a:pos x="connsiteX0" y="connsiteY0"/>
                </a:cxn>
                <a:cxn ang="0">
                  <a:pos x="connsiteX1" y="connsiteY1"/>
                </a:cxn>
                <a:cxn ang="0">
                  <a:pos x="connsiteX2" y="connsiteY2"/>
                </a:cxn>
              </a:cxnLst>
              <a:rect l="l" t="t" r="r" b="b"/>
              <a:pathLst>
                <a:path w="1814945" h="1759527">
                  <a:moveTo>
                    <a:pt x="0" y="1759527"/>
                  </a:moveTo>
                  <a:cubicBezTo>
                    <a:pt x="153554" y="1170709"/>
                    <a:pt x="307109" y="581891"/>
                    <a:pt x="609600" y="290945"/>
                  </a:cubicBezTo>
                  <a:cubicBezTo>
                    <a:pt x="912091" y="0"/>
                    <a:pt x="1363518" y="6927"/>
                    <a:pt x="1814945" y="13854"/>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3" name="Straight Connector 212"/>
            <p:cNvCxnSpPr/>
            <p:nvPr/>
          </p:nvCxnSpPr>
          <p:spPr>
            <a:xfrm rot="10800000">
              <a:off x="2041798" y="4413689"/>
              <a:ext cx="50006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Arc 213"/>
          <p:cNvSpPr/>
          <p:nvPr/>
        </p:nvSpPr>
        <p:spPr>
          <a:xfrm rot="10800000">
            <a:off x="7639926" y="1691396"/>
            <a:ext cx="3000396" cy="3000396"/>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5" name="Group 214"/>
          <p:cNvGrpSpPr/>
          <p:nvPr/>
        </p:nvGrpSpPr>
        <p:grpSpPr>
          <a:xfrm>
            <a:off x="5783064" y="3114745"/>
            <a:ext cx="1943558" cy="1872037"/>
            <a:chOff x="4272393" y="3129393"/>
            <a:chExt cx="1943558" cy="1872037"/>
          </a:xfrm>
        </p:grpSpPr>
        <p:sp>
          <p:nvSpPr>
            <p:cNvPr id="216" name="Oval 215"/>
            <p:cNvSpPr/>
            <p:nvPr/>
          </p:nvSpPr>
          <p:spPr>
            <a:xfrm>
              <a:off x="4272393" y="4857760"/>
              <a:ext cx="142876"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073075" y="3129393"/>
              <a:ext cx="142876"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Straight Connector 217"/>
            <p:cNvCxnSpPr>
              <a:stCxn id="214" idx="2"/>
            </p:cNvCxnSpPr>
            <p:nvPr/>
          </p:nvCxnSpPr>
          <p:spPr>
            <a:xfrm rot="16200000" flipH="1">
              <a:off x="5211405" y="4096115"/>
              <a:ext cx="1809042" cy="1588"/>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212" idx="0"/>
            </p:cNvCxnSpPr>
            <p:nvPr/>
          </p:nvCxnSpPr>
          <p:spPr>
            <a:xfrm>
              <a:off x="4293725" y="4929198"/>
              <a:ext cx="1808872"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5085921" y="4500570"/>
              <a:ext cx="429990" cy="400110"/>
            </a:xfrm>
            <a:prstGeom prst="rect">
              <a:avLst/>
            </a:prstGeom>
            <a:noFill/>
          </p:spPr>
          <p:txBody>
            <a:bodyPr wrap="none" rtlCol="0">
              <a:spAutoFit/>
            </a:bodyPr>
            <a:lstStyle/>
            <a:p>
              <a:r>
                <a:rPr lang="en-US" sz="2000" i="1"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ch</a:t>
              </a:r>
              <a:endParaRPr lang="en-US" sz="2000" baseline="-25000" dirty="0">
                <a:latin typeface="Times New Roman" pitchFamily="18" charset="0"/>
                <a:cs typeface="Times New Roman" pitchFamily="18" charset="0"/>
              </a:endParaRPr>
            </a:p>
          </p:txBody>
        </p:sp>
      </p:grpSp>
      <p:grpSp>
        <p:nvGrpSpPr>
          <p:cNvPr id="221" name="Group 220"/>
          <p:cNvGrpSpPr/>
          <p:nvPr/>
        </p:nvGrpSpPr>
        <p:grpSpPr>
          <a:xfrm>
            <a:off x="7620526" y="4212655"/>
            <a:ext cx="1591562" cy="753282"/>
            <a:chOff x="6109855" y="4226510"/>
            <a:chExt cx="1591562" cy="753282"/>
          </a:xfrm>
        </p:grpSpPr>
        <p:sp>
          <p:nvSpPr>
            <p:cNvPr id="222" name="Oval 221"/>
            <p:cNvSpPr/>
            <p:nvPr/>
          </p:nvSpPr>
          <p:spPr>
            <a:xfrm>
              <a:off x="7558541" y="4629591"/>
              <a:ext cx="142876"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Arrow Connector 222"/>
            <p:cNvCxnSpPr/>
            <p:nvPr/>
          </p:nvCxnSpPr>
          <p:spPr>
            <a:xfrm flipH="1">
              <a:off x="6109855" y="4929198"/>
              <a:ext cx="1533977"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629977" y="4691792"/>
              <a:ext cx="2" cy="288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6699416" y="4515233"/>
              <a:ext cx="344966" cy="400110"/>
            </a:xfrm>
            <a:prstGeom prst="rect">
              <a:avLst/>
            </a:prstGeom>
            <a:noFill/>
          </p:spPr>
          <p:txBody>
            <a:bodyPr wrap="none" rtlCol="0">
              <a:spAutoFit/>
            </a:bodyPr>
            <a:lstStyle/>
            <a:p>
              <a:r>
                <a:rPr lang="en-US" sz="2000" i="1"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x</a:t>
              </a:r>
              <a:endParaRPr lang="en-US" sz="2000" baseline="-25000" dirty="0">
                <a:latin typeface="Times New Roman" pitchFamily="18" charset="0"/>
                <a:cs typeface="Times New Roman" pitchFamily="18" charset="0"/>
              </a:endParaRPr>
            </a:p>
          </p:txBody>
        </p:sp>
        <p:sp>
          <p:nvSpPr>
            <p:cNvPr id="226" name="TextBox 225"/>
            <p:cNvSpPr txBox="1"/>
            <p:nvPr/>
          </p:nvSpPr>
          <p:spPr>
            <a:xfrm>
              <a:off x="7228535" y="4226510"/>
              <a:ext cx="437940" cy="400110"/>
            </a:xfrm>
            <a:prstGeom prst="rect">
              <a:avLst/>
            </a:prstGeom>
            <a:noFill/>
          </p:spPr>
          <p:txBody>
            <a:bodyPr wrap="none" rtlCol="0">
              <a:spAutoFit/>
            </a:bodyPr>
            <a:lstStyle/>
            <a:p>
              <a:r>
                <a:rPr lang="en-US" sz="2000" i="1" dirty="0" err="1">
                  <a:latin typeface="Times New Roman" pitchFamily="18" charset="0"/>
                  <a:cs typeface="Times New Roman" pitchFamily="18" charset="0"/>
                </a:rPr>
                <a:t>V</a:t>
              </a:r>
              <a:r>
                <a:rPr lang="en-US" sz="2000" baseline="-25000" dirty="0" err="1">
                  <a:latin typeface="Times New Roman" pitchFamily="18" charset="0"/>
                  <a:cs typeface="Times New Roman" pitchFamily="18" charset="0"/>
                </a:rPr>
                <a:t>tl</a:t>
              </a:r>
              <a:endParaRPr lang="en-US" sz="2000" baseline="-25000" dirty="0">
                <a:latin typeface="Times New Roman" pitchFamily="18" charset="0"/>
                <a:cs typeface="Times New Roman" pitchFamily="18" charset="0"/>
              </a:endParaRPr>
            </a:p>
          </p:txBody>
        </p:sp>
      </p:grpSp>
      <p:sp>
        <p:nvSpPr>
          <p:cNvPr id="227" name="Rectangle 3"/>
          <p:cNvSpPr>
            <a:spLocks noChangeArrowheads="1"/>
          </p:cNvSpPr>
          <p:nvPr/>
        </p:nvSpPr>
        <p:spPr bwMode="auto">
          <a:xfrm>
            <a:off x="1809720" y="2767196"/>
            <a:ext cx="1223704" cy="2533837"/>
          </a:xfrm>
          <a:prstGeom prst="rect">
            <a:avLst/>
          </a:prstGeom>
          <a:blipFill dpi="0" rotWithShape="1">
            <a:blip r:embed="rId3">
              <a:alphaModFix amt="20000"/>
            </a:blip>
            <a:srcRect/>
            <a:stretch>
              <a:fillRect/>
            </a:stretch>
          </a:blip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algn="ctr" fontAlgn="base">
              <a:spcBef>
                <a:spcPct val="0"/>
              </a:spcBef>
              <a:spcAft>
                <a:spcPts val="1000"/>
              </a:spcAft>
            </a:pPr>
            <a:r>
              <a:rPr lang="en-US" sz="2800" dirty="0">
                <a:latin typeface="Times New Roman" pitchFamily="18" charset="0"/>
                <a:cs typeface="Times New Roman" pitchFamily="18" charset="0"/>
              </a:rPr>
              <a:t>PLD</a:t>
            </a:r>
          </a:p>
        </p:txBody>
      </p:sp>
      <p:grpSp>
        <p:nvGrpSpPr>
          <p:cNvPr id="228" name="Group 4"/>
          <p:cNvGrpSpPr>
            <a:grpSpLocks/>
          </p:cNvGrpSpPr>
          <p:nvPr/>
        </p:nvGrpSpPr>
        <p:grpSpPr bwMode="auto">
          <a:xfrm rot="5400000">
            <a:off x="3719141" y="2684326"/>
            <a:ext cx="137800" cy="677569"/>
            <a:chOff x="4838" y="8778"/>
            <a:chExt cx="181" cy="1088"/>
          </a:xfrm>
        </p:grpSpPr>
        <p:sp>
          <p:nvSpPr>
            <p:cNvPr id="229" name="Line 5"/>
            <p:cNvSpPr>
              <a:spLocks noChangeShapeType="1"/>
            </p:cNvSpPr>
            <p:nvPr/>
          </p:nvSpPr>
          <p:spPr bwMode="auto">
            <a:xfrm>
              <a:off x="4838" y="8874"/>
              <a:ext cx="181" cy="1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6"/>
            <p:cNvSpPr>
              <a:spLocks noChangeShapeType="1"/>
            </p:cNvSpPr>
            <p:nvPr/>
          </p:nvSpPr>
          <p:spPr bwMode="auto">
            <a:xfrm rot="5400000">
              <a:off x="4837" y="9054"/>
              <a:ext cx="183" cy="18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7"/>
            <p:cNvSpPr>
              <a:spLocks noChangeShapeType="1"/>
            </p:cNvSpPr>
            <p:nvPr/>
          </p:nvSpPr>
          <p:spPr bwMode="auto">
            <a:xfrm>
              <a:off x="4838" y="9234"/>
              <a:ext cx="181"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8"/>
            <p:cNvSpPr>
              <a:spLocks noChangeShapeType="1"/>
            </p:cNvSpPr>
            <p:nvPr/>
          </p:nvSpPr>
          <p:spPr bwMode="auto">
            <a:xfrm rot="5400000">
              <a:off x="4838" y="9414"/>
              <a:ext cx="182" cy="18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9"/>
            <p:cNvSpPr>
              <a:spLocks noChangeShapeType="1"/>
            </p:cNvSpPr>
            <p:nvPr/>
          </p:nvSpPr>
          <p:spPr bwMode="auto">
            <a:xfrm rot="5400000">
              <a:off x="4838" y="8778"/>
              <a:ext cx="92" cy="9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10"/>
            <p:cNvSpPr>
              <a:spLocks noChangeShapeType="1"/>
            </p:cNvSpPr>
            <p:nvPr/>
          </p:nvSpPr>
          <p:spPr bwMode="auto">
            <a:xfrm>
              <a:off x="4838" y="9594"/>
              <a:ext cx="181"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11"/>
            <p:cNvSpPr>
              <a:spLocks noChangeShapeType="1"/>
            </p:cNvSpPr>
            <p:nvPr/>
          </p:nvSpPr>
          <p:spPr bwMode="auto">
            <a:xfrm rot="5400000">
              <a:off x="4926" y="9774"/>
              <a:ext cx="92" cy="9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6" name="Line 12"/>
          <p:cNvSpPr>
            <a:spLocks noChangeShapeType="1"/>
          </p:cNvSpPr>
          <p:nvPr/>
        </p:nvSpPr>
        <p:spPr bwMode="auto">
          <a:xfrm>
            <a:off x="3034558" y="3021704"/>
            <a:ext cx="40790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Line 13"/>
          <p:cNvSpPr>
            <a:spLocks noChangeShapeType="1"/>
          </p:cNvSpPr>
          <p:nvPr/>
        </p:nvSpPr>
        <p:spPr bwMode="auto">
          <a:xfrm>
            <a:off x="4125694" y="3021704"/>
            <a:ext cx="407901" cy="14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38" name="Group 14"/>
          <p:cNvGrpSpPr>
            <a:grpSpLocks/>
          </p:cNvGrpSpPr>
          <p:nvPr/>
        </p:nvGrpSpPr>
        <p:grpSpPr bwMode="auto">
          <a:xfrm>
            <a:off x="4330778" y="4533288"/>
            <a:ext cx="407901" cy="136394"/>
            <a:chOff x="5018" y="2874"/>
            <a:chExt cx="360" cy="97"/>
          </a:xfrm>
        </p:grpSpPr>
        <p:sp>
          <p:nvSpPr>
            <p:cNvPr id="239" name="Line 15"/>
            <p:cNvSpPr>
              <a:spLocks noChangeShapeType="1"/>
            </p:cNvSpPr>
            <p:nvPr/>
          </p:nvSpPr>
          <p:spPr bwMode="auto">
            <a:xfrm>
              <a:off x="5018" y="2874"/>
              <a:ext cx="360"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16"/>
            <p:cNvSpPr>
              <a:spLocks noChangeShapeType="1"/>
            </p:cNvSpPr>
            <p:nvPr/>
          </p:nvSpPr>
          <p:spPr bwMode="auto">
            <a:xfrm>
              <a:off x="5018" y="2970"/>
              <a:ext cx="360" cy="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1" name="Line 18"/>
          <p:cNvSpPr>
            <a:spLocks noChangeShapeType="1"/>
          </p:cNvSpPr>
          <p:nvPr/>
        </p:nvSpPr>
        <p:spPr bwMode="auto">
          <a:xfrm>
            <a:off x="4367035" y="5278715"/>
            <a:ext cx="344450" cy="1142"/>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21"/>
          <p:cNvSpPr>
            <a:spLocks noChangeShapeType="1"/>
          </p:cNvSpPr>
          <p:nvPr/>
        </p:nvSpPr>
        <p:spPr bwMode="auto">
          <a:xfrm>
            <a:off x="4534728" y="3021704"/>
            <a:ext cx="1133" cy="15143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22"/>
          <p:cNvSpPr>
            <a:spLocks noChangeShapeType="1"/>
          </p:cNvSpPr>
          <p:nvPr/>
        </p:nvSpPr>
        <p:spPr bwMode="auto">
          <a:xfrm>
            <a:off x="4534728" y="4669637"/>
            <a:ext cx="1133" cy="6060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Oval 24"/>
          <p:cNvSpPr>
            <a:spLocks noChangeArrowheads="1"/>
          </p:cNvSpPr>
          <p:nvPr/>
        </p:nvSpPr>
        <p:spPr bwMode="auto">
          <a:xfrm>
            <a:off x="3006231" y="2976709"/>
            <a:ext cx="64584" cy="8014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Text Box 26"/>
          <p:cNvSpPr txBox="1">
            <a:spLocks noChangeArrowheads="1"/>
          </p:cNvSpPr>
          <p:nvPr/>
        </p:nvSpPr>
        <p:spPr bwMode="auto">
          <a:xfrm>
            <a:off x="2735946" y="2818810"/>
            <a:ext cx="237942" cy="4626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a:latin typeface="Tahoma" pitchFamily="34" charset="0"/>
              </a:rPr>
              <a:t>P</a:t>
            </a:r>
            <a:r>
              <a:rPr lang="en-US" sz="2000" baseline="-25000" dirty="0">
                <a:latin typeface="Tahoma" pitchFamily="34" charset="0"/>
              </a:rPr>
              <a:t>o</a:t>
            </a:r>
            <a:endParaRPr lang="en-US" sz="2000" dirty="0">
              <a:latin typeface="Arial" pitchFamily="34" charset="0"/>
            </a:endParaRPr>
          </a:p>
        </p:txBody>
      </p:sp>
      <p:sp>
        <p:nvSpPr>
          <p:cNvPr id="248" name="Text Box 27"/>
          <p:cNvSpPr txBox="1">
            <a:spLocks noChangeArrowheads="1"/>
          </p:cNvSpPr>
          <p:nvPr/>
        </p:nvSpPr>
        <p:spPr bwMode="auto">
          <a:xfrm>
            <a:off x="2772463" y="3839862"/>
            <a:ext cx="203951" cy="4091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a:latin typeface="Tahoma" pitchFamily="34" charset="0"/>
              </a:rPr>
              <a:t>P</a:t>
            </a:r>
            <a:r>
              <a:rPr lang="en-US" sz="2000" baseline="-25000" dirty="0">
                <a:latin typeface="Tahoma" pitchFamily="34" charset="0"/>
              </a:rPr>
              <a:t>i</a:t>
            </a:r>
            <a:endParaRPr lang="en-US" sz="2000" dirty="0">
              <a:latin typeface="Arial" pitchFamily="34" charset="0"/>
            </a:endParaRPr>
          </a:p>
        </p:txBody>
      </p:sp>
      <p:sp>
        <p:nvSpPr>
          <p:cNvPr id="249" name="Text Box 28"/>
          <p:cNvSpPr txBox="1">
            <a:spLocks noChangeArrowheads="1"/>
          </p:cNvSpPr>
          <p:nvPr/>
        </p:nvSpPr>
        <p:spPr bwMode="auto">
          <a:xfrm>
            <a:off x="3679426" y="2585599"/>
            <a:ext cx="296862" cy="3782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a:latin typeface="Tahoma" pitchFamily="34" charset="0"/>
              </a:rPr>
              <a:t>R</a:t>
            </a:r>
            <a:r>
              <a:rPr lang="en-US" sz="2000" baseline="-25000" dirty="0">
                <a:latin typeface="Tahoma" pitchFamily="34" charset="0"/>
              </a:rPr>
              <a:t>x</a:t>
            </a:r>
            <a:endParaRPr lang="en-US" sz="2000" dirty="0">
              <a:latin typeface="Arial" pitchFamily="34" charset="0"/>
            </a:endParaRPr>
          </a:p>
        </p:txBody>
      </p:sp>
      <p:sp>
        <p:nvSpPr>
          <p:cNvPr id="250" name="Text Box 29"/>
          <p:cNvSpPr txBox="1">
            <a:spLocks noChangeArrowheads="1"/>
          </p:cNvSpPr>
          <p:nvPr/>
        </p:nvSpPr>
        <p:spPr bwMode="auto">
          <a:xfrm>
            <a:off x="4072440" y="4422204"/>
            <a:ext cx="203951" cy="3571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a:latin typeface="Tahoma" pitchFamily="34" charset="0"/>
              </a:rPr>
              <a:t>C</a:t>
            </a:r>
            <a:endParaRPr lang="en-US" sz="2000" dirty="0">
              <a:latin typeface="Arial" pitchFamily="34" charset="0"/>
            </a:endParaRPr>
          </a:p>
        </p:txBody>
      </p:sp>
      <p:grpSp>
        <p:nvGrpSpPr>
          <p:cNvPr id="251" name="Group 4"/>
          <p:cNvGrpSpPr>
            <a:grpSpLocks/>
          </p:cNvGrpSpPr>
          <p:nvPr/>
        </p:nvGrpSpPr>
        <p:grpSpPr bwMode="auto">
          <a:xfrm rot="5400000">
            <a:off x="3719136" y="3705823"/>
            <a:ext cx="137800" cy="677569"/>
            <a:chOff x="4838" y="8778"/>
            <a:chExt cx="181" cy="1088"/>
          </a:xfrm>
        </p:grpSpPr>
        <p:sp>
          <p:nvSpPr>
            <p:cNvPr id="252" name="Line 5"/>
            <p:cNvSpPr>
              <a:spLocks noChangeShapeType="1"/>
            </p:cNvSpPr>
            <p:nvPr/>
          </p:nvSpPr>
          <p:spPr bwMode="auto">
            <a:xfrm>
              <a:off x="4838" y="8874"/>
              <a:ext cx="181" cy="1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6"/>
            <p:cNvSpPr>
              <a:spLocks noChangeShapeType="1"/>
            </p:cNvSpPr>
            <p:nvPr/>
          </p:nvSpPr>
          <p:spPr bwMode="auto">
            <a:xfrm rot="5400000">
              <a:off x="4837" y="9054"/>
              <a:ext cx="183" cy="18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7"/>
            <p:cNvSpPr>
              <a:spLocks noChangeShapeType="1"/>
            </p:cNvSpPr>
            <p:nvPr/>
          </p:nvSpPr>
          <p:spPr bwMode="auto">
            <a:xfrm>
              <a:off x="4838" y="9234"/>
              <a:ext cx="181"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8"/>
            <p:cNvSpPr>
              <a:spLocks noChangeShapeType="1"/>
            </p:cNvSpPr>
            <p:nvPr/>
          </p:nvSpPr>
          <p:spPr bwMode="auto">
            <a:xfrm rot="5400000">
              <a:off x="4838" y="9414"/>
              <a:ext cx="182" cy="18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9"/>
            <p:cNvSpPr>
              <a:spLocks noChangeShapeType="1"/>
            </p:cNvSpPr>
            <p:nvPr/>
          </p:nvSpPr>
          <p:spPr bwMode="auto">
            <a:xfrm rot="5400000">
              <a:off x="4838" y="8778"/>
              <a:ext cx="92" cy="9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10"/>
            <p:cNvSpPr>
              <a:spLocks noChangeShapeType="1"/>
            </p:cNvSpPr>
            <p:nvPr/>
          </p:nvSpPr>
          <p:spPr bwMode="auto">
            <a:xfrm>
              <a:off x="4838" y="9594"/>
              <a:ext cx="181"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11"/>
            <p:cNvSpPr>
              <a:spLocks noChangeShapeType="1"/>
            </p:cNvSpPr>
            <p:nvPr/>
          </p:nvSpPr>
          <p:spPr bwMode="auto">
            <a:xfrm rot="5400000">
              <a:off x="4926" y="9774"/>
              <a:ext cx="92" cy="9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9" name="Line 12"/>
          <p:cNvSpPr>
            <a:spLocks noChangeShapeType="1"/>
          </p:cNvSpPr>
          <p:nvPr/>
        </p:nvSpPr>
        <p:spPr bwMode="auto">
          <a:xfrm>
            <a:off x="3034553" y="4043201"/>
            <a:ext cx="40790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13"/>
          <p:cNvSpPr>
            <a:spLocks noChangeShapeType="1"/>
          </p:cNvSpPr>
          <p:nvPr/>
        </p:nvSpPr>
        <p:spPr bwMode="auto">
          <a:xfrm>
            <a:off x="4125689" y="4043201"/>
            <a:ext cx="407901" cy="14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Oval 24"/>
          <p:cNvSpPr>
            <a:spLocks noChangeArrowheads="1"/>
          </p:cNvSpPr>
          <p:nvPr/>
        </p:nvSpPr>
        <p:spPr bwMode="auto">
          <a:xfrm>
            <a:off x="3006226" y="3998206"/>
            <a:ext cx="64584" cy="8014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Text Box 28"/>
          <p:cNvSpPr txBox="1">
            <a:spLocks noChangeArrowheads="1"/>
          </p:cNvSpPr>
          <p:nvPr/>
        </p:nvSpPr>
        <p:spPr bwMode="auto">
          <a:xfrm>
            <a:off x="3679421" y="3607096"/>
            <a:ext cx="296862" cy="3782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ahoma" pitchFamily="34" charset="0"/>
              </a:rPr>
              <a:t>R</a:t>
            </a:r>
            <a:r>
              <a:rPr lang="en-US" sz="2000" baseline="-25000" dirty="0" err="1">
                <a:latin typeface="Tahoma" pitchFamily="34" charset="0"/>
              </a:rPr>
              <a:t>p</a:t>
            </a:r>
            <a:endParaRPr lang="en-US" sz="2000" dirty="0">
              <a:latin typeface="Arial" pitchFamily="34" charset="0"/>
            </a:endParaRPr>
          </a:p>
        </p:txBody>
      </p:sp>
      <p:grpSp>
        <p:nvGrpSpPr>
          <p:cNvPr id="263" name="Group 262"/>
          <p:cNvGrpSpPr/>
          <p:nvPr/>
        </p:nvGrpSpPr>
        <p:grpSpPr>
          <a:xfrm>
            <a:off x="2422790" y="3073974"/>
            <a:ext cx="5381361" cy="2680715"/>
            <a:chOff x="898789" y="3073973"/>
            <a:chExt cx="5381361" cy="2680715"/>
          </a:xfrm>
        </p:grpSpPr>
        <p:sp>
          <p:nvSpPr>
            <p:cNvPr id="264" name="TextBox 263"/>
            <p:cNvSpPr txBox="1"/>
            <p:nvPr/>
          </p:nvSpPr>
          <p:spPr>
            <a:xfrm>
              <a:off x="898789" y="3073973"/>
              <a:ext cx="697627" cy="400110"/>
            </a:xfrm>
            <a:prstGeom prst="rect">
              <a:avLst/>
            </a:prstGeom>
            <a:noFill/>
          </p:spPr>
          <p:txBody>
            <a:bodyPr wrap="none" rtlCol="0">
              <a:spAutoFit/>
            </a:bodyPr>
            <a:lstStyle/>
            <a:p>
              <a:r>
                <a:rPr lang="en-US" sz="2000" dirty="0">
                  <a:solidFill>
                    <a:srgbClr val="FF0000"/>
                  </a:solidFill>
                </a:rPr>
                <a:t>“HZ”</a:t>
              </a:r>
            </a:p>
          </p:txBody>
        </p:sp>
        <p:sp>
          <p:nvSpPr>
            <p:cNvPr id="265" name="Freeform 264"/>
            <p:cNvSpPr/>
            <p:nvPr/>
          </p:nvSpPr>
          <p:spPr>
            <a:xfrm>
              <a:off x="1904992" y="4143380"/>
              <a:ext cx="1524000" cy="1140691"/>
            </a:xfrm>
            <a:custGeom>
              <a:avLst/>
              <a:gdLst>
                <a:gd name="connsiteX0" fmla="*/ 1524000 w 1524000"/>
                <a:gd name="connsiteY0" fmla="*/ 1140691 h 1140691"/>
                <a:gd name="connsiteX1" fmla="*/ 1219200 w 1524000"/>
                <a:gd name="connsiteY1" fmla="*/ 184727 h 1140691"/>
                <a:gd name="connsiteX2" fmla="*/ 0 w 1524000"/>
                <a:gd name="connsiteY2" fmla="*/ 32327 h 1140691"/>
              </a:gdLst>
              <a:ahLst/>
              <a:cxnLst>
                <a:cxn ang="0">
                  <a:pos x="connsiteX0" y="connsiteY0"/>
                </a:cxn>
                <a:cxn ang="0">
                  <a:pos x="connsiteX1" y="connsiteY1"/>
                </a:cxn>
                <a:cxn ang="0">
                  <a:pos x="connsiteX2" y="connsiteY2"/>
                </a:cxn>
              </a:cxnLst>
              <a:rect l="l" t="t" r="r" b="b"/>
              <a:pathLst>
                <a:path w="1524000" h="1140691">
                  <a:moveTo>
                    <a:pt x="1524000" y="1140691"/>
                  </a:moveTo>
                  <a:cubicBezTo>
                    <a:pt x="1498600" y="755072"/>
                    <a:pt x="1473200" y="369454"/>
                    <a:pt x="1219200" y="184727"/>
                  </a:cubicBezTo>
                  <a:cubicBezTo>
                    <a:pt x="965200" y="0"/>
                    <a:pt x="482600" y="16163"/>
                    <a:pt x="0" y="32327"/>
                  </a:cubicBezTo>
                </a:path>
              </a:pathLst>
            </a:custGeom>
            <a:ln w="15875">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66" name="Object 32"/>
            <p:cNvGraphicFramePr>
              <a:graphicFrameLocks noChangeAspect="1"/>
            </p:cNvGraphicFramePr>
            <p:nvPr/>
          </p:nvGraphicFramePr>
          <p:xfrm>
            <a:off x="4095750" y="5022850"/>
            <a:ext cx="2184400" cy="731838"/>
          </p:xfrm>
          <a:graphic>
            <a:graphicData uri="http://schemas.openxmlformats.org/presentationml/2006/ole">
              <mc:AlternateContent xmlns:mc="http://schemas.openxmlformats.org/markup-compatibility/2006">
                <mc:Choice xmlns:v="urn:schemas-microsoft-com:vml" Requires="v">
                  <p:oleObj spid="_x0000_s1078" name="Equation" r:id="rId4" imgW="1447560" imgH="482400" progId="Equation.3">
                    <p:embed/>
                  </p:oleObj>
                </mc:Choice>
                <mc:Fallback>
                  <p:oleObj name="Equation" r:id="rId4" imgW="1447560" imgH="482400" progId="Equation.3">
                    <p:embed/>
                    <p:pic>
                      <p:nvPicPr>
                        <p:cNvPr id="266"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5022850"/>
                          <a:ext cx="21844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7" name="TextBox 266"/>
            <p:cNvSpPr txBox="1"/>
            <p:nvPr/>
          </p:nvSpPr>
          <p:spPr>
            <a:xfrm>
              <a:off x="1069375" y="4131688"/>
              <a:ext cx="529312" cy="400110"/>
            </a:xfrm>
            <a:prstGeom prst="rect">
              <a:avLst/>
            </a:prstGeom>
            <a:noFill/>
          </p:spPr>
          <p:txBody>
            <a:bodyPr wrap="none" rtlCol="0">
              <a:spAutoFit/>
            </a:bodyPr>
            <a:lstStyle/>
            <a:p>
              <a:r>
                <a:rPr lang="en-US" sz="2000" dirty="0">
                  <a:solidFill>
                    <a:srgbClr val="FF0000"/>
                  </a:solidFill>
                </a:rPr>
                <a:t>“1”</a:t>
              </a:r>
            </a:p>
          </p:txBody>
        </p:sp>
      </p:grpSp>
      <p:grpSp>
        <p:nvGrpSpPr>
          <p:cNvPr id="268" name="Group 267"/>
          <p:cNvGrpSpPr/>
          <p:nvPr/>
        </p:nvGrpSpPr>
        <p:grpSpPr>
          <a:xfrm>
            <a:off x="2494227" y="3071811"/>
            <a:ext cx="6976798" cy="2684465"/>
            <a:chOff x="928662" y="3071810"/>
            <a:chExt cx="6976798" cy="2684465"/>
          </a:xfrm>
        </p:grpSpPr>
        <p:sp>
          <p:nvSpPr>
            <p:cNvPr id="269" name="Freeform 268"/>
            <p:cNvSpPr/>
            <p:nvPr/>
          </p:nvSpPr>
          <p:spPr>
            <a:xfrm>
              <a:off x="1918842" y="3143248"/>
              <a:ext cx="1524000" cy="2237803"/>
            </a:xfrm>
            <a:custGeom>
              <a:avLst/>
              <a:gdLst>
                <a:gd name="connsiteX0" fmla="*/ 1524000 w 1524000"/>
                <a:gd name="connsiteY0" fmla="*/ 1140691 h 1140691"/>
                <a:gd name="connsiteX1" fmla="*/ 1219200 w 1524000"/>
                <a:gd name="connsiteY1" fmla="*/ 184727 h 1140691"/>
                <a:gd name="connsiteX2" fmla="*/ 0 w 1524000"/>
                <a:gd name="connsiteY2" fmla="*/ 32327 h 1140691"/>
              </a:gdLst>
              <a:ahLst/>
              <a:cxnLst>
                <a:cxn ang="0">
                  <a:pos x="connsiteX0" y="connsiteY0"/>
                </a:cxn>
                <a:cxn ang="0">
                  <a:pos x="connsiteX1" y="connsiteY1"/>
                </a:cxn>
                <a:cxn ang="0">
                  <a:pos x="connsiteX2" y="connsiteY2"/>
                </a:cxn>
              </a:cxnLst>
              <a:rect l="l" t="t" r="r" b="b"/>
              <a:pathLst>
                <a:path w="1524000" h="1140691">
                  <a:moveTo>
                    <a:pt x="1524000" y="1140691"/>
                  </a:moveTo>
                  <a:cubicBezTo>
                    <a:pt x="1498600" y="755072"/>
                    <a:pt x="1473200" y="369454"/>
                    <a:pt x="1219200" y="184727"/>
                  </a:cubicBezTo>
                  <a:cubicBezTo>
                    <a:pt x="965200" y="0"/>
                    <a:pt x="482600" y="16163"/>
                    <a:pt x="0" y="32327"/>
                  </a:cubicBezTo>
                </a:path>
              </a:pathLst>
            </a:custGeom>
            <a:ln w="15875">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70" name="Object 33"/>
            <p:cNvGraphicFramePr>
              <a:graphicFrameLocks noChangeAspect="1"/>
            </p:cNvGraphicFramePr>
            <p:nvPr/>
          </p:nvGraphicFramePr>
          <p:xfrm>
            <a:off x="5727410" y="5000625"/>
            <a:ext cx="2178050" cy="755650"/>
          </p:xfrm>
          <a:graphic>
            <a:graphicData uri="http://schemas.openxmlformats.org/presentationml/2006/ole">
              <mc:AlternateContent xmlns:mc="http://schemas.openxmlformats.org/markup-compatibility/2006">
                <mc:Choice xmlns:v="urn:schemas-microsoft-com:vml" Requires="v">
                  <p:oleObj spid="_x0000_s1079" name="Equation" r:id="rId6" imgW="1396800" imgH="482400" progId="Equation.3">
                    <p:embed/>
                  </p:oleObj>
                </mc:Choice>
                <mc:Fallback>
                  <p:oleObj name="Equation" r:id="rId6" imgW="1396800" imgH="482400" progId="Equation.3">
                    <p:embed/>
                    <p:pic>
                      <p:nvPicPr>
                        <p:cNvPr id="27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7410" y="5000625"/>
                          <a:ext cx="21780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 name="TextBox 270"/>
            <p:cNvSpPr txBox="1"/>
            <p:nvPr/>
          </p:nvSpPr>
          <p:spPr>
            <a:xfrm>
              <a:off x="1071538" y="3071810"/>
              <a:ext cx="529312" cy="400110"/>
            </a:xfrm>
            <a:prstGeom prst="rect">
              <a:avLst/>
            </a:prstGeom>
            <a:noFill/>
          </p:spPr>
          <p:txBody>
            <a:bodyPr wrap="none" rtlCol="0">
              <a:spAutoFit/>
            </a:bodyPr>
            <a:lstStyle/>
            <a:p>
              <a:r>
                <a:rPr lang="en-US" sz="2000" dirty="0">
                  <a:solidFill>
                    <a:srgbClr val="FF0000"/>
                  </a:solidFill>
                </a:rPr>
                <a:t>“0”</a:t>
              </a:r>
            </a:p>
          </p:txBody>
        </p:sp>
        <p:sp>
          <p:nvSpPr>
            <p:cNvPr id="272" name="TextBox 271"/>
            <p:cNvSpPr txBox="1"/>
            <p:nvPr/>
          </p:nvSpPr>
          <p:spPr>
            <a:xfrm>
              <a:off x="928662" y="4103978"/>
              <a:ext cx="598241" cy="400110"/>
            </a:xfrm>
            <a:prstGeom prst="rect">
              <a:avLst/>
            </a:prstGeom>
            <a:noFill/>
          </p:spPr>
          <p:txBody>
            <a:bodyPr wrap="none" rtlCol="0">
              <a:spAutoFit/>
            </a:bodyPr>
            <a:lstStyle/>
            <a:p>
              <a:r>
                <a:rPr lang="en-US" sz="2000" dirty="0">
                  <a:solidFill>
                    <a:srgbClr val="FF0000"/>
                  </a:solidFill>
                </a:rPr>
                <a:t>“In”</a:t>
              </a:r>
            </a:p>
          </p:txBody>
        </p:sp>
      </p:grpSp>
      <p:grpSp>
        <p:nvGrpSpPr>
          <p:cNvPr id="273" name="Group 272"/>
          <p:cNvGrpSpPr/>
          <p:nvPr/>
        </p:nvGrpSpPr>
        <p:grpSpPr>
          <a:xfrm>
            <a:off x="7632670" y="2841478"/>
            <a:ext cx="1507454" cy="1872000"/>
            <a:chOff x="6108670" y="2841478"/>
            <a:chExt cx="1507454" cy="1872000"/>
          </a:xfrm>
        </p:grpSpPr>
        <p:cxnSp>
          <p:nvCxnSpPr>
            <p:cNvPr id="274" name="Straight Connector 273"/>
            <p:cNvCxnSpPr>
              <a:stCxn id="212" idx="2"/>
            </p:cNvCxnSpPr>
            <p:nvPr/>
          </p:nvCxnSpPr>
          <p:spPr>
            <a:xfrm flipV="1">
              <a:off x="6108670" y="2857496"/>
              <a:ext cx="0" cy="32602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flipV="1">
              <a:off x="7616124" y="2841478"/>
              <a:ext cx="0" cy="1872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p:nvGrpSpPr>
        <p:grpSpPr>
          <a:xfrm>
            <a:off x="7627440" y="2625576"/>
            <a:ext cx="1556412" cy="215902"/>
            <a:chOff x="6103440" y="2625576"/>
            <a:chExt cx="1556412" cy="215902"/>
          </a:xfrm>
        </p:grpSpPr>
        <p:cxnSp>
          <p:nvCxnSpPr>
            <p:cNvPr id="277" name="Straight Connector 276"/>
            <p:cNvCxnSpPr/>
            <p:nvPr/>
          </p:nvCxnSpPr>
          <p:spPr>
            <a:xfrm rot="5400000" flipH="1" flipV="1">
              <a:off x="5997077" y="2732733"/>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6104234" y="2625576"/>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flipH="1" flipV="1">
              <a:off x="6149477" y="2731939"/>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6247110" y="2838302"/>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5400000" flipH="1" flipV="1">
              <a:off x="6283623" y="2732733"/>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390780" y="2625576"/>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flipH="1" flipV="1">
              <a:off x="6432486" y="2731939"/>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flipH="1" flipV="1">
              <a:off x="6582436" y="2732733"/>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a:off x="6689593" y="2625576"/>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flipH="1" flipV="1">
              <a:off x="6734836" y="2731939"/>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6546717" y="2839890"/>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5400000" flipH="1" flipV="1">
              <a:off x="6887743" y="2732733"/>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6994900" y="2625576"/>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5400000" flipH="1" flipV="1">
              <a:off x="7040143" y="2731939"/>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7137776" y="2838302"/>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5400000" flipH="1" flipV="1">
              <a:off x="7174289" y="2732733"/>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7281446" y="2625576"/>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flipH="1" flipV="1">
              <a:off x="7323152" y="2731939"/>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6852024" y="2839890"/>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5400000" flipH="1" flipV="1">
              <a:off x="7473102" y="2732733"/>
              <a:ext cx="21431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7437383" y="2839890"/>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7588414" y="2627739"/>
              <a:ext cx="71438"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2099370" y="1788090"/>
            <a:ext cx="7113898" cy="4628807"/>
            <a:chOff x="575370" y="1788089"/>
            <a:chExt cx="7113898" cy="4628807"/>
          </a:xfrm>
        </p:grpSpPr>
        <p:grpSp>
          <p:nvGrpSpPr>
            <p:cNvPr id="300" name="Group 145"/>
            <p:cNvGrpSpPr/>
            <p:nvPr/>
          </p:nvGrpSpPr>
          <p:grpSpPr>
            <a:xfrm>
              <a:off x="928662" y="2000240"/>
              <a:ext cx="5715040" cy="766955"/>
              <a:chOff x="928662" y="2000240"/>
              <a:chExt cx="5715040" cy="766955"/>
            </a:xfrm>
          </p:grpSpPr>
          <p:cxnSp>
            <p:nvCxnSpPr>
              <p:cNvPr id="312" name="Straight Connector 311"/>
              <p:cNvCxnSpPr>
                <a:stCxn id="227" idx="0"/>
              </p:cNvCxnSpPr>
              <p:nvPr/>
            </p:nvCxnSpPr>
            <p:spPr>
              <a:xfrm rot="5400000" flipH="1" flipV="1">
                <a:off x="545185" y="2383718"/>
                <a:ext cx="76695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a:off x="928662" y="2000240"/>
                <a:ext cx="571504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1" name="TextBox 300"/>
            <p:cNvSpPr txBox="1"/>
            <p:nvPr/>
          </p:nvSpPr>
          <p:spPr>
            <a:xfrm>
              <a:off x="6574427" y="1788089"/>
              <a:ext cx="880369" cy="400110"/>
            </a:xfrm>
            <a:prstGeom prst="rect">
              <a:avLst/>
            </a:prstGeom>
            <a:noFill/>
          </p:spPr>
          <p:txBody>
            <a:bodyPr wrap="none" rtlCol="0">
              <a:spAutoFit/>
            </a:bodyPr>
            <a:lstStyle/>
            <a:p>
              <a:r>
                <a:rPr lang="en-US" sz="2000" i="1" dirty="0">
                  <a:latin typeface="Times New Roman" pitchFamily="18" charset="0"/>
                  <a:cs typeface="Times New Roman" pitchFamily="18" charset="0"/>
                </a:rPr>
                <a:t>NT</a:t>
              </a:r>
              <a:r>
                <a:rPr lang="en-US" sz="2000" baseline="-25000" dirty="0">
                  <a:latin typeface="Times New Roman" pitchFamily="18" charset="0"/>
                  <a:cs typeface="Times New Roman" pitchFamily="18" charset="0"/>
                </a:rPr>
                <a:t>0</a:t>
              </a:r>
              <a:r>
                <a:rPr lang="en-US" sz="2000" dirty="0">
                  <a:latin typeface="Symbol" pitchFamily="18" charset="2"/>
                </a:rPr>
                <a:t>º</a:t>
              </a:r>
              <a:r>
                <a:rPr lang="en-US" sz="2000" i="1" dirty="0">
                  <a:latin typeface="Times New Roman" pitchFamily="18" charset="0"/>
                  <a:cs typeface="Times New Roman" pitchFamily="18" charset="0"/>
                </a:rPr>
                <a:t>t</a:t>
              </a:r>
              <a:r>
                <a:rPr lang="en-US" sz="2000" baseline="-25000" dirty="0">
                  <a:latin typeface="Times New Roman" pitchFamily="18" charset="0"/>
                  <a:cs typeface="Times New Roman" pitchFamily="18" charset="0"/>
                </a:rPr>
                <a:t>x</a:t>
              </a:r>
            </a:p>
          </p:txBody>
        </p:sp>
        <p:cxnSp>
          <p:nvCxnSpPr>
            <p:cNvPr id="302" name="Straight Connector 301"/>
            <p:cNvCxnSpPr>
              <a:stCxn id="301" idx="2"/>
            </p:cNvCxnSpPr>
            <p:nvPr/>
          </p:nvCxnSpPr>
          <p:spPr>
            <a:xfrm rot="5400000">
              <a:off x="6326303" y="1957912"/>
              <a:ext cx="458023" cy="91859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301" idx="2"/>
            </p:cNvCxnSpPr>
            <p:nvPr/>
          </p:nvCxnSpPr>
          <p:spPr>
            <a:xfrm rot="16200000" flipH="1">
              <a:off x="7122929" y="2079882"/>
              <a:ext cx="458022" cy="6746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Rectangle 303"/>
            <p:cNvSpPr/>
            <p:nvPr/>
          </p:nvSpPr>
          <p:spPr>
            <a:xfrm>
              <a:off x="806730" y="5631455"/>
              <a:ext cx="159360" cy="42704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5" name="Straight Connector 304"/>
            <p:cNvCxnSpPr/>
            <p:nvPr/>
          </p:nvCxnSpPr>
          <p:spPr>
            <a:xfrm rot="5400000">
              <a:off x="852820" y="5846560"/>
              <a:ext cx="42704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499362" y="5844978"/>
              <a:ext cx="42704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0800000">
              <a:off x="575370" y="5871316"/>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flipH="1" flipV="1">
              <a:off x="299575" y="5586933"/>
              <a:ext cx="57150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0800000">
              <a:off x="1066342" y="5870522"/>
              <a:ext cx="142876"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flipH="1" flipV="1">
              <a:off x="918344" y="5584770"/>
              <a:ext cx="57150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736863" y="6016786"/>
              <a:ext cx="340158" cy="400110"/>
            </a:xfrm>
            <a:prstGeom prst="rect">
              <a:avLst/>
            </a:prstGeom>
            <a:noFill/>
          </p:spPr>
          <p:txBody>
            <a:bodyPr wrap="none" rtlCol="0">
              <a:spAutoFit/>
            </a:bodyPr>
            <a:lstStyle/>
            <a:p>
              <a:r>
                <a:rPr lang="en-US" sz="2000" i="1" dirty="0">
                  <a:latin typeface="Times New Roman" pitchFamily="18" charset="0"/>
                  <a:cs typeface="Times New Roman" pitchFamily="18" charset="0"/>
                </a:rPr>
                <a:t>f</a:t>
              </a:r>
              <a:r>
                <a:rPr lang="en-US" sz="2000" baseline="-25000" dirty="0">
                  <a:latin typeface="Times New Roman" pitchFamily="18" charset="0"/>
                  <a:cs typeface="Times New Roman" pitchFamily="18"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down)">
                                      <p:cBhvr>
                                        <p:cTn id="7" dur="2000"/>
                                        <p:tgtEl>
                                          <p:spTgt spid="211"/>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215"/>
                                        </p:tgtEl>
                                        <p:attrNameLst>
                                          <p:attrName>style.visibility</p:attrName>
                                        </p:attrNameLst>
                                      </p:cBhvr>
                                      <p:to>
                                        <p:strVal val="visible"/>
                                      </p:to>
                                    </p:set>
                                    <p:animEffect transition="in" filter="blinds(horizontal)">
                                      <p:cBhvr>
                                        <p:cTn id="11" dur="500"/>
                                        <p:tgtEl>
                                          <p:spTgt spid="215"/>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blinds(horizontal)">
                                      <p:cBhvr>
                                        <p:cTn id="15" dur="500"/>
                                        <p:tgtEl>
                                          <p:spTgt spid="26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263"/>
                                        </p:tgtEl>
                                      </p:cBhvr>
                                    </p:animEffect>
                                    <p:set>
                                      <p:cBhvr>
                                        <p:cTn id="20" dur="1" fill="hold">
                                          <p:stCondLst>
                                            <p:cond delay="499"/>
                                          </p:stCondLst>
                                        </p:cTn>
                                        <p:tgtEl>
                                          <p:spTgt spid="263"/>
                                        </p:tgtEl>
                                        <p:attrNameLst>
                                          <p:attrName>style.visibility</p:attrName>
                                        </p:attrNameLst>
                                      </p:cBhvr>
                                      <p:to>
                                        <p:strVal val="hidden"/>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14"/>
                                        </p:tgtEl>
                                        <p:attrNameLst>
                                          <p:attrName>style.visibility</p:attrName>
                                        </p:attrNameLst>
                                      </p:cBhvr>
                                      <p:to>
                                        <p:strVal val="visible"/>
                                      </p:to>
                                    </p:set>
                                    <p:animEffect transition="in" filter="wipe(up)">
                                      <p:cBhvr>
                                        <p:cTn id="24" dur="2000"/>
                                        <p:tgtEl>
                                          <p:spTgt spid="214"/>
                                        </p:tgtEl>
                                      </p:cBhvr>
                                    </p:animEffect>
                                  </p:childTnLst>
                                </p:cTn>
                              </p:par>
                            </p:childTnLst>
                          </p:cTn>
                        </p:par>
                        <p:par>
                          <p:cTn id="25" fill="hold">
                            <p:stCondLst>
                              <p:cond delay="2500"/>
                            </p:stCondLst>
                            <p:childTnLst>
                              <p:par>
                                <p:cTn id="26" presetID="3" presetClass="entr" presetSubtype="10" fill="hold" nodeType="afterEffect">
                                  <p:stCondLst>
                                    <p:cond delay="0"/>
                                  </p:stCondLst>
                                  <p:childTnLst>
                                    <p:set>
                                      <p:cBhvr>
                                        <p:cTn id="27" dur="1" fill="hold">
                                          <p:stCondLst>
                                            <p:cond delay="0"/>
                                          </p:stCondLst>
                                        </p:cTn>
                                        <p:tgtEl>
                                          <p:spTgt spid="221"/>
                                        </p:tgtEl>
                                        <p:attrNameLst>
                                          <p:attrName>style.visibility</p:attrName>
                                        </p:attrNameLst>
                                      </p:cBhvr>
                                      <p:to>
                                        <p:strVal val="visible"/>
                                      </p:to>
                                    </p:set>
                                    <p:animEffect transition="in" filter="blinds(horizontal)">
                                      <p:cBhvr>
                                        <p:cTn id="28" dur="500"/>
                                        <p:tgtEl>
                                          <p:spTgt spid="221"/>
                                        </p:tgtEl>
                                      </p:cBhvr>
                                    </p:animEffect>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268"/>
                                        </p:tgtEl>
                                        <p:attrNameLst>
                                          <p:attrName>style.visibility</p:attrName>
                                        </p:attrNameLst>
                                      </p:cBhvr>
                                      <p:to>
                                        <p:strVal val="visible"/>
                                      </p:to>
                                    </p:set>
                                    <p:animEffect transition="in" filter="blinds(horizontal)">
                                      <p:cBhvr>
                                        <p:cTn id="32" dur="500"/>
                                        <p:tgtEl>
                                          <p:spTgt spid="26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3"/>
                                        </p:tgtEl>
                                        <p:attrNameLst>
                                          <p:attrName>style.visibility</p:attrName>
                                        </p:attrNameLst>
                                      </p:cBhvr>
                                      <p:to>
                                        <p:strVal val="visible"/>
                                      </p:to>
                                    </p:set>
                                    <p:animEffect transition="in" filter="blinds(horizontal)">
                                      <p:cBhvr>
                                        <p:cTn id="37" dur="500"/>
                                        <p:tgtEl>
                                          <p:spTgt spid="273"/>
                                        </p:tgtEl>
                                      </p:cBhvr>
                                    </p:animEffect>
                                  </p:childTnLst>
                                </p:cTn>
                              </p:par>
                              <p:par>
                                <p:cTn id="38" presetID="22" presetClass="entr" presetSubtype="8" fill="hold" nodeType="withEffect">
                                  <p:stCondLst>
                                    <p:cond delay="0"/>
                                  </p:stCondLst>
                                  <p:childTnLst>
                                    <p:set>
                                      <p:cBhvr>
                                        <p:cTn id="39" dur="1" fill="hold">
                                          <p:stCondLst>
                                            <p:cond delay="0"/>
                                          </p:stCondLst>
                                        </p:cTn>
                                        <p:tgtEl>
                                          <p:spTgt spid="276"/>
                                        </p:tgtEl>
                                        <p:attrNameLst>
                                          <p:attrName>style.visibility</p:attrName>
                                        </p:attrNameLst>
                                      </p:cBhvr>
                                      <p:to>
                                        <p:strVal val="visible"/>
                                      </p:to>
                                    </p:set>
                                    <p:animEffect transition="in" filter="wipe(left)">
                                      <p:cBhvr>
                                        <p:cTn id="40" dur="2000"/>
                                        <p:tgtEl>
                                          <p:spTgt spid="276"/>
                                        </p:tgtEl>
                                      </p:cBhvr>
                                    </p:animEffect>
                                  </p:childTnLst>
                                </p:cTn>
                              </p:par>
                            </p:childTnLst>
                          </p:cTn>
                        </p:par>
                        <p:par>
                          <p:cTn id="41" fill="hold">
                            <p:stCondLst>
                              <p:cond delay="2000"/>
                            </p:stCondLst>
                            <p:childTnLst>
                              <p:par>
                                <p:cTn id="42" presetID="3" presetClass="entr" presetSubtype="10" fill="hold" nodeType="afterEffect">
                                  <p:stCondLst>
                                    <p:cond delay="0"/>
                                  </p:stCondLst>
                                  <p:childTnLst>
                                    <p:set>
                                      <p:cBhvr>
                                        <p:cTn id="43" dur="1" fill="hold">
                                          <p:stCondLst>
                                            <p:cond delay="0"/>
                                          </p:stCondLst>
                                        </p:cTn>
                                        <p:tgtEl>
                                          <p:spTgt spid="299"/>
                                        </p:tgtEl>
                                        <p:attrNameLst>
                                          <p:attrName>style.visibility</p:attrName>
                                        </p:attrNameLst>
                                      </p:cBhvr>
                                      <p:to>
                                        <p:strVal val="visible"/>
                                      </p:to>
                                    </p:set>
                                    <p:animEffect transition="in" filter="blinds(horizontal)">
                                      <p:cBhvr>
                                        <p:cTn id="44"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3"/>
          <p:cNvGraphicFramePr>
            <a:graphicFrameLocks noChangeAspect="1"/>
          </p:cNvGraphicFramePr>
          <p:nvPr/>
        </p:nvGraphicFramePr>
        <p:xfrm>
          <a:off x="2665783" y="1106489"/>
          <a:ext cx="5214938" cy="1500187"/>
        </p:xfrm>
        <a:graphic>
          <a:graphicData uri="http://schemas.openxmlformats.org/presentationml/2006/ole">
            <mc:AlternateContent xmlns:mc="http://schemas.openxmlformats.org/markup-compatibility/2006">
              <mc:Choice xmlns:v="urn:schemas-microsoft-com:vml" Requires="v">
                <p:oleObj spid="_x0000_s2102" name="Equation" r:id="rId3" imgW="1688760" imgH="482400" progId="Equation.3">
                  <p:embed/>
                </p:oleObj>
              </mc:Choice>
              <mc:Fallback>
                <p:oleObj name="Equation" r:id="rId3" imgW="1688760" imgH="482400" progId="Equation.3">
                  <p:embed/>
                  <p:pic>
                    <p:nvPicPr>
                      <p:cNvPr id="4"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783" y="1106489"/>
                        <a:ext cx="5214938" cy="150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5226347" y="1214423"/>
            <a:ext cx="4323602" cy="1371177"/>
            <a:chOff x="3497243" y="1214422"/>
            <a:chExt cx="4323602" cy="1371177"/>
          </a:xfrm>
        </p:grpSpPr>
        <p:sp>
          <p:nvSpPr>
            <p:cNvPr id="7" name="Oval 6"/>
            <p:cNvSpPr/>
            <p:nvPr/>
          </p:nvSpPr>
          <p:spPr>
            <a:xfrm>
              <a:off x="3497243" y="1442591"/>
              <a:ext cx="428628" cy="71438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25085" y="1214422"/>
              <a:ext cx="428628" cy="71438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70649" y="1214422"/>
              <a:ext cx="428628" cy="71438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11230" y="1845672"/>
              <a:ext cx="428628" cy="71438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68486" y="1871219"/>
              <a:ext cx="428628" cy="71438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140449" y="1585467"/>
              <a:ext cx="1680396" cy="461665"/>
            </a:xfrm>
            <a:prstGeom prst="rect">
              <a:avLst/>
            </a:prstGeom>
            <a:noFill/>
          </p:spPr>
          <p:txBody>
            <a:bodyPr wrap="none" rtlCol="0">
              <a:spAutoFit/>
            </a:bodyPr>
            <a:lstStyle/>
            <a:p>
              <a:r>
                <a:rPr lang="en-US" sz="2400" dirty="0">
                  <a:solidFill>
                    <a:srgbClr val="FF0000"/>
                  </a:solidFill>
                </a:rPr>
                <a:t>CONSTANTS</a:t>
              </a:r>
            </a:p>
          </p:txBody>
        </p:sp>
      </p:grpSp>
      <p:grpSp>
        <p:nvGrpSpPr>
          <p:cNvPr id="15" name="Group 14"/>
          <p:cNvGrpSpPr/>
          <p:nvPr/>
        </p:nvGrpSpPr>
        <p:grpSpPr>
          <a:xfrm>
            <a:off x="1738282" y="2857496"/>
            <a:ext cx="8715436" cy="3563934"/>
            <a:chOff x="214282" y="2857496"/>
            <a:chExt cx="8715436" cy="3563934"/>
          </a:xfrm>
        </p:grpSpPr>
        <p:graphicFrame>
          <p:nvGraphicFramePr>
            <p:cNvPr id="6" name="Object 32"/>
            <p:cNvGraphicFramePr>
              <a:graphicFrameLocks noChangeAspect="1"/>
            </p:cNvGraphicFramePr>
            <p:nvPr/>
          </p:nvGraphicFramePr>
          <p:xfrm>
            <a:off x="2500298" y="2857496"/>
            <a:ext cx="4292621" cy="1049826"/>
          </p:xfrm>
          <a:graphic>
            <a:graphicData uri="http://schemas.openxmlformats.org/presentationml/2006/ole">
              <mc:AlternateContent xmlns:mc="http://schemas.openxmlformats.org/markup-compatibility/2006">
                <mc:Choice xmlns:v="urn:schemas-microsoft-com:vml" Requires="v">
                  <p:oleObj spid="_x0000_s2103" name="Equation" r:id="rId5" imgW="939600" imgH="228600" progId="Equation.3">
                    <p:embed/>
                  </p:oleObj>
                </mc:Choice>
                <mc:Fallback>
                  <p:oleObj name="Equation" r:id="rId5" imgW="939600" imgH="228600" progId="Equation.3">
                    <p:embed/>
                    <p:pic>
                      <p:nvPicPr>
                        <p:cNvPr id="6"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0298" y="2857496"/>
                          <a:ext cx="4292621" cy="1049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Diagram 13"/>
            <p:cNvGraphicFramePr/>
            <p:nvPr>
              <p:extLst>
                <p:ext uri="{D42A27DB-BD31-4B8C-83A1-F6EECF244321}">
                  <p14:modId xmlns:p14="http://schemas.microsoft.com/office/powerpoint/2010/main" val="48364477"/>
                </p:ext>
              </p:extLst>
            </p:nvPr>
          </p:nvGraphicFramePr>
          <p:xfrm>
            <a:off x="214282" y="4000504"/>
            <a:ext cx="8715436" cy="24209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16" name="TextBox 15"/>
          <p:cNvSpPr txBox="1"/>
          <p:nvPr/>
        </p:nvSpPr>
        <p:spPr>
          <a:xfrm rot="2700000">
            <a:off x="2992566" y="2963498"/>
            <a:ext cx="6548588"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CALIBRATION</a:t>
            </a:r>
          </a:p>
        </p:txBody>
      </p:sp>
      <p:sp>
        <p:nvSpPr>
          <p:cNvPr id="17" name="Title 1">
            <a:extLst>
              <a:ext uri="{FF2B5EF4-FFF2-40B4-BE49-F238E27FC236}">
                <a16:creationId xmlns:a16="http://schemas.microsoft.com/office/drawing/2014/main" id="{C93A0ADE-6286-4665-ADDD-61FAD56ECE6E}"/>
              </a:ext>
            </a:extLst>
          </p:cNvPr>
          <p:cNvSpPr txBox="1">
            <a:spLocks/>
          </p:cNvSpPr>
          <p:nvPr/>
        </p:nvSpPr>
        <p:spPr>
          <a:xfrm>
            <a:off x="838200" y="12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Direct interface SENSOR-PLD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30" y="3391"/>
            <a:ext cx="10515600" cy="1325563"/>
          </a:xfrm>
        </p:spPr>
        <p:txBody>
          <a:bodyPr>
            <a:normAutofit/>
          </a:bodyPr>
          <a:lstStyle/>
          <a:p>
            <a:r>
              <a:rPr lang="en-US" dirty="0"/>
              <a:t>Single point calibration</a:t>
            </a:r>
          </a:p>
        </p:txBody>
      </p:sp>
      <p:grpSp>
        <p:nvGrpSpPr>
          <p:cNvPr id="100" name="Group 99"/>
          <p:cNvGrpSpPr/>
          <p:nvPr/>
        </p:nvGrpSpPr>
        <p:grpSpPr>
          <a:xfrm>
            <a:off x="2024034" y="1142984"/>
            <a:ext cx="2786082" cy="2463016"/>
            <a:chOff x="500034" y="1142984"/>
            <a:chExt cx="2786082" cy="2463016"/>
          </a:xfrm>
        </p:grpSpPr>
        <p:sp>
          <p:nvSpPr>
            <p:cNvPr id="188" name="Rectangle 3"/>
            <p:cNvSpPr>
              <a:spLocks noChangeArrowheads="1"/>
            </p:cNvSpPr>
            <p:nvPr/>
          </p:nvSpPr>
          <p:spPr bwMode="auto">
            <a:xfrm>
              <a:off x="500034" y="1319367"/>
              <a:ext cx="1164011" cy="2286633"/>
            </a:xfrm>
            <a:prstGeom prst="rect">
              <a:avLst/>
            </a:prstGeom>
            <a:solidFill>
              <a:schemeClr val="bg1">
                <a:lumMod val="95000"/>
              </a:schemeClr>
            </a:solidFill>
            <a:ln w="19050">
              <a:solidFill>
                <a:srgbClr val="000000"/>
              </a:solidFill>
              <a:miter lim="800000"/>
              <a:headEnd/>
              <a:tailEnd/>
            </a:ln>
          </p:spPr>
          <p:txBody>
            <a:bodyPr vert="vert270" wrap="square" lIns="91440" tIns="45720" rIns="91440" bIns="45720" numCol="1" anchor="t" anchorCtr="0" compatLnSpc="1">
              <a:prstTxWarp prst="textNoShape">
                <a:avLst/>
              </a:prstTxWarp>
            </a:bodyPr>
            <a:lstStyle/>
            <a:p>
              <a:pPr algn="ctr" fontAlgn="base">
                <a:spcBef>
                  <a:spcPct val="0"/>
                </a:spcBef>
                <a:spcAft>
                  <a:spcPts val="1000"/>
                </a:spcAft>
              </a:pPr>
              <a:r>
                <a:rPr lang="en-US" sz="2600" dirty="0">
                  <a:latin typeface="Times New Roman" pitchFamily="18" charset="0"/>
                  <a:cs typeface="Times New Roman" pitchFamily="18" charset="0"/>
                </a:rPr>
                <a:t>PLD</a:t>
              </a:r>
            </a:p>
          </p:txBody>
        </p:sp>
        <p:grpSp>
          <p:nvGrpSpPr>
            <p:cNvPr id="189" name="Group 4"/>
            <p:cNvGrpSpPr>
              <a:grpSpLocks/>
            </p:cNvGrpSpPr>
            <p:nvPr/>
          </p:nvGrpSpPr>
          <p:grpSpPr bwMode="auto">
            <a:xfrm rot="5400000">
              <a:off x="2319674" y="1228056"/>
              <a:ext cx="124356" cy="644517"/>
              <a:chOff x="4838" y="8778"/>
              <a:chExt cx="181" cy="1088"/>
            </a:xfrm>
          </p:grpSpPr>
          <p:sp>
            <p:nvSpPr>
              <p:cNvPr id="190" name="Line 5"/>
              <p:cNvSpPr>
                <a:spLocks noChangeShapeType="1"/>
              </p:cNvSpPr>
              <p:nvPr/>
            </p:nvSpPr>
            <p:spPr bwMode="auto">
              <a:xfrm>
                <a:off x="4838" y="8874"/>
                <a:ext cx="181" cy="17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91" name="Line 6"/>
              <p:cNvSpPr>
                <a:spLocks noChangeShapeType="1"/>
              </p:cNvSpPr>
              <p:nvPr/>
            </p:nvSpPr>
            <p:spPr bwMode="auto">
              <a:xfrm rot="5400000">
                <a:off x="4837" y="9054"/>
                <a:ext cx="183" cy="18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92" name="Line 7"/>
              <p:cNvSpPr>
                <a:spLocks noChangeShapeType="1"/>
              </p:cNvSpPr>
              <p:nvPr/>
            </p:nvSpPr>
            <p:spPr bwMode="auto">
              <a:xfrm>
                <a:off x="4838" y="9234"/>
                <a:ext cx="181"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93" name="Line 8"/>
              <p:cNvSpPr>
                <a:spLocks noChangeShapeType="1"/>
              </p:cNvSpPr>
              <p:nvPr/>
            </p:nvSpPr>
            <p:spPr bwMode="auto">
              <a:xfrm rot="5400000">
                <a:off x="4838" y="9414"/>
                <a:ext cx="182" cy="18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94" name="Line 9"/>
              <p:cNvSpPr>
                <a:spLocks noChangeShapeType="1"/>
              </p:cNvSpPr>
              <p:nvPr/>
            </p:nvSpPr>
            <p:spPr bwMode="auto">
              <a:xfrm rot="5400000">
                <a:off x="4838" y="8778"/>
                <a:ext cx="92" cy="9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95" name="Line 10"/>
              <p:cNvSpPr>
                <a:spLocks noChangeShapeType="1"/>
              </p:cNvSpPr>
              <p:nvPr/>
            </p:nvSpPr>
            <p:spPr bwMode="auto">
              <a:xfrm>
                <a:off x="4838" y="9594"/>
                <a:ext cx="181"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96" name="Line 11"/>
              <p:cNvSpPr>
                <a:spLocks noChangeShapeType="1"/>
              </p:cNvSpPr>
              <p:nvPr/>
            </p:nvSpPr>
            <p:spPr bwMode="auto">
              <a:xfrm rot="5400000">
                <a:off x="4926" y="9774"/>
                <a:ext cx="92" cy="9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grpSp>
        <p:sp>
          <p:nvSpPr>
            <p:cNvPr id="197" name="Line 12"/>
            <p:cNvSpPr>
              <a:spLocks noChangeShapeType="1"/>
            </p:cNvSpPr>
            <p:nvPr/>
          </p:nvSpPr>
          <p:spPr bwMode="auto">
            <a:xfrm>
              <a:off x="1665123" y="1549045"/>
              <a:ext cx="388004"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98" name="Line 13"/>
            <p:cNvSpPr>
              <a:spLocks noChangeShapeType="1"/>
            </p:cNvSpPr>
            <p:nvPr/>
          </p:nvSpPr>
          <p:spPr bwMode="auto">
            <a:xfrm>
              <a:off x="2703033" y="1549045"/>
              <a:ext cx="388004" cy="126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grpSp>
          <p:nvGrpSpPr>
            <p:cNvPr id="199" name="Group 14"/>
            <p:cNvGrpSpPr>
              <a:grpSpLocks/>
            </p:cNvGrpSpPr>
            <p:nvPr/>
          </p:nvGrpSpPr>
          <p:grpSpPr bwMode="auto">
            <a:xfrm>
              <a:off x="2898112" y="3085734"/>
              <a:ext cx="388004" cy="123087"/>
              <a:chOff x="5018" y="2874"/>
              <a:chExt cx="360" cy="97"/>
            </a:xfrm>
          </p:grpSpPr>
          <p:sp>
            <p:nvSpPr>
              <p:cNvPr id="200" name="Line 15"/>
              <p:cNvSpPr>
                <a:spLocks noChangeShapeType="1"/>
              </p:cNvSpPr>
              <p:nvPr/>
            </p:nvSpPr>
            <p:spPr bwMode="auto">
              <a:xfrm>
                <a:off x="5018" y="2874"/>
                <a:ext cx="360" cy="0"/>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01" name="Line 16"/>
              <p:cNvSpPr>
                <a:spLocks noChangeShapeType="1"/>
              </p:cNvSpPr>
              <p:nvPr/>
            </p:nvSpPr>
            <p:spPr bwMode="auto">
              <a:xfrm>
                <a:off x="5018" y="2970"/>
                <a:ext cx="360" cy="1"/>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grpSp>
        <p:sp>
          <p:nvSpPr>
            <p:cNvPr id="203" name="Line 18"/>
            <p:cNvSpPr>
              <a:spLocks noChangeShapeType="1"/>
            </p:cNvSpPr>
            <p:nvPr/>
          </p:nvSpPr>
          <p:spPr bwMode="auto">
            <a:xfrm>
              <a:off x="2932602" y="3599656"/>
              <a:ext cx="327648" cy="1031"/>
            </a:xfrm>
            <a:prstGeom prst="line">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06" name="Line 21"/>
            <p:cNvSpPr>
              <a:spLocks noChangeShapeType="1"/>
            </p:cNvSpPr>
            <p:nvPr/>
          </p:nvSpPr>
          <p:spPr bwMode="auto">
            <a:xfrm>
              <a:off x="3092114" y="1549045"/>
              <a:ext cx="1078" cy="1525268"/>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07" name="Line 22"/>
            <p:cNvSpPr>
              <a:spLocks noChangeShapeType="1"/>
            </p:cNvSpPr>
            <p:nvPr/>
          </p:nvSpPr>
          <p:spPr bwMode="auto">
            <a:xfrm>
              <a:off x="3092114" y="3211359"/>
              <a:ext cx="1078" cy="374338"/>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08" name="Oval 23"/>
            <p:cNvSpPr>
              <a:spLocks noChangeArrowheads="1"/>
            </p:cNvSpPr>
            <p:nvPr/>
          </p:nvSpPr>
          <p:spPr bwMode="auto">
            <a:xfrm>
              <a:off x="1638178" y="1508439"/>
              <a:ext cx="61434" cy="7233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09" name="Text Box 24"/>
            <p:cNvSpPr txBox="1">
              <a:spLocks noChangeArrowheads="1"/>
            </p:cNvSpPr>
            <p:nvPr/>
          </p:nvSpPr>
          <p:spPr bwMode="auto">
            <a:xfrm>
              <a:off x="1283586" y="1340939"/>
              <a:ext cx="412793" cy="4174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a:latin typeface="Times New Roman" pitchFamily="18" charset="0"/>
                  <a:cs typeface="Times New Roman" pitchFamily="18" charset="0"/>
                </a:rPr>
                <a:t>P</a:t>
              </a:r>
              <a:r>
                <a:rPr lang="en-US" sz="2000" baseline="-25000" dirty="0">
                  <a:latin typeface="Times New Roman" pitchFamily="18" charset="0"/>
                  <a:cs typeface="Times New Roman" pitchFamily="18" charset="0"/>
                </a:rPr>
                <a:t>o</a:t>
              </a:r>
              <a:r>
                <a:rPr lang="mk-MK" sz="2000" baseline="-25000" dirty="0">
                  <a:latin typeface="Times New Roman" pitchFamily="18" charset="0"/>
                  <a:cs typeface="Times New Roman" pitchFamily="18" charset="0"/>
                </a:rPr>
                <a:t>1</a:t>
              </a:r>
              <a:endParaRPr lang="en-US" sz="2000" dirty="0">
                <a:latin typeface="Times New Roman" pitchFamily="18" charset="0"/>
                <a:cs typeface="Times New Roman" pitchFamily="18" charset="0"/>
              </a:endParaRPr>
            </a:p>
          </p:txBody>
        </p:sp>
        <p:sp>
          <p:nvSpPr>
            <p:cNvPr id="210" name="Text Box 25"/>
            <p:cNvSpPr txBox="1">
              <a:spLocks noChangeArrowheads="1"/>
            </p:cNvSpPr>
            <p:nvPr/>
          </p:nvSpPr>
          <p:spPr bwMode="auto">
            <a:xfrm>
              <a:off x="1285741" y="2406850"/>
              <a:ext cx="232802" cy="369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a:latin typeface="Times New Roman" pitchFamily="18" charset="0"/>
                  <a:cs typeface="Times New Roman" pitchFamily="18" charset="0"/>
                </a:rPr>
                <a:t>P</a:t>
              </a:r>
              <a:r>
                <a:rPr lang="en-US" sz="2000" baseline="-25000" dirty="0">
                  <a:latin typeface="Times New Roman" pitchFamily="18" charset="0"/>
                  <a:cs typeface="Times New Roman" pitchFamily="18" charset="0"/>
                </a:rPr>
                <a:t>i</a:t>
              </a:r>
              <a:endParaRPr lang="en-US" sz="2000" dirty="0">
                <a:latin typeface="Times New Roman" pitchFamily="18" charset="0"/>
                <a:cs typeface="Times New Roman" pitchFamily="18" charset="0"/>
              </a:endParaRPr>
            </a:p>
          </p:txBody>
        </p:sp>
        <p:sp>
          <p:nvSpPr>
            <p:cNvPr id="211" name="Text Box 26"/>
            <p:cNvSpPr txBox="1">
              <a:spLocks noChangeArrowheads="1"/>
            </p:cNvSpPr>
            <p:nvPr/>
          </p:nvSpPr>
          <p:spPr bwMode="auto">
            <a:xfrm>
              <a:off x="2212639" y="1142984"/>
              <a:ext cx="282380" cy="3413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a:latin typeface="Times New Roman" pitchFamily="18" charset="0"/>
                  <a:cs typeface="Times New Roman" pitchFamily="18" charset="0"/>
                </a:rPr>
                <a:t>R</a:t>
              </a:r>
              <a:r>
                <a:rPr lang="en-US" sz="2000" baseline="-25000">
                  <a:latin typeface="Times New Roman" pitchFamily="18" charset="0"/>
                  <a:cs typeface="Times New Roman" pitchFamily="18" charset="0"/>
                </a:rPr>
                <a:t>x</a:t>
              </a:r>
              <a:endParaRPr lang="en-US" sz="2000">
                <a:latin typeface="Times New Roman" pitchFamily="18" charset="0"/>
                <a:cs typeface="Times New Roman" pitchFamily="18" charset="0"/>
              </a:endParaRPr>
            </a:p>
          </p:txBody>
        </p:sp>
        <p:sp>
          <p:nvSpPr>
            <p:cNvPr id="212" name="Text Box 27"/>
            <p:cNvSpPr txBox="1">
              <a:spLocks noChangeArrowheads="1"/>
            </p:cNvSpPr>
            <p:nvPr/>
          </p:nvSpPr>
          <p:spPr bwMode="auto">
            <a:xfrm>
              <a:off x="2652377" y="2985488"/>
              <a:ext cx="194002" cy="322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a:latin typeface="Times New Roman" pitchFamily="18" charset="0"/>
                  <a:cs typeface="Times New Roman" pitchFamily="18" charset="0"/>
                </a:rPr>
                <a:t>C</a:t>
              </a:r>
            </a:p>
          </p:txBody>
        </p:sp>
        <p:grpSp>
          <p:nvGrpSpPr>
            <p:cNvPr id="213" name="Group 28"/>
            <p:cNvGrpSpPr>
              <a:grpSpLocks/>
            </p:cNvGrpSpPr>
            <p:nvPr/>
          </p:nvGrpSpPr>
          <p:grpSpPr bwMode="auto">
            <a:xfrm rot="5400000">
              <a:off x="2319674" y="1778777"/>
              <a:ext cx="124356" cy="644517"/>
              <a:chOff x="4838" y="8778"/>
              <a:chExt cx="181" cy="1088"/>
            </a:xfrm>
          </p:grpSpPr>
          <p:sp>
            <p:nvSpPr>
              <p:cNvPr id="214" name="Line 29"/>
              <p:cNvSpPr>
                <a:spLocks noChangeShapeType="1"/>
              </p:cNvSpPr>
              <p:nvPr/>
            </p:nvSpPr>
            <p:spPr bwMode="auto">
              <a:xfrm>
                <a:off x="4838" y="8874"/>
                <a:ext cx="181" cy="17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15" name="Line 30"/>
              <p:cNvSpPr>
                <a:spLocks noChangeShapeType="1"/>
              </p:cNvSpPr>
              <p:nvPr/>
            </p:nvSpPr>
            <p:spPr bwMode="auto">
              <a:xfrm rot="5400000">
                <a:off x="4837" y="9054"/>
                <a:ext cx="183" cy="18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16" name="Line 31"/>
              <p:cNvSpPr>
                <a:spLocks noChangeShapeType="1"/>
              </p:cNvSpPr>
              <p:nvPr/>
            </p:nvSpPr>
            <p:spPr bwMode="auto">
              <a:xfrm>
                <a:off x="4838" y="9234"/>
                <a:ext cx="181"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17" name="Line 32"/>
              <p:cNvSpPr>
                <a:spLocks noChangeShapeType="1"/>
              </p:cNvSpPr>
              <p:nvPr/>
            </p:nvSpPr>
            <p:spPr bwMode="auto">
              <a:xfrm rot="5400000">
                <a:off x="4838" y="9414"/>
                <a:ext cx="182" cy="18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18" name="Line 33"/>
              <p:cNvSpPr>
                <a:spLocks noChangeShapeType="1"/>
              </p:cNvSpPr>
              <p:nvPr/>
            </p:nvSpPr>
            <p:spPr bwMode="auto">
              <a:xfrm rot="5400000">
                <a:off x="4838" y="8778"/>
                <a:ext cx="92" cy="9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19" name="Line 34"/>
              <p:cNvSpPr>
                <a:spLocks noChangeShapeType="1"/>
              </p:cNvSpPr>
              <p:nvPr/>
            </p:nvSpPr>
            <p:spPr bwMode="auto">
              <a:xfrm>
                <a:off x="4838" y="9594"/>
                <a:ext cx="181"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20" name="Line 35"/>
              <p:cNvSpPr>
                <a:spLocks noChangeShapeType="1"/>
              </p:cNvSpPr>
              <p:nvPr/>
            </p:nvSpPr>
            <p:spPr bwMode="auto">
              <a:xfrm rot="5400000">
                <a:off x="4926" y="9774"/>
                <a:ext cx="92" cy="9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grpSp>
        <p:sp>
          <p:nvSpPr>
            <p:cNvPr id="221" name="Line 36"/>
            <p:cNvSpPr>
              <a:spLocks noChangeShapeType="1"/>
            </p:cNvSpPr>
            <p:nvPr/>
          </p:nvSpPr>
          <p:spPr bwMode="auto">
            <a:xfrm>
              <a:off x="1665123" y="2099766"/>
              <a:ext cx="388004" cy="126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22" name="Line 37"/>
            <p:cNvSpPr>
              <a:spLocks noChangeShapeType="1"/>
            </p:cNvSpPr>
            <p:nvPr/>
          </p:nvSpPr>
          <p:spPr bwMode="auto">
            <a:xfrm>
              <a:off x="2703033" y="2099766"/>
              <a:ext cx="388004" cy="126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23" name="Oval 38"/>
            <p:cNvSpPr>
              <a:spLocks noChangeArrowheads="1"/>
            </p:cNvSpPr>
            <p:nvPr/>
          </p:nvSpPr>
          <p:spPr bwMode="auto">
            <a:xfrm>
              <a:off x="1638178" y="2059160"/>
              <a:ext cx="61434" cy="7233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24" name="Text Box 39"/>
            <p:cNvSpPr txBox="1">
              <a:spLocks noChangeArrowheads="1"/>
            </p:cNvSpPr>
            <p:nvPr/>
          </p:nvSpPr>
          <p:spPr bwMode="auto">
            <a:xfrm>
              <a:off x="1285741" y="1858667"/>
              <a:ext cx="345970" cy="4174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a:latin typeface="Times New Roman" pitchFamily="18" charset="0"/>
                  <a:cs typeface="Times New Roman" pitchFamily="18" charset="0"/>
                </a:rPr>
                <a:t>P</a:t>
              </a:r>
              <a:r>
                <a:rPr lang="en-US" sz="2000" baseline="-25000" dirty="0">
                  <a:latin typeface="Times New Roman" pitchFamily="18" charset="0"/>
                  <a:cs typeface="Times New Roman" pitchFamily="18" charset="0"/>
                </a:rPr>
                <a:t>o</a:t>
              </a:r>
              <a:r>
                <a:rPr lang="mk-MK" sz="2000" baseline="-25000" dirty="0">
                  <a:latin typeface="Times New Roman" pitchFamily="18" charset="0"/>
                  <a:cs typeface="Times New Roman" pitchFamily="18" charset="0"/>
                </a:rPr>
                <a:t>2</a:t>
              </a:r>
              <a:endParaRPr lang="en-US" sz="2000" dirty="0">
                <a:latin typeface="Times New Roman" pitchFamily="18" charset="0"/>
                <a:cs typeface="Times New Roman" pitchFamily="18" charset="0"/>
              </a:endParaRPr>
            </a:p>
          </p:txBody>
        </p:sp>
        <p:sp>
          <p:nvSpPr>
            <p:cNvPr id="225" name="Text Box 40"/>
            <p:cNvSpPr txBox="1">
              <a:spLocks noChangeArrowheads="1"/>
            </p:cNvSpPr>
            <p:nvPr/>
          </p:nvSpPr>
          <p:spPr bwMode="auto">
            <a:xfrm>
              <a:off x="2220184" y="1681015"/>
              <a:ext cx="282380" cy="3413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a:latin typeface="Times New Roman" pitchFamily="18" charset="0"/>
                  <a:cs typeface="Times New Roman" pitchFamily="18" charset="0"/>
                </a:rPr>
                <a:t>R</a:t>
              </a:r>
              <a:r>
                <a:rPr lang="en-US" sz="2000" baseline="-25000">
                  <a:latin typeface="Times New Roman" pitchFamily="18" charset="0"/>
                  <a:cs typeface="Times New Roman" pitchFamily="18" charset="0"/>
                </a:rPr>
                <a:t>c</a:t>
              </a:r>
              <a:endParaRPr lang="en-US" sz="2000">
                <a:latin typeface="Times New Roman" pitchFamily="18" charset="0"/>
                <a:cs typeface="Times New Roman" pitchFamily="18" charset="0"/>
              </a:endParaRPr>
            </a:p>
          </p:txBody>
        </p:sp>
        <p:grpSp>
          <p:nvGrpSpPr>
            <p:cNvPr id="226" name="Group 41"/>
            <p:cNvGrpSpPr>
              <a:grpSpLocks/>
            </p:cNvGrpSpPr>
            <p:nvPr/>
          </p:nvGrpSpPr>
          <p:grpSpPr bwMode="auto">
            <a:xfrm rot="5400000">
              <a:off x="2314285" y="2337111"/>
              <a:ext cx="124356" cy="644517"/>
              <a:chOff x="4838" y="8778"/>
              <a:chExt cx="181" cy="1088"/>
            </a:xfrm>
          </p:grpSpPr>
          <p:sp>
            <p:nvSpPr>
              <p:cNvPr id="227" name="Line 42"/>
              <p:cNvSpPr>
                <a:spLocks noChangeShapeType="1"/>
              </p:cNvSpPr>
              <p:nvPr/>
            </p:nvSpPr>
            <p:spPr bwMode="auto">
              <a:xfrm>
                <a:off x="4838" y="8874"/>
                <a:ext cx="181" cy="17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28" name="Line 43"/>
              <p:cNvSpPr>
                <a:spLocks noChangeShapeType="1"/>
              </p:cNvSpPr>
              <p:nvPr/>
            </p:nvSpPr>
            <p:spPr bwMode="auto">
              <a:xfrm rot="5400000">
                <a:off x="4837" y="9054"/>
                <a:ext cx="183" cy="18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29" name="Line 44"/>
              <p:cNvSpPr>
                <a:spLocks noChangeShapeType="1"/>
              </p:cNvSpPr>
              <p:nvPr/>
            </p:nvSpPr>
            <p:spPr bwMode="auto">
              <a:xfrm>
                <a:off x="4838" y="9234"/>
                <a:ext cx="181"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0" name="Line 45"/>
              <p:cNvSpPr>
                <a:spLocks noChangeShapeType="1"/>
              </p:cNvSpPr>
              <p:nvPr/>
            </p:nvSpPr>
            <p:spPr bwMode="auto">
              <a:xfrm rot="5400000">
                <a:off x="4838" y="9414"/>
                <a:ext cx="182" cy="18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1" name="Line 46"/>
              <p:cNvSpPr>
                <a:spLocks noChangeShapeType="1"/>
              </p:cNvSpPr>
              <p:nvPr/>
            </p:nvSpPr>
            <p:spPr bwMode="auto">
              <a:xfrm rot="5400000">
                <a:off x="4838" y="8778"/>
                <a:ext cx="92" cy="9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2" name="Line 47"/>
              <p:cNvSpPr>
                <a:spLocks noChangeShapeType="1"/>
              </p:cNvSpPr>
              <p:nvPr/>
            </p:nvSpPr>
            <p:spPr bwMode="auto">
              <a:xfrm>
                <a:off x="4838" y="9594"/>
                <a:ext cx="181"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3" name="Line 48"/>
              <p:cNvSpPr>
                <a:spLocks noChangeShapeType="1"/>
              </p:cNvSpPr>
              <p:nvPr/>
            </p:nvSpPr>
            <p:spPr bwMode="auto">
              <a:xfrm rot="5400000">
                <a:off x="4926" y="9774"/>
                <a:ext cx="92" cy="91"/>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grpSp>
        <p:sp>
          <p:nvSpPr>
            <p:cNvPr id="234" name="Line 49"/>
            <p:cNvSpPr>
              <a:spLocks noChangeShapeType="1"/>
            </p:cNvSpPr>
            <p:nvPr/>
          </p:nvSpPr>
          <p:spPr bwMode="auto">
            <a:xfrm>
              <a:off x="1659734" y="2658101"/>
              <a:ext cx="388004" cy="126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5" name="Line 50"/>
            <p:cNvSpPr>
              <a:spLocks noChangeShapeType="1"/>
            </p:cNvSpPr>
            <p:nvPr/>
          </p:nvSpPr>
          <p:spPr bwMode="auto">
            <a:xfrm>
              <a:off x="2697644" y="2658101"/>
              <a:ext cx="388004" cy="1269"/>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6" name="Oval 51"/>
            <p:cNvSpPr>
              <a:spLocks noChangeArrowheads="1"/>
            </p:cNvSpPr>
            <p:nvPr/>
          </p:nvSpPr>
          <p:spPr bwMode="auto">
            <a:xfrm>
              <a:off x="1639256" y="2623839"/>
              <a:ext cx="61434" cy="7359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7" name="Text Box 52"/>
            <p:cNvSpPr txBox="1">
              <a:spLocks noChangeArrowheads="1"/>
            </p:cNvSpPr>
            <p:nvPr/>
          </p:nvSpPr>
          <p:spPr bwMode="auto">
            <a:xfrm>
              <a:off x="2223417" y="2259653"/>
              <a:ext cx="388004" cy="4568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a:latin typeface="Times New Roman" pitchFamily="18" charset="0"/>
                  <a:cs typeface="Times New Roman" pitchFamily="18" charset="0"/>
                </a:rPr>
                <a:t>R</a:t>
              </a:r>
              <a:r>
                <a:rPr lang="en-US" sz="2000" baseline="-25000">
                  <a:latin typeface="Times New Roman" pitchFamily="18" charset="0"/>
                  <a:cs typeface="Times New Roman" pitchFamily="18" charset="0"/>
                </a:rPr>
                <a:t>p</a:t>
              </a:r>
              <a:endParaRPr lang="en-US" sz="2000">
                <a:latin typeface="Times New Roman" pitchFamily="18" charset="0"/>
                <a:cs typeface="Times New Roman" pitchFamily="18" charset="0"/>
              </a:endParaRPr>
            </a:p>
          </p:txBody>
        </p:sp>
      </p:grpSp>
      <p:grpSp>
        <p:nvGrpSpPr>
          <p:cNvPr id="279" name="Group 278"/>
          <p:cNvGrpSpPr/>
          <p:nvPr/>
        </p:nvGrpSpPr>
        <p:grpSpPr>
          <a:xfrm>
            <a:off x="5238744" y="1285860"/>
            <a:ext cx="5072098" cy="2643206"/>
            <a:chOff x="3714744" y="1285860"/>
            <a:chExt cx="5072098" cy="2643206"/>
          </a:xfrm>
        </p:grpSpPr>
        <p:sp>
          <p:nvSpPr>
            <p:cNvPr id="238" name="Line 54"/>
            <p:cNvSpPr>
              <a:spLocks noChangeShapeType="1"/>
            </p:cNvSpPr>
            <p:nvPr/>
          </p:nvSpPr>
          <p:spPr bwMode="auto">
            <a:xfrm>
              <a:off x="4349392" y="3194695"/>
              <a:ext cx="1330" cy="477209"/>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39" name="Line 56"/>
            <p:cNvSpPr>
              <a:spLocks noChangeShapeType="1"/>
            </p:cNvSpPr>
            <p:nvPr/>
          </p:nvSpPr>
          <p:spPr bwMode="auto">
            <a:xfrm>
              <a:off x="4344071" y="3274230"/>
              <a:ext cx="4309754"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40" name="Line 57"/>
            <p:cNvSpPr>
              <a:spLocks noChangeShapeType="1"/>
            </p:cNvSpPr>
            <p:nvPr/>
          </p:nvSpPr>
          <p:spPr bwMode="auto">
            <a:xfrm flipV="1">
              <a:off x="4344071" y="1365395"/>
              <a:ext cx="0" cy="1908835"/>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sz="2000" dirty="0">
                <a:latin typeface="Times New Roman" pitchFamily="18" charset="0"/>
                <a:cs typeface="Times New Roman" pitchFamily="18" charset="0"/>
              </a:endParaRPr>
            </a:p>
          </p:txBody>
        </p:sp>
        <p:grpSp>
          <p:nvGrpSpPr>
            <p:cNvPr id="241" name="Group 58"/>
            <p:cNvGrpSpPr>
              <a:grpSpLocks/>
            </p:cNvGrpSpPr>
            <p:nvPr/>
          </p:nvGrpSpPr>
          <p:grpSpPr bwMode="auto">
            <a:xfrm>
              <a:off x="4344071" y="1842603"/>
              <a:ext cx="3830892" cy="1193022"/>
              <a:chOff x="7003" y="9308"/>
              <a:chExt cx="2880" cy="900"/>
            </a:xfrm>
          </p:grpSpPr>
          <p:sp>
            <p:nvSpPr>
              <p:cNvPr id="242" name="Freeform 59"/>
              <p:cNvSpPr>
                <a:spLocks/>
              </p:cNvSpPr>
              <p:nvPr/>
            </p:nvSpPr>
            <p:spPr bwMode="auto">
              <a:xfrm>
                <a:off x="7003" y="9308"/>
                <a:ext cx="900" cy="900"/>
              </a:xfrm>
              <a:custGeom>
                <a:avLst/>
                <a:gdLst/>
                <a:ahLst/>
                <a:cxnLst>
                  <a:cxn ang="0">
                    <a:pos x="0" y="1080"/>
                  </a:cxn>
                  <a:cxn ang="0">
                    <a:pos x="360" y="180"/>
                  </a:cxn>
                  <a:cxn ang="0">
                    <a:pos x="900" y="0"/>
                  </a:cxn>
                </a:cxnLst>
                <a:rect l="0" t="0" r="r" b="b"/>
                <a:pathLst>
                  <a:path w="900" h="1080">
                    <a:moveTo>
                      <a:pt x="0" y="1080"/>
                    </a:moveTo>
                    <a:cubicBezTo>
                      <a:pt x="105" y="720"/>
                      <a:pt x="210" y="360"/>
                      <a:pt x="360" y="180"/>
                    </a:cubicBezTo>
                    <a:cubicBezTo>
                      <a:pt x="510" y="0"/>
                      <a:pt x="705" y="0"/>
                      <a:pt x="900" y="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43" name="Freeform 60"/>
              <p:cNvSpPr>
                <a:spLocks/>
              </p:cNvSpPr>
              <p:nvPr/>
            </p:nvSpPr>
            <p:spPr bwMode="auto">
              <a:xfrm>
                <a:off x="7903" y="9308"/>
                <a:ext cx="540" cy="900"/>
              </a:xfrm>
              <a:custGeom>
                <a:avLst/>
                <a:gdLst/>
                <a:ahLst/>
                <a:cxnLst>
                  <a:cxn ang="0">
                    <a:pos x="0" y="0"/>
                  </a:cxn>
                  <a:cxn ang="0">
                    <a:pos x="180" y="900"/>
                  </a:cxn>
                  <a:cxn ang="0">
                    <a:pos x="540" y="1080"/>
                  </a:cxn>
                </a:cxnLst>
                <a:rect l="0" t="0" r="r" b="b"/>
                <a:pathLst>
                  <a:path w="540" h="1080">
                    <a:moveTo>
                      <a:pt x="0" y="0"/>
                    </a:moveTo>
                    <a:cubicBezTo>
                      <a:pt x="45" y="360"/>
                      <a:pt x="90" y="720"/>
                      <a:pt x="180" y="900"/>
                    </a:cubicBezTo>
                    <a:cubicBezTo>
                      <a:pt x="270" y="1080"/>
                      <a:pt x="405" y="1080"/>
                      <a:pt x="540" y="108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44" name="Freeform 61"/>
              <p:cNvSpPr>
                <a:spLocks/>
              </p:cNvSpPr>
              <p:nvPr/>
            </p:nvSpPr>
            <p:spPr bwMode="auto">
              <a:xfrm>
                <a:off x="8443" y="9308"/>
                <a:ext cx="900" cy="900"/>
              </a:xfrm>
              <a:custGeom>
                <a:avLst/>
                <a:gdLst/>
                <a:ahLst/>
                <a:cxnLst>
                  <a:cxn ang="0">
                    <a:pos x="0" y="1080"/>
                  </a:cxn>
                  <a:cxn ang="0">
                    <a:pos x="360" y="180"/>
                  </a:cxn>
                  <a:cxn ang="0">
                    <a:pos x="900" y="0"/>
                  </a:cxn>
                </a:cxnLst>
                <a:rect l="0" t="0" r="r" b="b"/>
                <a:pathLst>
                  <a:path w="900" h="1080">
                    <a:moveTo>
                      <a:pt x="0" y="1080"/>
                    </a:moveTo>
                    <a:cubicBezTo>
                      <a:pt x="105" y="720"/>
                      <a:pt x="210" y="360"/>
                      <a:pt x="360" y="180"/>
                    </a:cubicBezTo>
                    <a:cubicBezTo>
                      <a:pt x="510" y="0"/>
                      <a:pt x="705" y="0"/>
                      <a:pt x="900" y="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45" name="Freeform 62"/>
              <p:cNvSpPr>
                <a:spLocks/>
              </p:cNvSpPr>
              <p:nvPr/>
            </p:nvSpPr>
            <p:spPr bwMode="auto">
              <a:xfrm>
                <a:off x="9343" y="9308"/>
                <a:ext cx="540" cy="900"/>
              </a:xfrm>
              <a:custGeom>
                <a:avLst/>
                <a:gdLst/>
                <a:ahLst/>
                <a:cxnLst>
                  <a:cxn ang="0">
                    <a:pos x="0" y="0"/>
                  </a:cxn>
                  <a:cxn ang="0">
                    <a:pos x="180" y="900"/>
                  </a:cxn>
                  <a:cxn ang="0">
                    <a:pos x="540" y="1080"/>
                  </a:cxn>
                </a:cxnLst>
                <a:rect l="0" t="0" r="r" b="b"/>
                <a:pathLst>
                  <a:path w="540" h="1080">
                    <a:moveTo>
                      <a:pt x="0" y="0"/>
                    </a:moveTo>
                    <a:cubicBezTo>
                      <a:pt x="45" y="360"/>
                      <a:pt x="90" y="720"/>
                      <a:pt x="180" y="900"/>
                    </a:cubicBezTo>
                    <a:cubicBezTo>
                      <a:pt x="270" y="1080"/>
                      <a:pt x="405" y="1080"/>
                      <a:pt x="540" y="1080"/>
                    </a:cubicBezTo>
                  </a:path>
                </a:pathLst>
              </a:cu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grpSp>
        <p:sp>
          <p:nvSpPr>
            <p:cNvPr id="246" name="Line 63"/>
            <p:cNvSpPr>
              <a:spLocks noChangeShapeType="1"/>
            </p:cNvSpPr>
            <p:nvPr/>
          </p:nvSpPr>
          <p:spPr bwMode="auto">
            <a:xfrm>
              <a:off x="4344071" y="1842603"/>
              <a:ext cx="4070323"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47" name="Line 64"/>
            <p:cNvSpPr>
              <a:spLocks noChangeShapeType="1"/>
            </p:cNvSpPr>
            <p:nvPr/>
          </p:nvSpPr>
          <p:spPr bwMode="auto">
            <a:xfrm>
              <a:off x="4344071" y="3035625"/>
              <a:ext cx="4070323" cy="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48" name="Line 65"/>
            <p:cNvSpPr>
              <a:spLocks noChangeShapeType="1"/>
            </p:cNvSpPr>
            <p:nvPr/>
          </p:nvSpPr>
          <p:spPr bwMode="auto">
            <a:xfrm flipH="1">
              <a:off x="5530584" y="1837301"/>
              <a:ext cx="6651" cy="1810742"/>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49" name="Line 66"/>
            <p:cNvSpPr>
              <a:spLocks noChangeShapeType="1"/>
            </p:cNvSpPr>
            <p:nvPr/>
          </p:nvSpPr>
          <p:spPr bwMode="auto">
            <a:xfrm flipH="1">
              <a:off x="6248876" y="3030323"/>
              <a:ext cx="6651" cy="61772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50" name="Line 67"/>
            <p:cNvSpPr>
              <a:spLocks noChangeShapeType="1"/>
            </p:cNvSpPr>
            <p:nvPr/>
          </p:nvSpPr>
          <p:spPr bwMode="auto">
            <a:xfrm flipH="1">
              <a:off x="7446030" y="1837301"/>
              <a:ext cx="6651" cy="1810742"/>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51" name="Line 68"/>
            <p:cNvSpPr>
              <a:spLocks noChangeShapeType="1"/>
            </p:cNvSpPr>
            <p:nvPr/>
          </p:nvSpPr>
          <p:spPr bwMode="auto">
            <a:xfrm flipH="1">
              <a:off x="8164322" y="3030323"/>
              <a:ext cx="6651" cy="61772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52" name="Oval 69"/>
            <p:cNvSpPr>
              <a:spLocks noChangeAspect="1" noChangeArrowheads="1"/>
            </p:cNvSpPr>
            <p:nvPr/>
          </p:nvSpPr>
          <p:spPr bwMode="auto">
            <a:xfrm>
              <a:off x="5503980" y="1789580"/>
              <a:ext cx="90452" cy="90139"/>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53" name="Oval 70"/>
            <p:cNvSpPr>
              <a:spLocks noChangeAspect="1" noChangeArrowheads="1"/>
            </p:cNvSpPr>
            <p:nvPr/>
          </p:nvSpPr>
          <p:spPr bwMode="auto">
            <a:xfrm>
              <a:off x="6216952" y="2987904"/>
              <a:ext cx="90452" cy="90139"/>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54" name="Oval 71"/>
            <p:cNvSpPr>
              <a:spLocks noChangeAspect="1" noChangeArrowheads="1"/>
            </p:cNvSpPr>
            <p:nvPr/>
          </p:nvSpPr>
          <p:spPr bwMode="auto">
            <a:xfrm>
              <a:off x="7408785" y="1794883"/>
              <a:ext cx="90452" cy="90139"/>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55" name="Oval 72"/>
            <p:cNvSpPr>
              <a:spLocks noChangeAspect="1" noChangeArrowheads="1"/>
            </p:cNvSpPr>
            <p:nvPr/>
          </p:nvSpPr>
          <p:spPr bwMode="auto">
            <a:xfrm>
              <a:off x="8121757" y="2987904"/>
              <a:ext cx="90452" cy="90139"/>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56" name="Text Box 73"/>
            <p:cNvSpPr txBox="1">
              <a:spLocks noChangeArrowheads="1"/>
            </p:cNvSpPr>
            <p:nvPr/>
          </p:nvSpPr>
          <p:spPr bwMode="auto">
            <a:xfrm>
              <a:off x="3714744" y="1285860"/>
              <a:ext cx="550300" cy="47720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imes New Roman" pitchFamily="18" charset="0"/>
                  <a:cs typeface="Times New Roman" pitchFamily="18" charset="0"/>
                </a:rPr>
                <a:t>V</a:t>
              </a:r>
              <a:r>
                <a:rPr lang="en-US" sz="2000" baseline="-25000" dirty="0" err="1">
                  <a:latin typeface="Times New Roman" pitchFamily="18" charset="0"/>
                  <a:cs typeface="Times New Roman" pitchFamily="18" charset="0"/>
                </a:rPr>
                <a:t>c</a:t>
              </a:r>
              <a:r>
                <a:rPr lang="en-US" sz="2000" dirty="0">
                  <a:latin typeface="Times New Roman" pitchFamily="18" charset="0"/>
                  <a:cs typeface="Times New Roman" pitchFamily="18" charset="0"/>
                </a:rPr>
                <a:t>(t)</a:t>
              </a:r>
            </a:p>
          </p:txBody>
        </p:sp>
        <p:sp>
          <p:nvSpPr>
            <p:cNvPr id="257" name="Text Box 74"/>
            <p:cNvSpPr txBox="1">
              <a:spLocks noChangeArrowheads="1"/>
            </p:cNvSpPr>
            <p:nvPr/>
          </p:nvSpPr>
          <p:spPr bwMode="auto">
            <a:xfrm>
              <a:off x="8548741" y="3295439"/>
              <a:ext cx="238101" cy="4361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a:latin typeface="Times New Roman" pitchFamily="18" charset="0"/>
                  <a:cs typeface="Times New Roman" pitchFamily="18" charset="0"/>
                </a:rPr>
                <a:t>t</a:t>
              </a:r>
            </a:p>
          </p:txBody>
        </p:sp>
        <p:sp>
          <p:nvSpPr>
            <p:cNvPr id="258" name="Text Box 75"/>
            <p:cNvSpPr txBox="1">
              <a:spLocks noChangeArrowheads="1"/>
            </p:cNvSpPr>
            <p:nvPr/>
          </p:nvSpPr>
          <p:spPr bwMode="auto">
            <a:xfrm>
              <a:off x="3930388" y="1662325"/>
              <a:ext cx="522757" cy="4361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imes New Roman" pitchFamily="18" charset="0"/>
                  <a:cs typeface="Times New Roman" pitchFamily="18" charset="0"/>
                </a:rPr>
                <a:t>V</a:t>
              </a:r>
              <a:r>
                <a:rPr lang="en-US" sz="2000" baseline="-25000" dirty="0" err="1">
                  <a:latin typeface="Times New Roman" pitchFamily="18" charset="0"/>
                  <a:cs typeface="Times New Roman" pitchFamily="18" charset="0"/>
                </a:rPr>
                <a:t>hi</a:t>
              </a:r>
              <a:endParaRPr lang="en-US" sz="2000" dirty="0">
                <a:latin typeface="Times New Roman" pitchFamily="18" charset="0"/>
                <a:cs typeface="Times New Roman" pitchFamily="18" charset="0"/>
              </a:endParaRPr>
            </a:p>
          </p:txBody>
        </p:sp>
        <p:sp>
          <p:nvSpPr>
            <p:cNvPr id="259" name="Text Box 76"/>
            <p:cNvSpPr txBox="1">
              <a:spLocks noChangeArrowheads="1"/>
            </p:cNvSpPr>
            <p:nvPr/>
          </p:nvSpPr>
          <p:spPr bwMode="auto">
            <a:xfrm>
              <a:off x="3939699" y="2765207"/>
              <a:ext cx="348505" cy="4268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imes New Roman" pitchFamily="18" charset="0"/>
                  <a:cs typeface="Times New Roman" pitchFamily="18" charset="0"/>
                </a:rPr>
                <a:t>V</a:t>
              </a:r>
              <a:r>
                <a:rPr lang="en-US" sz="2000" baseline="-25000" dirty="0" err="1">
                  <a:latin typeface="Times New Roman" pitchFamily="18" charset="0"/>
                  <a:cs typeface="Times New Roman" pitchFamily="18" charset="0"/>
                </a:rPr>
                <a:t>tl</a:t>
              </a:r>
              <a:endParaRPr lang="en-US" sz="2000" dirty="0">
                <a:latin typeface="Times New Roman" pitchFamily="18" charset="0"/>
                <a:cs typeface="Times New Roman" pitchFamily="18" charset="0"/>
              </a:endParaRPr>
            </a:p>
          </p:txBody>
        </p:sp>
        <p:sp>
          <p:nvSpPr>
            <p:cNvPr id="260" name="Text Box 77"/>
            <p:cNvSpPr txBox="1">
              <a:spLocks noChangeArrowheads="1"/>
            </p:cNvSpPr>
            <p:nvPr/>
          </p:nvSpPr>
          <p:spPr bwMode="auto">
            <a:xfrm>
              <a:off x="4822933" y="3512834"/>
              <a:ext cx="360476" cy="41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p</a:t>
              </a:r>
              <a:endParaRPr lang="en-US" sz="2000" dirty="0">
                <a:latin typeface="Times New Roman" pitchFamily="18" charset="0"/>
                <a:cs typeface="Times New Roman" pitchFamily="18" charset="0"/>
              </a:endParaRPr>
            </a:p>
          </p:txBody>
        </p:sp>
        <p:sp>
          <p:nvSpPr>
            <p:cNvPr id="261" name="Line 78"/>
            <p:cNvSpPr>
              <a:spLocks noChangeShapeType="1"/>
            </p:cNvSpPr>
            <p:nvPr/>
          </p:nvSpPr>
          <p:spPr bwMode="auto">
            <a:xfrm>
              <a:off x="4344071" y="3512834"/>
              <a:ext cx="1197154" cy="1326"/>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62" name="Line 79"/>
            <p:cNvSpPr>
              <a:spLocks noChangeShapeType="1"/>
            </p:cNvSpPr>
            <p:nvPr/>
          </p:nvSpPr>
          <p:spPr bwMode="auto">
            <a:xfrm>
              <a:off x="5541225" y="3512834"/>
              <a:ext cx="718292" cy="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63" name="Line 80"/>
            <p:cNvSpPr>
              <a:spLocks noChangeShapeType="1"/>
            </p:cNvSpPr>
            <p:nvPr/>
          </p:nvSpPr>
          <p:spPr bwMode="auto">
            <a:xfrm>
              <a:off x="6259517" y="3511508"/>
              <a:ext cx="1197154" cy="1326"/>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64" name="Line 81"/>
            <p:cNvSpPr>
              <a:spLocks noChangeShapeType="1"/>
            </p:cNvSpPr>
            <p:nvPr/>
          </p:nvSpPr>
          <p:spPr bwMode="auto">
            <a:xfrm>
              <a:off x="7456671" y="3512834"/>
              <a:ext cx="718292" cy="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65" name="Text Box 82"/>
            <p:cNvSpPr txBox="1">
              <a:spLocks noChangeArrowheads="1"/>
            </p:cNvSpPr>
            <p:nvPr/>
          </p:nvSpPr>
          <p:spPr bwMode="auto">
            <a:xfrm>
              <a:off x="5780656" y="3512834"/>
              <a:ext cx="497484" cy="41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x</a:t>
              </a:r>
              <a:endParaRPr lang="en-US" sz="2000" dirty="0">
                <a:latin typeface="Times New Roman" pitchFamily="18" charset="0"/>
                <a:cs typeface="Times New Roman" pitchFamily="18" charset="0"/>
              </a:endParaRPr>
            </a:p>
          </p:txBody>
        </p:sp>
        <p:sp>
          <p:nvSpPr>
            <p:cNvPr id="266" name="Text Box 83"/>
            <p:cNvSpPr txBox="1">
              <a:spLocks noChangeArrowheads="1"/>
            </p:cNvSpPr>
            <p:nvPr/>
          </p:nvSpPr>
          <p:spPr bwMode="auto">
            <a:xfrm>
              <a:off x="6738379" y="3512834"/>
              <a:ext cx="239431" cy="41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p</a:t>
              </a:r>
              <a:endParaRPr lang="en-US" sz="2000" dirty="0">
                <a:latin typeface="Times New Roman" pitchFamily="18" charset="0"/>
                <a:cs typeface="Times New Roman" pitchFamily="18" charset="0"/>
              </a:endParaRPr>
            </a:p>
          </p:txBody>
        </p:sp>
        <p:sp>
          <p:nvSpPr>
            <p:cNvPr id="267" name="Text Box 84"/>
            <p:cNvSpPr txBox="1">
              <a:spLocks noChangeArrowheads="1"/>
            </p:cNvSpPr>
            <p:nvPr/>
          </p:nvSpPr>
          <p:spPr bwMode="auto">
            <a:xfrm>
              <a:off x="7696102" y="3512834"/>
              <a:ext cx="391070" cy="416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fontAlgn="base">
                <a:spcBef>
                  <a:spcPct val="0"/>
                </a:spcBef>
                <a:spcAft>
                  <a:spcPts val="1000"/>
                </a:spcAft>
              </a:pPr>
              <a:r>
                <a:rPr lang="en-US" sz="2000" dirty="0" err="1">
                  <a:latin typeface="Times New Roman" pitchFamily="18" charset="0"/>
                  <a:cs typeface="Times New Roman" pitchFamily="18" charset="0"/>
                </a:rPr>
                <a:t>t</a:t>
              </a:r>
              <a:r>
                <a:rPr lang="en-US" sz="2000" baseline="-25000" dirty="0" err="1">
                  <a:latin typeface="Times New Roman" pitchFamily="18" charset="0"/>
                  <a:cs typeface="Times New Roman" pitchFamily="18" charset="0"/>
                </a:rPr>
                <a:t>c</a:t>
              </a:r>
              <a:endParaRPr lang="en-US" sz="2000" dirty="0">
                <a:latin typeface="Times New Roman" pitchFamily="18" charset="0"/>
                <a:cs typeface="Times New Roman" pitchFamily="18" charset="0"/>
              </a:endParaRPr>
            </a:p>
          </p:txBody>
        </p:sp>
        <p:sp>
          <p:nvSpPr>
            <p:cNvPr id="268" name="Oval 85"/>
            <p:cNvSpPr>
              <a:spLocks noChangeAspect="1" noChangeArrowheads="1"/>
            </p:cNvSpPr>
            <p:nvPr/>
          </p:nvSpPr>
          <p:spPr bwMode="auto">
            <a:xfrm>
              <a:off x="4306827" y="2977300"/>
              <a:ext cx="90452" cy="90139"/>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grpSp>
      <p:graphicFrame>
        <p:nvGraphicFramePr>
          <p:cNvPr id="269" name="Object 91"/>
          <p:cNvGraphicFramePr>
            <a:graphicFrameLocks noChangeAspect="1"/>
          </p:cNvGraphicFramePr>
          <p:nvPr/>
        </p:nvGraphicFramePr>
        <p:xfrm>
          <a:off x="2314575" y="4357686"/>
          <a:ext cx="4013200" cy="1928813"/>
        </p:xfrm>
        <a:graphic>
          <a:graphicData uri="http://schemas.openxmlformats.org/presentationml/2006/ole">
            <mc:AlternateContent xmlns:mc="http://schemas.openxmlformats.org/markup-compatibility/2006">
              <mc:Choice xmlns:v="urn:schemas-microsoft-com:vml" Requires="v">
                <p:oleObj spid="_x0000_s3178" name="Equation" r:id="rId3" imgW="3682800" imgH="2514600" progId="Equation.3">
                  <p:embed/>
                </p:oleObj>
              </mc:Choice>
              <mc:Fallback>
                <p:oleObj name="Equation" r:id="rId3" imgW="3682800" imgH="2514600" progId="Equation.3">
                  <p:embed/>
                  <p:pic>
                    <p:nvPicPr>
                      <p:cNvPr id="269" name="Object 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4357686"/>
                        <a:ext cx="4013200" cy="1928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78" name="Group 277"/>
          <p:cNvGrpSpPr/>
          <p:nvPr/>
        </p:nvGrpSpPr>
        <p:grpSpPr>
          <a:xfrm>
            <a:off x="3519600" y="4313967"/>
            <a:ext cx="6291176" cy="2018647"/>
            <a:chOff x="1995600" y="4313966"/>
            <a:chExt cx="6291176" cy="2018647"/>
          </a:xfrm>
        </p:grpSpPr>
        <p:graphicFrame>
          <p:nvGraphicFramePr>
            <p:cNvPr id="271" name="Object 93"/>
            <p:cNvGraphicFramePr>
              <a:graphicFrameLocks noChangeAspect="1"/>
            </p:cNvGraphicFramePr>
            <p:nvPr/>
          </p:nvGraphicFramePr>
          <p:xfrm>
            <a:off x="6326697" y="4694722"/>
            <a:ext cx="1897572" cy="1214446"/>
          </p:xfrm>
          <a:graphic>
            <a:graphicData uri="http://schemas.openxmlformats.org/presentationml/2006/ole">
              <mc:AlternateContent xmlns:mc="http://schemas.openxmlformats.org/markup-compatibility/2006">
                <mc:Choice xmlns:v="urn:schemas-microsoft-com:vml" Requires="v">
                  <p:oleObj spid="_x0000_s3179" name="Equation" r:id="rId5" imgW="685800" imgH="431640" progId="Equation.3">
                    <p:embed/>
                  </p:oleObj>
                </mc:Choice>
                <mc:Fallback>
                  <p:oleObj name="Equation" r:id="rId5" imgW="685800" imgH="431640" progId="Equation.3">
                    <p:embed/>
                    <p:pic>
                      <p:nvPicPr>
                        <p:cNvPr id="271" name="Object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6697" y="4694722"/>
                          <a:ext cx="1897572" cy="1214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2" name="Straight Connector 271"/>
            <p:cNvCxnSpPr/>
            <p:nvPr/>
          </p:nvCxnSpPr>
          <p:spPr>
            <a:xfrm rot="5400000">
              <a:off x="3310404" y="4315072"/>
              <a:ext cx="976950" cy="9747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3268839" y="5356769"/>
              <a:ext cx="976950" cy="9747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5400000">
              <a:off x="1982903" y="4540977"/>
              <a:ext cx="571504" cy="5461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a:off x="1983056" y="5527254"/>
              <a:ext cx="571504" cy="5461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6286512" y="4572008"/>
              <a:ext cx="2000264" cy="142876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Notched Right Arrow 276"/>
            <p:cNvSpPr/>
            <p:nvPr/>
          </p:nvSpPr>
          <p:spPr>
            <a:xfrm>
              <a:off x="5072066" y="5123350"/>
              <a:ext cx="785818" cy="428628"/>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292" name="Group 291"/>
          <p:cNvGrpSpPr/>
          <p:nvPr/>
        </p:nvGrpSpPr>
        <p:grpSpPr>
          <a:xfrm>
            <a:off x="5184775" y="1483095"/>
            <a:ext cx="4959350" cy="1982418"/>
            <a:chOff x="3660775" y="2286000"/>
            <a:chExt cx="4959350" cy="1982418"/>
          </a:xfrm>
        </p:grpSpPr>
        <p:grpSp>
          <p:nvGrpSpPr>
            <p:cNvPr id="287" name="Group 286"/>
            <p:cNvGrpSpPr/>
            <p:nvPr/>
          </p:nvGrpSpPr>
          <p:grpSpPr>
            <a:xfrm>
              <a:off x="3660775" y="2286000"/>
              <a:ext cx="4959350" cy="1298018"/>
              <a:chOff x="3660775" y="1071554"/>
              <a:chExt cx="4959350" cy="1298018"/>
            </a:xfrm>
          </p:grpSpPr>
          <p:graphicFrame>
            <p:nvGraphicFramePr>
              <p:cNvPr id="22536" name="Object 8"/>
              <p:cNvGraphicFramePr>
                <a:graphicFrameLocks noChangeAspect="1"/>
              </p:cNvGraphicFramePr>
              <p:nvPr/>
            </p:nvGraphicFramePr>
            <p:xfrm>
              <a:off x="3660775" y="1071554"/>
              <a:ext cx="4959350" cy="857250"/>
            </p:xfrm>
            <a:graphic>
              <a:graphicData uri="http://schemas.openxmlformats.org/presentationml/2006/ole">
                <mc:AlternateContent xmlns:mc="http://schemas.openxmlformats.org/markup-compatibility/2006">
                  <mc:Choice xmlns:v="urn:schemas-microsoft-com:vml" Requires="v">
                    <p:oleObj spid="_x0000_s3180" name="Equation" r:id="rId7" imgW="1752480" imgH="431640" progId="Equation.3">
                      <p:embed/>
                    </p:oleObj>
                  </mc:Choice>
                  <mc:Fallback>
                    <p:oleObj name="Equation" r:id="rId7" imgW="1752480" imgH="431640" progId="Equation.3">
                      <p:embed/>
                      <p:pic>
                        <p:nvPicPr>
                          <p:cNvPr id="22536"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0775" y="1071554"/>
                            <a:ext cx="49593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3" name="Straight Connector 282"/>
              <p:cNvCxnSpPr/>
              <p:nvPr/>
            </p:nvCxnSpPr>
            <p:spPr>
              <a:xfrm>
                <a:off x="4714876" y="2000240"/>
                <a:ext cx="121444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7072330" y="2000240"/>
                <a:ext cx="121444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4982816" y="2000240"/>
                <a:ext cx="670376" cy="369332"/>
              </a:xfrm>
              <a:prstGeom prst="rect">
                <a:avLst/>
              </a:prstGeom>
              <a:noFill/>
            </p:spPr>
            <p:txBody>
              <a:bodyPr wrap="none" rtlCol="0">
                <a:spAutoFit/>
              </a:bodyPr>
              <a:lstStyle/>
              <a:p>
                <a:r>
                  <a:rPr lang="en-US" dirty="0">
                    <a:solidFill>
                      <a:srgbClr val="FF0000"/>
                    </a:solidFill>
                  </a:rPr>
                  <a:t>GAIN</a:t>
                </a:r>
              </a:p>
            </p:txBody>
          </p:sp>
          <p:sp>
            <p:nvSpPr>
              <p:cNvPr id="286" name="TextBox 285"/>
              <p:cNvSpPr txBox="1"/>
              <p:nvPr/>
            </p:nvSpPr>
            <p:spPr>
              <a:xfrm>
                <a:off x="7257876" y="2000240"/>
                <a:ext cx="875496" cy="369332"/>
              </a:xfrm>
              <a:prstGeom prst="rect">
                <a:avLst/>
              </a:prstGeom>
              <a:noFill/>
            </p:spPr>
            <p:txBody>
              <a:bodyPr wrap="none" rtlCol="0">
                <a:spAutoFit/>
              </a:bodyPr>
              <a:lstStyle/>
              <a:p>
                <a:r>
                  <a:rPr lang="en-US" dirty="0">
                    <a:solidFill>
                      <a:srgbClr val="FF0000"/>
                    </a:solidFill>
                  </a:rPr>
                  <a:t>OFFSET</a:t>
                </a:r>
              </a:p>
            </p:txBody>
          </p:sp>
        </p:grpSp>
        <p:graphicFrame>
          <p:nvGraphicFramePr>
            <p:cNvPr id="290" name="Object 93"/>
            <p:cNvGraphicFramePr>
              <a:graphicFrameLocks noChangeAspect="1"/>
            </p:cNvGraphicFramePr>
            <p:nvPr/>
          </p:nvGraphicFramePr>
          <p:xfrm>
            <a:off x="4305300" y="3625480"/>
            <a:ext cx="4249738" cy="642938"/>
          </p:xfrm>
          <a:graphic>
            <a:graphicData uri="http://schemas.openxmlformats.org/presentationml/2006/ole">
              <mc:AlternateContent xmlns:mc="http://schemas.openxmlformats.org/markup-compatibility/2006">
                <mc:Choice xmlns:v="urn:schemas-microsoft-com:vml" Requires="v">
                  <p:oleObj spid="_x0000_s3181" name="Equation" r:id="rId9" imgW="1536480" imgH="228600" progId="Equation.3">
                    <p:embed/>
                  </p:oleObj>
                </mc:Choice>
                <mc:Fallback>
                  <p:oleObj name="Equation" r:id="rId9" imgW="1536480" imgH="228600" progId="Equation.3">
                    <p:embed/>
                    <p:pic>
                      <p:nvPicPr>
                        <p:cNvPr id="290" name="Object 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5300" y="3625480"/>
                          <a:ext cx="4249738"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TextBox 2">
            <a:extLst>
              <a:ext uri="{FF2B5EF4-FFF2-40B4-BE49-F238E27FC236}">
                <a16:creationId xmlns:a16="http://schemas.microsoft.com/office/drawing/2014/main" id="{FA9D78F0-8F64-41EC-B4E8-15456EBE5CD7}"/>
              </a:ext>
            </a:extLst>
          </p:cNvPr>
          <p:cNvSpPr txBox="1"/>
          <p:nvPr/>
        </p:nvSpPr>
        <p:spPr>
          <a:xfrm>
            <a:off x="10177825" y="6086062"/>
            <a:ext cx="898003" cy="369332"/>
          </a:xfrm>
          <a:prstGeom prst="rect">
            <a:avLst/>
          </a:prstGeom>
          <a:noFill/>
        </p:spPr>
        <p:txBody>
          <a:bodyPr wrap="none" rtlCol="0">
            <a:spAutoFit/>
          </a:bodyPr>
          <a:lstStyle/>
          <a:p>
            <a:r>
              <a:rPr lang="en-US" dirty="0">
                <a:hlinkClick r:id="rId11"/>
              </a:rPr>
              <a:t>Video 2</a:t>
            </a:r>
            <a:endParaRPr lang="en-US" dirty="0"/>
          </a:p>
        </p:txBody>
      </p:sp>
      <p:sp>
        <p:nvSpPr>
          <p:cNvPr id="4" name="Rectangle 3">
            <a:extLst>
              <a:ext uri="{FF2B5EF4-FFF2-40B4-BE49-F238E27FC236}">
                <a16:creationId xmlns:a16="http://schemas.microsoft.com/office/drawing/2014/main" id="{18330E4C-F13E-46DB-B4D0-18F5D8275EC0}"/>
              </a:ext>
            </a:extLst>
          </p:cNvPr>
          <p:cNvSpPr/>
          <p:nvPr/>
        </p:nvSpPr>
        <p:spPr>
          <a:xfrm>
            <a:off x="10144125" y="5698040"/>
            <a:ext cx="898003" cy="369332"/>
          </a:xfrm>
          <a:prstGeom prst="rect">
            <a:avLst/>
          </a:prstGeom>
        </p:spPr>
        <p:txBody>
          <a:bodyPr wrap="none">
            <a:spAutoFit/>
          </a:bodyPr>
          <a:lstStyle/>
          <a:p>
            <a:r>
              <a:rPr lang="en-US" dirty="0">
                <a:hlinkClick r:id="rId12" action="ppaction://hlinkfile"/>
              </a:rPr>
              <a:t>Video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blinds(horizontal)">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79"/>
                                        </p:tgtEl>
                                      </p:cBhvr>
                                    </p:animEffect>
                                    <p:set>
                                      <p:cBhvr>
                                        <p:cTn id="12" dur="1" fill="hold">
                                          <p:stCondLst>
                                            <p:cond delay="499"/>
                                          </p:stCondLst>
                                        </p:cTn>
                                        <p:tgtEl>
                                          <p:spTgt spid="279"/>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Effect transition="in" filter="blinds(horizontal)">
                                      <p:cBhvr>
                                        <p:cTn id="16" dur="5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00"/>
            <a:ext cx="10515600" cy="1325563"/>
          </a:xfrm>
        </p:spPr>
        <p:txBody>
          <a:bodyPr>
            <a:noAutofit/>
          </a:bodyPr>
          <a:lstStyle/>
          <a:p>
            <a:r>
              <a:rPr lang="en-US" sz="3200" dirty="0"/>
              <a:t>MULTISENSOR SYSTEM</a:t>
            </a:r>
          </a:p>
        </p:txBody>
      </p:sp>
      <p:pic>
        <p:nvPicPr>
          <p:cNvPr id="48130" name="Picture 2" descr="Slika_9_19"/>
          <p:cNvPicPr>
            <a:picLocks noChangeAspect="1" noChangeArrowheads="1"/>
          </p:cNvPicPr>
          <p:nvPr/>
        </p:nvPicPr>
        <p:blipFill>
          <a:blip r:embed="rId2"/>
          <a:srcRect/>
          <a:stretch>
            <a:fillRect/>
          </a:stretch>
        </p:blipFill>
        <p:spPr bwMode="auto">
          <a:xfrm>
            <a:off x="1666844" y="1000108"/>
            <a:ext cx="5729288" cy="5562600"/>
          </a:xfrm>
          <a:prstGeom prst="rect">
            <a:avLst/>
          </a:prstGeom>
          <a:noFill/>
          <a:ln w="9525">
            <a:noFill/>
            <a:miter lim="800000"/>
            <a:headEnd/>
            <a:tailEnd/>
          </a:ln>
        </p:spPr>
      </p:pic>
      <p:pic>
        <p:nvPicPr>
          <p:cNvPr id="48131" name="Picture 3" descr="Slika_9_23"/>
          <p:cNvPicPr>
            <a:picLocks noChangeAspect="1" noChangeArrowheads="1"/>
          </p:cNvPicPr>
          <p:nvPr/>
        </p:nvPicPr>
        <p:blipFill>
          <a:blip r:embed="rId3" cstate="print"/>
          <a:srcRect/>
          <a:stretch>
            <a:fillRect/>
          </a:stretch>
        </p:blipFill>
        <p:spPr bwMode="auto">
          <a:xfrm>
            <a:off x="8024826" y="857233"/>
            <a:ext cx="2452688" cy="1800225"/>
          </a:xfrm>
          <a:prstGeom prst="rect">
            <a:avLst/>
          </a:prstGeom>
          <a:noFill/>
          <a:ln w="9525">
            <a:noFill/>
            <a:miter lim="800000"/>
            <a:headEnd/>
            <a:tailEnd/>
          </a:ln>
        </p:spPr>
      </p:pic>
      <p:sp>
        <p:nvSpPr>
          <p:cNvPr id="6" name="Content Placeholder 2"/>
          <p:cNvSpPr>
            <a:spLocks noGrp="1"/>
          </p:cNvSpPr>
          <p:nvPr>
            <p:ph idx="1"/>
          </p:nvPr>
        </p:nvSpPr>
        <p:spPr>
          <a:xfrm>
            <a:off x="7739074" y="3214686"/>
            <a:ext cx="2857520" cy="2714644"/>
          </a:xfrm>
        </p:spPr>
        <p:txBody>
          <a:bodyPr>
            <a:normAutofit/>
          </a:bodyPr>
          <a:lstStyle/>
          <a:p>
            <a:pPr>
              <a:buFont typeface="Wingdings" pitchFamily="2" charset="2"/>
              <a:buChar char="q"/>
            </a:pPr>
            <a:r>
              <a:rPr lang="en-US" sz="2300" dirty="0">
                <a:solidFill>
                  <a:srgbClr val="990000"/>
                </a:solidFill>
              </a:rPr>
              <a:t>N x N sensors</a:t>
            </a:r>
          </a:p>
          <a:p>
            <a:pPr>
              <a:buFont typeface="Wingdings" pitchFamily="2" charset="2"/>
              <a:buChar char="q"/>
            </a:pPr>
            <a:r>
              <a:rPr lang="en-US" sz="2300" dirty="0">
                <a:solidFill>
                  <a:srgbClr val="990000"/>
                </a:solidFill>
              </a:rPr>
              <a:t>Low interface connections</a:t>
            </a:r>
          </a:p>
          <a:p>
            <a:pPr>
              <a:buFont typeface="Wingdings" pitchFamily="2" charset="2"/>
              <a:buChar char="q"/>
            </a:pPr>
            <a:r>
              <a:rPr lang="en-US" sz="2300" dirty="0">
                <a:solidFill>
                  <a:srgbClr val="990000"/>
                </a:solidFill>
              </a:rPr>
              <a:t>Applicable to all calibration techniques</a:t>
            </a:r>
          </a:p>
        </p:txBody>
      </p:sp>
      <p:sp>
        <p:nvSpPr>
          <p:cNvPr id="9" name="TextBox 8">
            <a:extLst>
              <a:ext uri="{FF2B5EF4-FFF2-40B4-BE49-F238E27FC236}">
                <a16:creationId xmlns:a16="http://schemas.microsoft.com/office/drawing/2014/main" id="{C4784F24-7596-4068-A6B3-5F76277A3803}"/>
              </a:ext>
            </a:extLst>
          </p:cNvPr>
          <p:cNvSpPr txBox="1"/>
          <p:nvPr/>
        </p:nvSpPr>
        <p:spPr>
          <a:xfrm>
            <a:off x="10177825" y="6086062"/>
            <a:ext cx="728084" cy="369332"/>
          </a:xfrm>
          <a:prstGeom prst="rect">
            <a:avLst/>
          </a:prstGeom>
          <a:noFill/>
        </p:spPr>
        <p:txBody>
          <a:bodyPr wrap="none" rtlCol="0">
            <a:spAutoFit/>
          </a:bodyPr>
          <a:lstStyle/>
          <a:p>
            <a:r>
              <a:rPr lang="en-US" dirty="0">
                <a:hlinkClick r:id="rId4"/>
              </a:rPr>
              <a:t>Video</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2019300" y="600078"/>
            <a:ext cx="9334500" cy="1325563"/>
          </a:xfrm>
        </p:spPr>
        <p:txBody>
          <a:bodyPr>
            <a:normAutofit/>
          </a:bodyPr>
          <a:lstStyle/>
          <a:p>
            <a:pPr algn="ctr"/>
            <a:r>
              <a:rPr lang="en-US" sz="3800" b="1" dirty="0">
                <a:latin typeface="Garamond"/>
              </a:rPr>
              <a:t>Software defined and virtual instrumentation</a:t>
            </a:r>
            <a:endParaRPr lang="sr-Latn-RS" sz="3800" b="1" dirty="0">
              <a:latin typeface="Garamond" panose="02020404030301010803" pitchFamily="18" charset="0"/>
            </a:endParaRPr>
          </a:p>
        </p:txBody>
      </p:sp>
      <p:sp>
        <p:nvSpPr>
          <p:cNvPr id="3" name="Čuvar mesta za sadržaj 2">
            <a:extLst>
              <a:ext uri="{FF2B5EF4-FFF2-40B4-BE49-F238E27FC236}">
                <a16:creationId xmlns:a16="http://schemas.microsoft.com/office/drawing/2014/main" id="{EB6EDCC9-025A-4C8E-AD63-37232700EADE}"/>
              </a:ext>
            </a:extLst>
          </p:cNvPr>
          <p:cNvSpPr>
            <a:spLocks noGrp="1"/>
          </p:cNvSpPr>
          <p:nvPr>
            <p:ph idx="1"/>
          </p:nvPr>
        </p:nvSpPr>
        <p:spPr>
          <a:xfrm>
            <a:off x="838200" y="1997081"/>
            <a:ext cx="10515600" cy="4351338"/>
          </a:xfrm>
        </p:spPr>
        <p:txBody>
          <a:bodyPr vert="horz" lIns="91440" tIns="45720" rIns="91440" bIns="45720" rtlCol="0" anchor="t">
            <a:normAutofit/>
          </a:bodyPr>
          <a:lstStyle/>
          <a:p>
            <a:r>
              <a:rPr lang="en-US" dirty="0">
                <a:latin typeface="Garamond"/>
                <a:cs typeface="Calibri"/>
              </a:rPr>
              <a:t>New master level course</a:t>
            </a:r>
          </a:p>
          <a:p>
            <a:r>
              <a:rPr lang="en-GB" dirty="0">
                <a:latin typeface="Garamond"/>
                <a:cs typeface="Calibri"/>
              </a:rPr>
              <a:t>New book in Software defined and virtual instrumentation (Z. Kokolanski, T. </a:t>
            </a:r>
            <a:r>
              <a:rPr lang="en-GB" dirty="0" err="1">
                <a:latin typeface="Garamond"/>
                <a:cs typeface="Calibri"/>
              </a:rPr>
              <a:t>Suminoski</a:t>
            </a:r>
            <a:r>
              <a:rPr lang="en-GB" dirty="0">
                <a:latin typeface="Garamond"/>
                <a:cs typeface="Calibri"/>
              </a:rPr>
              <a:t>): </a:t>
            </a:r>
          </a:p>
          <a:p>
            <a:pPr lvl="1"/>
            <a:r>
              <a:rPr lang="en-GB" dirty="0">
                <a:latin typeface="Garamond"/>
                <a:cs typeface="Calibri"/>
              </a:rPr>
              <a:t>Advanced virtual instrument architectures</a:t>
            </a:r>
          </a:p>
          <a:p>
            <a:pPr lvl="1"/>
            <a:r>
              <a:rPr lang="en-GB" dirty="0">
                <a:latin typeface="Garamond"/>
                <a:cs typeface="Calibri"/>
              </a:rPr>
              <a:t>Standard communication interfaces and virtual instrumentation</a:t>
            </a:r>
          </a:p>
          <a:p>
            <a:pPr lvl="1"/>
            <a:r>
              <a:rPr lang="en-GB" dirty="0">
                <a:latin typeface="Garamond"/>
                <a:cs typeface="Calibri"/>
              </a:rPr>
              <a:t>Network instrument sharing</a:t>
            </a:r>
          </a:p>
          <a:p>
            <a:pPr lvl="1"/>
            <a:r>
              <a:rPr lang="en-GB" dirty="0">
                <a:latin typeface="Garamond"/>
                <a:cs typeface="Calibri"/>
              </a:rPr>
              <a:t>Remote laboratories</a:t>
            </a:r>
          </a:p>
          <a:p>
            <a:pPr lvl="1"/>
            <a:r>
              <a:rPr lang="en-GB" dirty="0">
                <a:latin typeface="Garamond"/>
                <a:cs typeface="Calibri"/>
              </a:rPr>
              <a:t>Network virtualization</a:t>
            </a:r>
            <a:endParaRPr lang="en-US" dirty="0">
              <a:latin typeface="Garamond" panose="02020404030301010803" pitchFamily="18" charset="0"/>
            </a:endParaRPr>
          </a:p>
          <a:p>
            <a:r>
              <a:rPr lang="en-US" dirty="0">
                <a:latin typeface="Garamond"/>
                <a:cs typeface="Calibri"/>
              </a:rPr>
              <a:t>Practical examples of applications (</a:t>
            </a:r>
            <a:r>
              <a:rPr lang="en-US" dirty="0">
                <a:latin typeface="Garamond"/>
                <a:cs typeface="Calibri"/>
                <a:hlinkClick r:id="rId2" action="ppaction://hlinkfile"/>
              </a:rPr>
              <a:t>Instrument communication</a:t>
            </a:r>
            <a:r>
              <a:rPr lang="en-US" dirty="0">
                <a:latin typeface="Garamond"/>
                <a:cs typeface="Calibri"/>
              </a:rPr>
              <a:t>, </a:t>
            </a:r>
            <a:r>
              <a:rPr lang="en-US" dirty="0">
                <a:latin typeface="Garamond"/>
                <a:cs typeface="Calibri"/>
                <a:hlinkClick r:id="rId3" action="ppaction://hlinkfile"/>
              </a:rPr>
              <a:t>vending</a:t>
            </a:r>
            <a:r>
              <a:rPr lang="en-US" dirty="0">
                <a:latin typeface="Garamond"/>
                <a:cs typeface="Calibri"/>
              </a:rPr>
              <a:t>)</a:t>
            </a:r>
          </a:p>
          <a:p>
            <a:pPr marL="914400" lvl="2" indent="0">
              <a:buNone/>
            </a:pPr>
            <a:endParaRPr lang="en-US" dirty="0">
              <a:latin typeface="Garamond"/>
              <a:cs typeface="Calibri"/>
            </a:endParaRPr>
          </a:p>
          <a:p>
            <a:pPr marL="0" indent="0">
              <a:buNone/>
            </a:pPr>
            <a:endParaRPr lang="en-US" dirty="0">
              <a:latin typeface="Garamond"/>
              <a:cs typeface="Calibri"/>
            </a:endParaRPr>
          </a:p>
          <a:p>
            <a:endParaRPr lang="en-US" dirty="0">
              <a:latin typeface="Garamond"/>
              <a:cs typeface="Calibri"/>
            </a:endParaRPr>
          </a:p>
        </p:txBody>
      </p:sp>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103845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975982"/>
            <a:ext cx="9933398"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GB" altLang="en-US" sz="4000" b="1">
                <a:latin typeface="Garamond" panose="02020404030301010803" pitchFamily="18" charset="0"/>
              </a:rPr>
              <a:t>Project partners</a:t>
            </a:r>
            <a:endParaRPr kumimoji="0" lang="en-US" altLang="en-US" sz="4000" b="1" i="0" u="none" strike="noStrike" cap="none" normalizeH="0" baseline="0" dirty="0">
              <a:ln>
                <a:noFill/>
              </a:ln>
              <a:effectLst/>
              <a:latin typeface="Garamond" panose="02020404030301010803" pitchFamily="18" charset="0"/>
            </a:endParaRPr>
          </a:p>
        </p:txBody>
      </p:sp>
      <p:pic>
        <p:nvPicPr>
          <p:cNvPr id="11" name="Picture 10">
            <a:extLst>
              <a:ext uri="{FF2B5EF4-FFF2-40B4-BE49-F238E27FC236}">
                <a16:creationId xmlns:a16="http://schemas.microsoft.com/office/drawing/2014/main" id="{E82D8BF9-3DCE-496F-847F-32784C73466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1223" y="3484934"/>
            <a:ext cx="1188720" cy="1188720"/>
          </a:xfrm>
          <a:prstGeom prst="rect">
            <a:avLst/>
          </a:prstGeom>
        </p:spPr>
      </p:pic>
      <p:pic>
        <p:nvPicPr>
          <p:cNvPr id="12" name="Picture 11">
            <a:extLst>
              <a:ext uri="{FF2B5EF4-FFF2-40B4-BE49-F238E27FC236}">
                <a16:creationId xmlns:a16="http://schemas.microsoft.com/office/drawing/2014/main" id="{3A88EF19-99CB-4DBC-8B7B-725C8553E45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7436909" y="3447607"/>
            <a:ext cx="1188720" cy="1188720"/>
          </a:xfrm>
          <a:prstGeom prst="rect">
            <a:avLst/>
          </a:prstGeom>
        </p:spPr>
      </p:pic>
      <p:pic>
        <p:nvPicPr>
          <p:cNvPr id="15" name="Picture 14">
            <a:extLst>
              <a:ext uri="{FF2B5EF4-FFF2-40B4-BE49-F238E27FC236}">
                <a16:creationId xmlns:a16="http://schemas.microsoft.com/office/drawing/2014/main" id="{02AC23E7-A671-4730-B2AD-AC52DA72271B}"/>
              </a:ext>
            </a:extLst>
          </p:cNvPr>
          <p:cNvPicPr>
            <a:picLocks/>
          </p:cNvPicPr>
          <p:nvPr/>
        </p:nvPicPr>
        <p:blipFill rotWithShape="1">
          <a:blip r:embed="rId5">
            <a:extLst>
              <a:ext uri="{28A0092B-C50C-407E-A947-70E740481C1C}">
                <a14:useLocalDpi xmlns:a14="http://schemas.microsoft.com/office/drawing/2010/main" val="0"/>
              </a:ext>
            </a:extLst>
          </a:blip>
          <a:srcRect l="13886" r="16898" b="21859"/>
          <a:stretch/>
        </p:blipFill>
        <p:spPr>
          <a:xfrm>
            <a:off x="5401535" y="3356167"/>
            <a:ext cx="1265814" cy="1371600"/>
          </a:xfrm>
          <a:prstGeom prst="rect">
            <a:avLst/>
          </a:prstGeom>
        </p:spPr>
      </p:pic>
      <p:pic>
        <p:nvPicPr>
          <p:cNvPr id="16" name="Picture 15">
            <a:extLst>
              <a:ext uri="{FF2B5EF4-FFF2-40B4-BE49-F238E27FC236}">
                <a16:creationId xmlns:a16="http://schemas.microsoft.com/office/drawing/2014/main" id="{E37FF7EE-90AD-4545-A8A0-E8BB8D8F7052}"/>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072881" y="3553504"/>
            <a:ext cx="1371600" cy="1371600"/>
          </a:xfrm>
          <a:prstGeom prst="rect">
            <a:avLst/>
          </a:prstGeom>
        </p:spPr>
      </p:pic>
      <p:sp>
        <p:nvSpPr>
          <p:cNvPr id="17" name="Rectangle 16"/>
          <p:cNvSpPr/>
          <p:nvPr/>
        </p:nvSpPr>
        <p:spPr>
          <a:xfrm>
            <a:off x="9329678" y="2696214"/>
            <a:ext cx="2549288" cy="523220"/>
          </a:xfrm>
          <a:prstGeom prst="rect">
            <a:avLst/>
          </a:prstGeom>
        </p:spPr>
        <p:txBody>
          <a:bodyPr wrap="none">
            <a:spAutoFit/>
          </a:bodyPr>
          <a:lstStyle/>
          <a:p>
            <a:r>
              <a:rPr lang="en-US" sz="1400" dirty="0">
                <a:solidFill>
                  <a:srgbClr val="000000"/>
                </a:solidFill>
                <a:latin typeface="Garamond" panose="02020404030301010803" pitchFamily="18" charset="0"/>
              </a:rPr>
              <a:t>Faculty of Physics,</a:t>
            </a:r>
          </a:p>
          <a:p>
            <a:r>
              <a:rPr lang="en-US" sz="1400" b="0" i="0" dirty="0">
                <a:solidFill>
                  <a:srgbClr val="000000"/>
                </a:solidFill>
                <a:effectLst/>
                <a:latin typeface="Garamond" panose="02020404030301010803" pitchFamily="18" charset="0"/>
              </a:rPr>
              <a:t>Warsaw University of Technology</a:t>
            </a:r>
          </a:p>
        </p:txBody>
      </p:sp>
      <p:sp>
        <p:nvSpPr>
          <p:cNvPr id="18" name="Rectangle 17"/>
          <p:cNvSpPr/>
          <p:nvPr/>
        </p:nvSpPr>
        <p:spPr>
          <a:xfrm>
            <a:off x="5233622" y="2757049"/>
            <a:ext cx="1704056" cy="523220"/>
          </a:xfrm>
          <a:prstGeom prst="rect">
            <a:avLst/>
          </a:prstGeom>
        </p:spPr>
        <p:txBody>
          <a:bodyPr wrap="none">
            <a:spAutoFit/>
          </a:bodyPr>
          <a:lstStyle/>
          <a:p>
            <a:r>
              <a:rPr lang="en-US" sz="1400" dirty="0">
                <a:solidFill>
                  <a:srgbClr val="000000"/>
                </a:solidFill>
                <a:latin typeface="Garamond" panose="02020404030301010803" pitchFamily="18" charset="0"/>
              </a:rPr>
              <a:t>Zagreb University of </a:t>
            </a:r>
          </a:p>
          <a:p>
            <a:r>
              <a:rPr lang="en-US" sz="1400" dirty="0">
                <a:solidFill>
                  <a:srgbClr val="000000"/>
                </a:solidFill>
                <a:latin typeface="Garamond" panose="02020404030301010803" pitchFamily="18" charset="0"/>
              </a:rPr>
              <a:t>Applied Sciences</a:t>
            </a:r>
            <a:endParaRPr lang="en-US" sz="1400" b="0" i="0" dirty="0">
              <a:solidFill>
                <a:srgbClr val="000000"/>
              </a:solidFill>
              <a:effectLst/>
              <a:latin typeface="Garamond" panose="02020404030301010803" pitchFamily="18" charset="0"/>
            </a:endParaRPr>
          </a:p>
        </p:txBody>
      </p:sp>
      <p:sp>
        <p:nvSpPr>
          <p:cNvPr id="19" name="Rectangle 18"/>
          <p:cNvSpPr/>
          <p:nvPr/>
        </p:nvSpPr>
        <p:spPr>
          <a:xfrm>
            <a:off x="425834" y="2722218"/>
            <a:ext cx="1804597" cy="738664"/>
          </a:xfrm>
          <a:prstGeom prst="rect">
            <a:avLst/>
          </a:prstGeom>
        </p:spPr>
        <p:txBody>
          <a:bodyPr wrap="none">
            <a:spAutoFit/>
          </a:bodyPr>
          <a:lstStyle/>
          <a:p>
            <a:r>
              <a:rPr lang="en-US" sz="1400" dirty="0">
                <a:solidFill>
                  <a:srgbClr val="000000"/>
                </a:solidFill>
                <a:latin typeface="Garamond" panose="02020404030301010803" pitchFamily="18" charset="0"/>
              </a:rPr>
              <a:t>Faculty of Technical </a:t>
            </a:r>
          </a:p>
          <a:p>
            <a:r>
              <a:rPr lang="en-US" sz="1400" dirty="0">
                <a:solidFill>
                  <a:srgbClr val="000000"/>
                </a:solidFill>
                <a:latin typeface="Garamond" panose="02020404030301010803" pitchFamily="18" charset="0"/>
              </a:rPr>
              <a:t>Sciences,</a:t>
            </a:r>
          </a:p>
          <a:p>
            <a:r>
              <a:rPr lang="en-US" sz="1400" b="0" i="0" dirty="0">
                <a:solidFill>
                  <a:srgbClr val="000000"/>
                </a:solidFill>
                <a:effectLst/>
                <a:latin typeface="Garamond" panose="02020404030301010803" pitchFamily="18" charset="0"/>
              </a:rPr>
              <a:t>University of Novi Sad</a:t>
            </a:r>
          </a:p>
        </p:txBody>
      </p:sp>
      <p:sp>
        <p:nvSpPr>
          <p:cNvPr id="20" name="Rectangle 19"/>
          <p:cNvSpPr/>
          <p:nvPr/>
        </p:nvSpPr>
        <p:spPr>
          <a:xfrm>
            <a:off x="2519463" y="2530827"/>
            <a:ext cx="2497543" cy="1169551"/>
          </a:xfrm>
          <a:prstGeom prst="rect">
            <a:avLst/>
          </a:prstGeom>
        </p:spPr>
        <p:txBody>
          <a:bodyPr wrap="none">
            <a:spAutoFit/>
          </a:bodyPr>
          <a:lstStyle/>
          <a:p>
            <a:r>
              <a:rPr lang="en-US" sz="1400" dirty="0">
                <a:latin typeface="Garamond" panose="02020404030301010803" pitchFamily="18" charset="0"/>
              </a:rPr>
              <a:t>Faculty of Electrical Engineering</a:t>
            </a:r>
          </a:p>
          <a:p>
            <a:r>
              <a:rPr lang="en-US" sz="1400" dirty="0">
                <a:latin typeface="Garamond" panose="02020404030301010803" pitchFamily="18" charset="0"/>
              </a:rPr>
              <a:t>and Information Technologies,</a:t>
            </a:r>
          </a:p>
          <a:p>
            <a:r>
              <a:rPr lang="en-US" sz="1400" dirty="0">
                <a:latin typeface="Garamond" panose="02020404030301010803" pitchFamily="18" charset="0"/>
              </a:rPr>
              <a:t>Ss. Cyril and Methodius</a:t>
            </a:r>
          </a:p>
          <a:p>
            <a:r>
              <a:rPr lang="en-US" sz="1400" dirty="0">
                <a:latin typeface="Garamond" panose="02020404030301010803" pitchFamily="18" charset="0"/>
              </a:rPr>
              <a:t>University</a:t>
            </a:r>
          </a:p>
          <a:p>
            <a:endParaRPr lang="en-US" sz="1400" dirty="0">
              <a:latin typeface="Garamond" panose="02020404030301010803" pitchFamily="18" charset="0"/>
            </a:endParaRPr>
          </a:p>
        </p:txBody>
      </p:sp>
      <p:sp>
        <p:nvSpPr>
          <p:cNvPr id="21" name="Rectangle 20"/>
          <p:cNvSpPr/>
          <p:nvPr/>
        </p:nvSpPr>
        <p:spPr>
          <a:xfrm>
            <a:off x="7166912" y="2480770"/>
            <a:ext cx="1971102" cy="738664"/>
          </a:xfrm>
          <a:prstGeom prst="rect">
            <a:avLst/>
          </a:prstGeom>
        </p:spPr>
        <p:txBody>
          <a:bodyPr wrap="square">
            <a:spAutoFit/>
          </a:bodyPr>
          <a:lstStyle/>
          <a:p>
            <a:r>
              <a:rPr lang="en-US" sz="1400" dirty="0">
                <a:solidFill>
                  <a:srgbClr val="000000"/>
                </a:solidFill>
                <a:latin typeface="Garamond" panose="02020404030301010803" pitchFamily="18" charset="0"/>
              </a:rPr>
              <a:t>School of Electrical</a:t>
            </a:r>
          </a:p>
          <a:p>
            <a:r>
              <a:rPr lang="en-US" sz="1400" dirty="0">
                <a:solidFill>
                  <a:srgbClr val="000000"/>
                </a:solidFill>
                <a:latin typeface="Garamond" panose="02020404030301010803" pitchFamily="18" charset="0"/>
              </a:rPr>
              <a:t>Engineering,</a:t>
            </a:r>
          </a:p>
          <a:p>
            <a:r>
              <a:rPr lang="en-US" sz="1400" dirty="0">
                <a:solidFill>
                  <a:srgbClr val="000000"/>
                </a:solidFill>
                <a:latin typeface="Garamond" panose="02020404030301010803" pitchFamily="18" charset="0"/>
              </a:rPr>
              <a:t>University of Belgrade</a:t>
            </a:r>
          </a:p>
        </p:txBody>
      </p:sp>
      <p:pic>
        <p:nvPicPr>
          <p:cNvPr id="22" name="Picture 21"/>
          <p:cNvPicPr/>
          <p:nvPr/>
        </p:nvPicPr>
        <p:blipFill>
          <a:blip r:embed="rId7" cstate="print">
            <a:extLst>
              <a:ext uri="{28A0092B-C50C-407E-A947-70E740481C1C}">
                <a14:useLocalDpi xmlns:a14="http://schemas.microsoft.com/office/drawing/2010/main" val="0"/>
              </a:ext>
            </a:extLst>
          </a:blip>
          <a:stretch>
            <a:fillRect/>
          </a:stretch>
        </p:blipFill>
        <p:spPr>
          <a:xfrm>
            <a:off x="9825905" y="3447607"/>
            <a:ext cx="1247536" cy="1151393"/>
          </a:xfrm>
          <a:prstGeom prst="rect">
            <a:avLst/>
          </a:prstGeom>
        </p:spPr>
      </p:pic>
      <p:pic>
        <p:nvPicPr>
          <p:cNvPr id="23" name="Picture 2" descr="https://eacea.ec.europa.eu/sites/eacea-site/files/logosbeneficaireserasmusleft_en.jpg">
            <a:extLst>
              <a:ext uri="{FF2B5EF4-FFF2-40B4-BE49-F238E27FC236}">
                <a16:creationId xmlns:a16="http://schemas.microsoft.com/office/drawing/2014/main" id="{FAADDB07-AEB8-4AF4-88CC-30649193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95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2019300" y="600078"/>
            <a:ext cx="9334500" cy="1325563"/>
          </a:xfrm>
        </p:spPr>
        <p:txBody>
          <a:bodyPr>
            <a:normAutofit/>
          </a:bodyPr>
          <a:lstStyle/>
          <a:p>
            <a:pPr algn="ctr"/>
            <a:r>
              <a:rPr lang="en-US" sz="3800" b="1" dirty="0">
                <a:latin typeface="Garamond"/>
              </a:rPr>
              <a:t>Software defined and virtual instrumentation</a:t>
            </a:r>
            <a:endParaRPr lang="sr-Latn-RS" sz="3800" b="1" dirty="0">
              <a:latin typeface="Garamond" panose="02020404030301010803" pitchFamily="18" charset="0"/>
            </a:endParaRPr>
          </a:p>
        </p:txBody>
      </p:sp>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8" name="Picture 7">
            <a:extLst>
              <a:ext uri="{FF2B5EF4-FFF2-40B4-BE49-F238E27FC236}">
                <a16:creationId xmlns:a16="http://schemas.microsoft.com/office/drawing/2014/main" id="{8548B920-FFE6-4F48-A29C-F50BD2AD257D}"/>
              </a:ext>
            </a:extLst>
          </p:cNvPr>
          <p:cNvPicPr>
            <a:picLocks noChangeAspect="1"/>
          </p:cNvPicPr>
          <p:nvPr/>
        </p:nvPicPr>
        <p:blipFill>
          <a:blip r:embed="rId3"/>
          <a:stretch>
            <a:fillRect/>
          </a:stretch>
        </p:blipFill>
        <p:spPr>
          <a:xfrm>
            <a:off x="2288954" y="1636518"/>
            <a:ext cx="7614092" cy="5016791"/>
          </a:xfrm>
          <a:prstGeom prst="rect">
            <a:avLst/>
          </a:prstGeom>
        </p:spPr>
      </p:pic>
    </p:spTree>
    <p:extLst>
      <p:ext uri="{BB962C8B-B14F-4D97-AF65-F5344CB8AC3E}">
        <p14:creationId xmlns:p14="http://schemas.microsoft.com/office/powerpoint/2010/main" val="279630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2019300" y="600078"/>
            <a:ext cx="9334500" cy="1325563"/>
          </a:xfrm>
        </p:spPr>
        <p:txBody>
          <a:bodyPr>
            <a:normAutofit/>
          </a:bodyPr>
          <a:lstStyle/>
          <a:p>
            <a:pPr algn="ctr"/>
            <a:r>
              <a:rPr lang="en-US" sz="3800" b="1" dirty="0">
                <a:latin typeface="Garamond"/>
              </a:rPr>
              <a:t>Software defined and virtual instrumentation</a:t>
            </a:r>
            <a:endParaRPr lang="sr-Latn-RS" sz="3800" b="1" dirty="0">
              <a:latin typeface="Garamond" panose="02020404030301010803" pitchFamily="18" charset="0"/>
            </a:endParaRPr>
          </a:p>
        </p:txBody>
      </p:sp>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pic>
        <p:nvPicPr>
          <p:cNvPr id="3" name="Picture 2">
            <a:extLst>
              <a:ext uri="{FF2B5EF4-FFF2-40B4-BE49-F238E27FC236}">
                <a16:creationId xmlns:a16="http://schemas.microsoft.com/office/drawing/2014/main" id="{892AA9C7-D1E8-460F-B612-6751A3903652}"/>
              </a:ext>
            </a:extLst>
          </p:cNvPr>
          <p:cNvPicPr>
            <a:picLocks noChangeAspect="1"/>
          </p:cNvPicPr>
          <p:nvPr/>
        </p:nvPicPr>
        <p:blipFill>
          <a:blip r:embed="rId3"/>
          <a:stretch>
            <a:fillRect/>
          </a:stretch>
        </p:blipFill>
        <p:spPr>
          <a:xfrm>
            <a:off x="2262764" y="1675901"/>
            <a:ext cx="8199665" cy="4937433"/>
          </a:xfrm>
          <a:prstGeom prst="rect">
            <a:avLst/>
          </a:prstGeom>
        </p:spPr>
      </p:pic>
    </p:spTree>
    <p:extLst>
      <p:ext uri="{BB962C8B-B14F-4D97-AF65-F5344CB8AC3E}">
        <p14:creationId xmlns:p14="http://schemas.microsoft.com/office/powerpoint/2010/main" val="342591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1828920" y="380880"/>
            <a:ext cx="8457120" cy="684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4000" b="1" spc="-1" dirty="0">
                <a:solidFill>
                  <a:srgbClr val="065FA8"/>
                </a:solidFill>
                <a:latin typeface="Arial Narrow"/>
                <a:ea typeface="DejaVu Sans"/>
              </a:rPr>
              <a:t>Process communication</a:t>
            </a:r>
            <a:endParaRPr lang="en-GB" sz="4000" spc="-1" dirty="0">
              <a:latin typeface="Arial"/>
            </a:endParaRPr>
          </a:p>
        </p:txBody>
      </p:sp>
      <p:sp>
        <p:nvSpPr>
          <p:cNvPr id="533" name="CustomShape 2"/>
          <p:cNvSpPr/>
          <p:nvPr/>
        </p:nvSpPr>
        <p:spPr>
          <a:xfrm>
            <a:off x="1792920" y="1219320"/>
            <a:ext cx="8457120" cy="5256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rmAutofit fontScale="98500"/>
          </a:bodyPr>
          <a:lstStyle/>
          <a:p>
            <a:pPr marL="343080" indent="-342000">
              <a:spcBef>
                <a:spcPts val="479"/>
              </a:spcBef>
            </a:pPr>
            <a:r>
              <a:rPr lang="en-GB" sz="2800" b="1" spc="-1" dirty="0">
                <a:solidFill>
                  <a:srgbClr val="000000"/>
                </a:solidFill>
                <a:latin typeface="Arial Narrow"/>
                <a:ea typeface="DejaVu Sans"/>
              </a:rPr>
              <a:t>Shared variables</a:t>
            </a:r>
            <a:endParaRPr lang="en-GB" sz="2800" spc="-1" dirty="0">
              <a:latin typeface="Arial"/>
            </a:endParaRPr>
          </a:p>
          <a:p>
            <a:pPr marL="343080" indent="-342000">
              <a:spcBef>
                <a:spcPts val="479"/>
              </a:spcBef>
            </a:pPr>
            <a:endParaRPr lang="en-GB" sz="2800" spc="-1" dirty="0">
              <a:latin typeface="Arial"/>
            </a:endParaRPr>
          </a:p>
          <a:p>
            <a:pPr marL="343080" indent="-342000">
              <a:spcBef>
                <a:spcPts val="479"/>
              </a:spcBef>
            </a:pPr>
            <a:r>
              <a:rPr lang="en-GB" sz="2800" b="1" spc="-1" dirty="0">
                <a:solidFill>
                  <a:srgbClr val="000000"/>
                </a:solidFill>
                <a:latin typeface="Arial Narrow"/>
                <a:ea typeface="DejaVu Sans"/>
              </a:rPr>
              <a:t>Buffers</a:t>
            </a:r>
            <a:endParaRPr lang="en-GB" sz="2800" spc="-1" dirty="0">
              <a:latin typeface="Arial"/>
            </a:endParaRPr>
          </a:p>
          <a:p>
            <a:pPr marL="343080" indent="-342000">
              <a:spcBef>
                <a:spcPts val="479"/>
              </a:spcBef>
            </a:pPr>
            <a:endParaRPr lang="en-GB" sz="2800" spc="-1" dirty="0">
              <a:latin typeface="Arial"/>
            </a:endParaRPr>
          </a:p>
          <a:p>
            <a:pPr marL="343080" indent="-342000">
              <a:spcBef>
                <a:spcPts val="479"/>
              </a:spcBef>
            </a:pPr>
            <a:r>
              <a:rPr lang="en-GB" sz="2800" b="1" spc="-1" dirty="0">
                <a:solidFill>
                  <a:srgbClr val="000000"/>
                </a:solidFill>
                <a:latin typeface="Arial Narrow"/>
                <a:ea typeface="DejaVu Sans"/>
              </a:rPr>
              <a:t>Dynamic events</a:t>
            </a:r>
            <a:endParaRPr lang="en-GB" sz="2800" spc="-1" dirty="0">
              <a:latin typeface="Arial"/>
            </a:endParaRPr>
          </a:p>
          <a:p>
            <a:pPr marL="343080" indent="-342000">
              <a:spcBef>
                <a:spcPts val="479"/>
              </a:spcBef>
            </a:pPr>
            <a:endParaRPr lang="en-GB" sz="2800" spc="-1" dirty="0">
              <a:latin typeface="Arial"/>
            </a:endParaRPr>
          </a:p>
          <a:p>
            <a:pPr marL="343080" indent="-342000">
              <a:spcBef>
                <a:spcPts val="479"/>
              </a:spcBef>
            </a:pPr>
            <a:r>
              <a:rPr lang="en-GB" sz="2800" b="1" spc="-1" dirty="0">
                <a:solidFill>
                  <a:srgbClr val="000000"/>
                </a:solidFill>
                <a:latin typeface="Arial Narrow"/>
                <a:ea typeface="DejaVu Sans"/>
              </a:rPr>
              <a:t>Functional global variables</a:t>
            </a:r>
            <a:endParaRPr lang="en-GB" sz="2800" spc="-1" dirty="0">
              <a:latin typeface="Arial"/>
            </a:endParaRPr>
          </a:p>
          <a:p>
            <a:pPr marL="343080" indent="-342000">
              <a:spcBef>
                <a:spcPts val="479"/>
              </a:spcBef>
            </a:pPr>
            <a:endParaRPr lang="en-GB" sz="2800" spc="-1" dirty="0">
              <a:latin typeface="Arial"/>
            </a:endParaRPr>
          </a:p>
          <a:p>
            <a:pPr marL="343080" indent="-342000">
              <a:spcBef>
                <a:spcPts val="479"/>
              </a:spcBef>
            </a:pPr>
            <a:r>
              <a:rPr lang="en-GB" sz="2800" b="1" spc="-1" dirty="0">
                <a:solidFill>
                  <a:srgbClr val="000000"/>
                </a:solidFill>
                <a:latin typeface="Arial Narrow"/>
                <a:ea typeface="DejaVu Sans"/>
              </a:rPr>
              <a:t>Real time targets</a:t>
            </a:r>
            <a:endParaRPr lang="en-GB" sz="2800" spc="-1" dirty="0">
              <a:latin typeface="Arial"/>
            </a:endParaRPr>
          </a:p>
        </p:txBody>
      </p:sp>
      <p:pic>
        <p:nvPicPr>
          <p:cNvPr id="534" name="Picture 2"/>
          <p:cNvPicPr/>
          <p:nvPr/>
        </p:nvPicPr>
        <p:blipFill>
          <a:blip r:embed="rId3"/>
          <a:stretch/>
        </p:blipFill>
        <p:spPr>
          <a:xfrm>
            <a:off x="6488040" y="2209680"/>
            <a:ext cx="3991680" cy="906840"/>
          </a:xfrm>
          <a:prstGeom prst="rect">
            <a:avLst/>
          </a:prstGeom>
          <a:ln w="9360">
            <a:noFill/>
          </a:ln>
        </p:spPr>
      </p:pic>
      <p:pic>
        <p:nvPicPr>
          <p:cNvPr id="535" name="Picture 3"/>
          <p:cNvPicPr/>
          <p:nvPr/>
        </p:nvPicPr>
        <p:blipFill>
          <a:blip r:embed="rId4"/>
          <a:stretch/>
        </p:blipFill>
        <p:spPr>
          <a:xfrm>
            <a:off x="6259440" y="3362760"/>
            <a:ext cx="4407480" cy="789480"/>
          </a:xfrm>
          <a:prstGeom prst="rect">
            <a:avLst/>
          </a:prstGeom>
          <a:ln w="9360">
            <a:noFill/>
          </a:ln>
        </p:spPr>
      </p:pic>
      <p:pic>
        <p:nvPicPr>
          <p:cNvPr id="536" name="Picture 4"/>
          <p:cNvPicPr/>
          <p:nvPr/>
        </p:nvPicPr>
        <p:blipFill>
          <a:blip r:embed="rId5"/>
          <a:stretch/>
        </p:blipFill>
        <p:spPr>
          <a:xfrm>
            <a:off x="7772520" y="4343400"/>
            <a:ext cx="1370520" cy="886320"/>
          </a:xfrm>
          <a:prstGeom prst="rect">
            <a:avLst/>
          </a:prstGeom>
          <a:ln w="9360">
            <a:noFill/>
          </a:ln>
        </p:spPr>
      </p:pic>
      <p:pic>
        <p:nvPicPr>
          <p:cNvPr id="537" name="Picture 5"/>
          <p:cNvPicPr/>
          <p:nvPr/>
        </p:nvPicPr>
        <p:blipFill>
          <a:blip r:embed="rId6"/>
          <a:stretch/>
        </p:blipFill>
        <p:spPr>
          <a:xfrm>
            <a:off x="6781800" y="5410080"/>
            <a:ext cx="3427920" cy="790200"/>
          </a:xfrm>
          <a:prstGeom prst="rect">
            <a:avLst/>
          </a:prstGeom>
          <a:ln w="9360">
            <a:noFill/>
          </a:ln>
        </p:spPr>
      </p:pic>
      <p:pic>
        <p:nvPicPr>
          <p:cNvPr id="538" name="Picture 3"/>
          <p:cNvPicPr/>
          <p:nvPr/>
        </p:nvPicPr>
        <p:blipFill>
          <a:blip r:embed="rId7"/>
          <a:stretch/>
        </p:blipFill>
        <p:spPr>
          <a:xfrm>
            <a:off x="7315320" y="1219320"/>
            <a:ext cx="2408760" cy="741960"/>
          </a:xfrm>
          <a:prstGeom prst="rect">
            <a:avLst/>
          </a:prstGeom>
          <a:ln w="9360">
            <a:noFill/>
          </a:ln>
        </p:spPr>
      </p:pic>
    </p:spTree>
    <p:extLst>
      <p:ext uri="{BB962C8B-B14F-4D97-AF65-F5344CB8AC3E}">
        <p14:creationId xmlns:p14="http://schemas.microsoft.com/office/powerpoint/2010/main" val="203970382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CustomShape 1"/>
          <p:cNvSpPr/>
          <p:nvPr/>
        </p:nvSpPr>
        <p:spPr>
          <a:xfrm>
            <a:off x="1904880" y="152280"/>
            <a:ext cx="8533440" cy="10656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4000" b="1" spc="-1" dirty="0">
                <a:solidFill>
                  <a:srgbClr val="006699"/>
                </a:solidFill>
                <a:latin typeface="Calibri"/>
                <a:ea typeface="DejaVu Sans"/>
              </a:rPr>
              <a:t>LabVIEW Real time hardware</a:t>
            </a:r>
            <a:endParaRPr lang="en-GB" sz="4000" spc="-1" dirty="0">
              <a:latin typeface="Arial"/>
            </a:endParaRPr>
          </a:p>
        </p:txBody>
      </p:sp>
      <p:sp>
        <p:nvSpPr>
          <p:cNvPr id="724" name="CustomShape 2"/>
          <p:cNvSpPr/>
          <p:nvPr/>
        </p:nvSpPr>
        <p:spPr>
          <a:xfrm>
            <a:off x="8991480" y="3733921"/>
            <a:ext cx="1599120" cy="306323"/>
          </a:xfrm>
          <a:prstGeom prst="rect">
            <a:avLst/>
          </a:prstGeom>
          <a:noFill/>
          <a:ln w="57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spcBef>
                <a:spcPts val="700"/>
              </a:spcBef>
            </a:pPr>
            <a:r>
              <a:rPr lang="en-GB" sz="1400" spc="-1">
                <a:solidFill>
                  <a:srgbClr val="000000"/>
                </a:solidFill>
                <a:latin typeface="Arial"/>
                <a:ea typeface="DejaVu Sans"/>
              </a:rPr>
              <a:t>Single-Board RIO</a:t>
            </a:r>
            <a:endParaRPr lang="en-GB" sz="1400" spc="-1">
              <a:latin typeface="Arial"/>
            </a:endParaRPr>
          </a:p>
        </p:txBody>
      </p:sp>
      <p:pic>
        <p:nvPicPr>
          <p:cNvPr id="725" name="Picture 10"/>
          <p:cNvPicPr/>
          <p:nvPr/>
        </p:nvPicPr>
        <p:blipFill>
          <a:blip r:embed="rId3"/>
          <a:stretch/>
        </p:blipFill>
        <p:spPr>
          <a:xfrm>
            <a:off x="3452880" y="4191120"/>
            <a:ext cx="1880280" cy="1371960"/>
          </a:xfrm>
          <a:prstGeom prst="rect">
            <a:avLst/>
          </a:prstGeom>
          <a:ln>
            <a:noFill/>
          </a:ln>
        </p:spPr>
      </p:pic>
      <p:sp>
        <p:nvSpPr>
          <p:cNvPr id="726" name="CustomShape 3"/>
          <p:cNvSpPr/>
          <p:nvPr/>
        </p:nvSpPr>
        <p:spPr>
          <a:xfrm>
            <a:off x="3781560" y="3733921"/>
            <a:ext cx="1218240" cy="306323"/>
          </a:xfrm>
          <a:prstGeom prst="rect">
            <a:avLst/>
          </a:prstGeom>
          <a:noFill/>
          <a:ln w="57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spcBef>
                <a:spcPts val="700"/>
              </a:spcBef>
            </a:pPr>
            <a:r>
              <a:rPr lang="en-GB" sz="1400" spc="-1">
                <a:solidFill>
                  <a:srgbClr val="000000"/>
                </a:solidFill>
                <a:latin typeface="Arial"/>
                <a:ea typeface="DejaVu Sans"/>
              </a:rPr>
              <a:t>PXI </a:t>
            </a:r>
            <a:endParaRPr lang="en-GB" sz="1400" spc="-1">
              <a:latin typeface="Arial"/>
            </a:endParaRPr>
          </a:p>
        </p:txBody>
      </p:sp>
      <p:pic>
        <p:nvPicPr>
          <p:cNvPr id="727" name="Picture 16"/>
          <p:cNvPicPr/>
          <p:nvPr/>
        </p:nvPicPr>
        <p:blipFill>
          <a:blip r:embed="rId4"/>
          <a:stretch/>
        </p:blipFill>
        <p:spPr>
          <a:xfrm>
            <a:off x="5865960" y="4191120"/>
            <a:ext cx="991080" cy="1511640"/>
          </a:xfrm>
          <a:prstGeom prst="rect">
            <a:avLst/>
          </a:prstGeom>
          <a:ln w="9360">
            <a:noFill/>
          </a:ln>
        </p:spPr>
      </p:pic>
      <p:sp>
        <p:nvSpPr>
          <p:cNvPr id="728" name="CustomShape 4"/>
          <p:cNvSpPr/>
          <p:nvPr/>
        </p:nvSpPr>
        <p:spPr>
          <a:xfrm>
            <a:off x="5181600" y="3733921"/>
            <a:ext cx="2132640" cy="306323"/>
          </a:xfrm>
          <a:prstGeom prst="rect">
            <a:avLst/>
          </a:prstGeom>
          <a:noFill/>
          <a:ln w="57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spcBef>
                <a:spcPts val="700"/>
              </a:spcBef>
            </a:pPr>
            <a:r>
              <a:rPr lang="en-GB" sz="1400" spc="-1">
                <a:solidFill>
                  <a:srgbClr val="000000"/>
                </a:solidFill>
                <a:latin typeface="Arial"/>
                <a:ea typeface="DejaVu Sans"/>
              </a:rPr>
              <a:t>Desktop or Industrial PC</a:t>
            </a:r>
            <a:endParaRPr lang="en-GB" sz="1400" spc="-1">
              <a:latin typeface="Arial"/>
            </a:endParaRPr>
          </a:p>
        </p:txBody>
      </p:sp>
      <p:grpSp>
        <p:nvGrpSpPr>
          <p:cNvPr id="729" name="Group 5"/>
          <p:cNvGrpSpPr/>
          <p:nvPr/>
        </p:nvGrpSpPr>
        <p:grpSpPr>
          <a:xfrm>
            <a:off x="5257920" y="1220761"/>
            <a:ext cx="1904040" cy="1606643"/>
            <a:chOff x="3733920" y="1220760"/>
            <a:chExt cx="1904040" cy="1606643"/>
          </a:xfrm>
        </p:grpSpPr>
        <p:pic>
          <p:nvPicPr>
            <p:cNvPr id="730" name="Picture 19"/>
            <p:cNvPicPr/>
            <p:nvPr/>
          </p:nvPicPr>
          <p:blipFill>
            <a:blip r:embed="rId5"/>
            <a:stretch/>
          </p:blipFill>
          <p:spPr>
            <a:xfrm>
              <a:off x="4006800" y="1220760"/>
              <a:ext cx="1478520" cy="1527840"/>
            </a:xfrm>
            <a:prstGeom prst="rect">
              <a:avLst/>
            </a:prstGeom>
            <a:ln>
              <a:noFill/>
            </a:ln>
          </p:spPr>
        </p:pic>
        <p:sp>
          <p:nvSpPr>
            <p:cNvPr id="731" name="CustomShape 6"/>
            <p:cNvSpPr/>
            <p:nvPr/>
          </p:nvSpPr>
          <p:spPr>
            <a:xfrm>
              <a:off x="3733920" y="2521080"/>
              <a:ext cx="1904040" cy="306323"/>
            </a:xfrm>
            <a:prstGeom prst="rect">
              <a:avLst/>
            </a:prstGeom>
            <a:noFill/>
            <a:ln w="57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spcBef>
                  <a:spcPts val="700"/>
                </a:spcBef>
              </a:pPr>
              <a:r>
                <a:rPr lang="en-GB" sz="1400" spc="-1">
                  <a:solidFill>
                    <a:srgbClr val="000000"/>
                  </a:solidFill>
                  <a:latin typeface="Arial"/>
                  <a:ea typeface="DejaVu Sans"/>
                </a:rPr>
                <a:t>LabVIEW Real-Time</a:t>
              </a:r>
              <a:endParaRPr lang="en-GB" sz="1400" spc="-1">
                <a:latin typeface="Arial"/>
              </a:endParaRPr>
            </a:p>
          </p:txBody>
        </p:sp>
      </p:grpSp>
      <p:pic>
        <p:nvPicPr>
          <p:cNvPr id="732" name="Picture 22"/>
          <p:cNvPicPr/>
          <p:nvPr/>
        </p:nvPicPr>
        <p:blipFill>
          <a:blip r:embed="rId6"/>
          <a:stretch/>
        </p:blipFill>
        <p:spPr>
          <a:xfrm>
            <a:off x="1981200" y="4343400"/>
            <a:ext cx="989640" cy="619560"/>
          </a:xfrm>
          <a:prstGeom prst="rect">
            <a:avLst/>
          </a:prstGeom>
          <a:ln w="44280">
            <a:noFill/>
          </a:ln>
        </p:spPr>
      </p:pic>
      <p:sp>
        <p:nvSpPr>
          <p:cNvPr id="733" name="CustomShape 7"/>
          <p:cNvSpPr/>
          <p:nvPr/>
        </p:nvSpPr>
        <p:spPr>
          <a:xfrm>
            <a:off x="1904880" y="3733921"/>
            <a:ext cx="1218240" cy="306323"/>
          </a:xfrm>
          <a:prstGeom prst="rect">
            <a:avLst/>
          </a:prstGeom>
          <a:noFill/>
          <a:ln w="5724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spcBef>
                <a:spcPts val="700"/>
              </a:spcBef>
            </a:pPr>
            <a:r>
              <a:rPr lang="en-GB" sz="1400" spc="-1">
                <a:solidFill>
                  <a:srgbClr val="000000"/>
                </a:solidFill>
                <a:latin typeface="Arial"/>
                <a:ea typeface="DejaVu Sans"/>
              </a:rPr>
              <a:t>CompactRIO</a:t>
            </a:r>
            <a:endParaRPr lang="en-GB" sz="1400" spc="-1">
              <a:latin typeface="Arial"/>
            </a:endParaRPr>
          </a:p>
        </p:txBody>
      </p:sp>
      <p:sp>
        <p:nvSpPr>
          <p:cNvPr id="734" name="Line 8"/>
          <p:cNvSpPr/>
          <p:nvPr/>
        </p:nvSpPr>
        <p:spPr>
          <a:xfrm>
            <a:off x="2438400" y="3201840"/>
            <a:ext cx="7391160" cy="360"/>
          </a:xfrm>
          <a:prstGeom prst="line">
            <a:avLst/>
          </a:prstGeom>
          <a:ln w="28440">
            <a:solidFill>
              <a:srgbClr val="808080"/>
            </a:solidFill>
            <a:round/>
          </a:ln>
        </p:spPr>
        <p:style>
          <a:lnRef idx="0">
            <a:scrgbClr r="0" g="0" b="0"/>
          </a:lnRef>
          <a:fillRef idx="0">
            <a:scrgbClr r="0" g="0" b="0"/>
          </a:fillRef>
          <a:effectRef idx="0">
            <a:scrgbClr r="0" g="0" b="0"/>
          </a:effectRef>
          <a:fontRef idx="minor"/>
        </p:style>
      </p:sp>
      <p:sp>
        <p:nvSpPr>
          <p:cNvPr id="735" name="Line 9"/>
          <p:cNvSpPr/>
          <p:nvPr/>
        </p:nvSpPr>
        <p:spPr>
          <a:xfrm flipV="1">
            <a:off x="6248280" y="2896920"/>
            <a:ext cx="360" cy="304920"/>
          </a:xfrm>
          <a:prstGeom prst="line">
            <a:avLst/>
          </a:prstGeom>
          <a:ln w="28440">
            <a:solidFill>
              <a:srgbClr val="808080"/>
            </a:solidFill>
            <a:round/>
          </a:ln>
        </p:spPr>
        <p:style>
          <a:lnRef idx="0">
            <a:scrgbClr r="0" g="0" b="0"/>
          </a:lnRef>
          <a:fillRef idx="0">
            <a:scrgbClr r="0" g="0" b="0"/>
          </a:fillRef>
          <a:effectRef idx="0">
            <a:scrgbClr r="0" g="0" b="0"/>
          </a:effectRef>
          <a:fontRef idx="minor"/>
        </p:style>
      </p:sp>
      <p:sp>
        <p:nvSpPr>
          <p:cNvPr id="736" name="Line 10"/>
          <p:cNvSpPr/>
          <p:nvPr/>
        </p:nvSpPr>
        <p:spPr>
          <a:xfrm flipV="1">
            <a:off x="2452440" y="3201840"/>
            <a:ext cx="360" cy="457200"/>
          </a:xfrm>
          <a:prstGeom prst="line">
            <a:avLst/>
          </a:prstGeom>
          <a:ln w="28440">
            <a:solidFill>
              <a:srgbClr val="808080"/>
            </a:solidFill>
            <a:round/>
            <a:headEnd type="stealth" w="lg" len="lg"/>
          </a:ln>
        </p:spPr>
        <p:style>
          <a:lnRef idx="0">
            <a:scrgbClr r="0" g="0" b="0"/>
          </a:lnRef>
          <a:fillRef idx="0">
            <a:scrgbClr r="0" g="0" b="0"/>
          </a:fillRef>
          <a:effectRef idx="0">
            <a:scrgbClr r="0" g="0" b="0"/>
          </a:effectRef>
          <a:fontRef idx="minor"/>
        </p:style>
      </p:sp>
      <p:sp>
        <p:nvSpPr>
          <p:cNvPr id="737" name="Line 11"/>
          <p:cNvSpPr/>
          <p:nvPr/>
        </p:nvSpPr>
        <p:spPr>
          <a:xfrm flipV="1">
            <a:off x="4419480" y="3200400"/>
            <a:ext cx="360" cy="457200"/>
          </a:xfrm>
          <a:prstGeom prst="line">
            <a:avLst/>
          </a:prstGeom>
          <a:ln w="28440">
            <a:solidFill>
              <a:srgbClr val="808080"/>
            </a:solidFill>
            <a:round/>
            <a:headEnd type="stealth" w="lg" len="lg"/>
          </a:ln>
        </p:spPr>
        <p:style>
          <a:lnRef idx="0">
            <a:scrgbClr r="0" g="0" b="0"/>
          </a:lnRef>
          <a:fillRef idx="0">
            <a:scrgbClr r="0" g="0" b="0"/>
          </a:fillRef>
          <a:effectRef idx="0">
            <a:scrgbClr r="0" g="0" b="0"/>
          </a:effectRef>
          <a:fontRef idx="minor"/>
        </p:style>
      </p:sp>
      <p:sp>
        <p:nvSpPr>
          <p:cNvPr id="738" name="Line 12"/>
          <p:cNvSpPr/>
          <p:nvPr/>
        </p:nvSpPr>
        <p:spPr>
          <a:xfrm flipV="1">
            <a:off x="6248280" y="3200400"/>
            <a:ext cx="360" cy="457200"/>
          </a:xfrm>
          <a:prstGeom prst="line">
            <a:avLst/>
          </a:prstGeom>
          <a:ln w="28440">
            <a:solidFill>
              <a:srgbClr val="808080"/>
            </a:solidFill>
            <a:round/>
            <a:headEnd type="stealth" w="lg" len="lg"/>
          </a:ln>
        </p:spPr>
        <p:style>
          <a:lnRef idx="0">
            <a:scrgbClr r="0" g="0" b="0"/>
          </a:lnRef>
          <a:fillRef idx="0">
            <a:scrgbClr r="0" g="0" b="0"/>
          </a:fillRef>
          <a:effectRef idx="0">
            <a:scrgbClr r="0" g="0" b="0"/>
          </a:effectRef>
          <a:fontRef idx="minor"/>
        </p:style>
      </p:sp>
      <p:sp>
        <p:nvSpPr>
          <p:cNvPr id="739" name="Line 13"/>
          <p:cNvSpPr/>
          <p:nvPr/>
        </p:nvSpPr>
        <p:spPr>
          <a:xfrm flipV="1">
            <a:off x="8077080" y="3201840"/>
            <a:ext cx="360" cy="457200"/>
          </a:xfrm>
          <a:prstGeom prst="line">
            <a:avLst/>
          </a:prstGeom>
          <a:ln w="28440">
            <a:solidFill>
              <a:srgbClr val="808080"/>
            </a:solidFill>
            <a:round/>
            <a:headEnd type="stealth" w="lg" len="lg"/>
          </a:ln>
        </p:spPr>
        <p:style>
          <a:lnRef idx="0">
            <a:scrgbClr r="0" g="0" b="0"/>
          </a:lnRef>
          <a:fillRef idx="0">
            <a:scrgbClr r="0" g="0" b="0"/>
          </a:fillRef>
          <a:effectRef idx="0">
            <a:scrgbClr r="0" g="0" b="0"/>
          </a:effectRef>
          <a:fontRef idx="minor"/>
        </p:style>
      </p:sp>
      <p:sp>
        <p:nvSpPr>
          <p:cNvPr id="740" name="Line 14"/>
          <p:cNvSpPr/>
          <p:nvPr/>
        </p:nvSpPr>
        <p:spPr>
          <a:xfrm flipV="1">
            <a:off x="9829560" y="3201840"/>
            <a:ext cx="360" cy="457200"/>
          </a:xfrm>
          <a:prstGeom prst="line">
            <a:avLst/>
          </a:prstGeom>
          <a:ln w="28440">
            <a:solidFill>
              <a:srgbClr val="808080"/>
            </a:solidFill>
            <a:round/>
            <a:headEnd type="stealth" w="lg" len="lg"/>
          </a:ln>
        </p:spPr>
        <p:style>
          <a:lnRef idx="0">
            <a:scrgbClr r="0" g="0" b="0"/>
          </a:lnRef>
          <a:fillRef idx="0">
            <a:scrgbClr r="0" g="0" b="0"/>
          </a:fillRef>
          <a:effectRef idx="0">
            <a:scrgbClr r="0" g="0" b="0"/>
          </a:effectRef>
          <a:fontRef idx="minor"/>
        </p:style>
      </p:sp>
      <p:pic>
        <p:nvPicPr>
          <p:cNvPr id="741" name="Picture 5"/>
          <p:cNvPicPr/>
          <p:nvPr/>
        </p:nvPicPr>
        <p:blipFill>
          <a:blip r:embed="rId7"/>
          <a:srcRect l="11024" t="7268" r="11728" b="5464"/>
          <a:stretch/>
        </p:blipFill>
        <p:spPr>
          <a:xfrm>
            <a:off x="7664520" y="4191120"/>
            <a:ext cx="887760" cy="761040"/>
          </a:xfrm>
          <a:prstGeom prst="rect">
            <a:avLst/>
          </a:prstGeom>
          <a:ln w="9360">
            <a:noFill/>
          </a:ln>
        </p:spPr>
      </p:pic>
      <p:sp>
        <p:nvSpPr>
          <p:cNvPr id="742" name="CustomShape 15"/>
          <p:cNvSpPr/>
          <p:nvPr/>
        </p:nvSpPr>
        <p:spPr>
          <a:xfrm>
            <a:off x="7391280" y="3733921"/>
            <a:ext cx="1522800" cy="3063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GB" sz="1400" spc="-1">
                <a:solidFill>
                  <a:srgbClr val="000000"/>
                </a:solidFill>
                <a:latin typeface="Arial"/>
                <a:ea typeface="DejaVu Sans"/>
              </a:rPr>
              <a:t>Vision Systems</a:t>
            </a:r>
            <a:endParaRPr lang="en-GB" sz="1400" spc="-1">
              <a:latin typeface="Arial"/>
            </a:endParaRPr>
          </a:p>
        </p:txBody>
      </p:sp>
      <p:pic>
        <p:nvPicPr>
          <p:cNvPr id="743" name="Picture 5"/>
          <p:cNvPicPr/>
          <p:nvPr/>
        </p:nvPicPr>
        <p:blipFill>
          <a:blip r:embed="rId8"/>
          <a:stretch/>
        </p:blipFill>
        <p:spPr>
          <a:xfrm>
            <a:off x="9294960" y="4191120"/>
            <a:ext cx="990720" cy="7704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ustomShape 1"/>
          <p:cNvSpPr/>
          <p:nvPr/>
        </p:nvSpPr>
        <p:spPr>
          <a:xfrm>
            <a:off x="1828920" y="380880"/>
            <a:ext cx="8457120" cy="684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GB" sz="4000" b="1" spc="-1" dirty="0">
                <a:solidFill>
                  <a:srgbClr val="065FA8"/>
                </a:solidFill>
                <a:latin typeface="Arial Narrow"/>
              </a:rPr>
              <a:t>Typical communication problems</a:t>
            </a:r>
            <a:endParaRPr lang="en-GB" sz="4000" spc="-1" dirty="0">
              <a:latin typeface="Arial"/>
            </a:endParaRPr>
          </a:p>
        </p:txBody>
      </p:sp>
      <p:sp>
        <p:nvSpPr>
          <p:cNvPr id="459" name="CustomShape 2"/>
          <p:cNvSpPr/>
          <p:nvPr/>
        </p:nvSpPr>
        <p:spPr>
          <a:xfrm>
            <a:off x="1828920" y="1219320"/>
            <a:ext cx="8457120" cy="4647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oAutofit/>
          </a:bodyPr>
          <a:lstStyle/>
          <a:p>
            <a:pPr>
              <a:spcBef>
                <a:spcPts val="601"/>
              </a:spcBef>
              <a:spcAft>
                <a:spcPts val="601"/>
              </a:spcAft>
            </a:pPr>
            <a:r>
              <a:rPr lang="en-GB" sz="2600" b="1" spc="-1" dirty="0">
                <a:solidFill>
                  <a:srgbClr val="000000"/>
                </a:solidFill>
                <a:latin typeface="Arial Narrow"/>
                <a:ea typeface="DejaVu Sans"/>
              </a:rPr>
              <a:t>Racing conditions</a:t>
            </a:r>
            <a:r>
              <a:rPr lang="en-GB" sz="2600" spc="-1" dirty="0">
                <a:solidFill>
                  <a:srgbClr val="000000"/>
                </a:solidFill>
                <a:latin typeface="Arial Narrow"/>
                <a:ea typeface="DejaVu Sans"/>
              </a:rPr>
              <a:t>- two functions are trying to reach a given resource at the same time</a:t>
            </a:r>
            <a:endParaRPr lang="en-GB" sz="2600" spc="-1" dirty="0">
              <a:latin typeface="Arial"/>
            </a:endParaRPr>
          </a:p>
          <a:p>
            <a:pPr>
              <a:spcBef>
                <a:spcPts val="601"/>
              </a:spcBef>
              <a:spcAft>
                <a:spcPts val="601"/>
              </a:spcAft>
            </a:pPr>
            <a:r>
              <a:rPr lang="en-GB" sz="2600" b="1" spc="-1" dirty="0">
                <a:solidFill>
                  <a:srgbClr val="000000"/>
                </a:solidFill>
                <a:latin typeface="Arial Narrow"/>
                <a:ea typeface="DejaVu Sans"/>
              </a:rPr>
              <a:t>Dead time</a:t>
            </a:r>
            <a:r>
              <a:rPr lang="en-GB" sz="2600" spc="-1" dirty="0">
                <a:solidFill>
                  <a:srgbClr val="000000"/>
                </a:solidFill>
                <a:latin typeface="Arial Narrow"/>
                <a:ea typeface="DejaVu Sans"/>
              </a:rPr>
              <a:t>- two or more interlinked processes are waiting for the same resource</a:t>
            </a:r>
            <a:endParaRPr lang="en-GB" sz="2600" spc="-1" dirty="0">
              <a:latin typeface="Arial"/>
            </a:endParaRPr>
          </a:p>
          <a:p>
            <a:pPr>
              <a:spcBef>
                <a:spcPts val="601"/>
              </a:spcBef>
              <a:spcAft>
                <a:spcPts val="601"/>
              </a:spcAft>
            </a:pPr>
            <a:r>
              <a:rPr lang="en-GB" sz="2600" b="1" spc="-1" dirty="0">
                <a:solidFill>
                  <a:srgbClr val="000000"/>
                </a:solidFill>
                <a:latin typeface="Arial Narrow"/>
                <a:ea typeface="DejaVu Sans"/>
              </a:rPr>
              <a:t>Data loss</a:t>
            </a:r>
            <a:r>
              <a:rPr lang="en-GB" sz="2600" spc="-1" dirty="0">
                <a:solidFill>
                  <a:srgbClr val="000000"/>
                </a:solidFill>
                <a:latin typeface="Arial Narrow"/>
                <a:ea typeface="DejaVu Sans"/>
              </a:rPr>
              <a:t>- loss or data discontinuity</a:t>
            </a:r>
            <a:endParaRPr lang="en-GB" sz="2600" spc="-1" dirty="0">
              <a:latin typeface="Arial"/>
            </a:endParaRPr>
          </a:p>
          <a:p>
            <a:pPr>
              <a:spcBef>
                <a:spcPts val="601"/>
              </a:spcBef>
              <a:spcAft>
                <a:spcPts val="601"/>
              </a:spcAft>
            </a:pPr>
            <a:r>
              <a:rPr lang="en-GB" sz="2600" b="1" spc="-1" dirty="0">
                <a:solidFill>
                  <a:srgbClr val="000000"/>
                </a:solidFill>
                <a:latin typeface="Arial Narrow"/>
                <a:ea typeface="DejaVu Sans"/>
              </a:rPr>
              <a:t>Performance reduction</a:t>
            </a:r>
            <a:r>
              <a:rPr lang="en-GB" sz="2600" spc="-1" dirty="0">
                <a:solidFill>
                  <a:srgbClr val="000000"/>
                </a:solidFill>
                <a:latin typeface="Arial Narrow"/>
                <a:ea typeface="DejaVu Sans"/>
              </a:rPr>
              <a:t>- low processing speed due to shared resources</a:t>
            </a:r>
            <a:endParaRPr lang="en-GB" sz="2600" spc="-1" dirty="0">
              <a:latin typeface="Arial"/>
            </a:endParaRPr>
          </a:p>
          <a:p>
            <a:pPr>
              <a:spcBef>
                <a:spcPts val="601"/>
              </a:spcBef>
              <a:spcAft>
                <a:spcPts val="601"/>
              </a:spcAft>
            </a:pPr>
            <a:r>
              <a:rPr lang="en-GB" sz="2600" b="1" spc="-1" dirty="0">
                <a:solidFill>
                  <a:srgbClr val="000000"/>
                </a:solidFill>
                <a:latin typeface="Arial Narrow"/>
                <a:ea typeface="DejaVu Sans"/>
              </a:rPr>
              <a:t>Buffer overflow</a:t>
            </a:r>
            <a:r>
              <a:rPr lang="en-GB" sz="2600" spc="-1" dirty="0">
                <a:solidFill>
                  <a:srgbClr val="000000"/>
                </a:solidFill>
                <a:latin typeface="Arial Narrow"/>
                <a:ea typeface="DejaVu Sans"/>
              </a:rPr>
              <a:t>- writing into buffer faster than the data is read from the resource</a:t>
            </a:r>
            <a:endParaRPr lang="en-GB" sz="2600" spc="-1" dirty="0">
              <a:latin typeface="Arial"/>
            </a:endParaRPr>
          </a:p>
          <a:p>
            <a:pPr>
              <a:spcBef>
                <a:spcPts val="601"/>
              </a:spcBef>
              <a:spcAft>
                <a:spcPts val="601"/>
              </a:spcAft>
            </a:pPr>
            <a:r>
              <a:rPr lang="en-GB" sz="2600" b="1" spc="-1" dirty="0">
                <a:solidFill>
                  <a:srgbClr val="000000"/>
                </a:solidFill>
                <a:latin typeface="Arial Narrow"/>
                <a:ea typeface="DejaVu Sans"/>
              </a:rPr>
              <a:t>Frozen data</a:t>
            </a:r>
            <a:r>
              <a:rPr lang="en-GB" sz="2600" spc="-1" dirty="0">
                <a:solidFill>
                  <a:srgbClr val="000000"/>
                </a:solidFill>
                <a:latin typeface="Arial Narrow"/>
                <a:ea typeface="DejaVu Sans"/>
              </a:rPr>
              <a:t>- continual read of the same data</a:t>
            </a:r>
            <a:endParaRPr lang="en-GB" sz="2600" spc="-1" dirty="0">
              <a:latin typeface="Arial"/>
            </a:endParaRPr>
          </a:p>
          <a:p>
            <a:pPr>
              <a:spcBef>
                <a:spcPts val="641"/>
              </a:spcBef>
            </a:pPr>
            <a:endParaRPr lang="en-GB" sz="2600"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virtualization</a:t>
            </a:r>
            <a:endParaRPr lang="mk-MK" dirty="0"/>
          </a:p>
        </p:txBody>
      </p:sp>
      <p:sp>
        <p:nvSpPr>
          <p:cNvPr id="3" name="Content Placeholder 2"/>
          <p:cNvSpPr>
            <a:spLocks noGrp="1"/>
          </p:cNvSpPr>
          <p:nvPr>
            <p:ph idx="1"/>
          </p:nvPr>
        </p:nvSpPr>
        <p:spPr/>
        <p:txBody>
          <a:bodyPr>
            <a:normAutofit lnSpcReduction="10000"/>
          </a:bodyPr>
          <a:lstStyle/>
          <a:p>
            <a:r>
              <a:rPr lang="mk-MK" dirty="0"/>
              <a:t> </a:t>
            </a:r>
            <a:r>
              <a:rPr lang="en-US" dirty="0"/>
              <a:t>Network virtualization</a:t>
            </a:r>
            <a:r>
              <a:rPr lang="mk-MK" dirty="0"/>
              <a:t> (NV)</a:t>
            </a:r>
            <a:r>
              <a:rPr lang="en-US" dirty="0"/>
              <a:t> is the process of combining hardware and software network resources and network functionality into a single, software-based administrative entity, </a:t>
            </a:r>
            <a:r>
              <a:rPr lang="mk-MK" dirty="0"/>
              <a:t>named</a:t>
            </a:r>
            <a:r>
              <a:rPr lang="en-US" dirty="0"/>
              <a:t> </a:t>
            </a:r>
            <a:r>
              <a:rPr lang="en-US" b="1" dirty="0"/>
              <a:t>virtual network</a:t>
            </a:r>
            <a:r>
              <a:rPr lang="mk-MK" b="1" dirty="0"/>
              <a:t> framework</a:t>
            </a:r>
            <a:r>
              <a:rPr lang="en-US" dirty="0"/>
              <a:t>.</a:t>
            </a:r>
            <a:endParaRPr lang="mk-MK" dirty="0"/>
          </a:p>
          <a:p>
            <a:endParaRPr lang="en-US" dirty="0"/>
          </a:p>
          <a:p>
            <a:r>
              <a:rPr lang="mk-MK" dirty="0"/>
              <a:t>NV=SDN+NFV</a:t>
            </a:r>
          </a:p>
          <a:p>
            <a:endParaRPr lang="mk-MK" dirty="0"/>
          </a:p>
          <a:p>
            <a:r>
              <a:rPr lang="en-US" dirty="0"/>
              <a:t>The trend </a:t>
            </a:r>
            <a:r>
              <a:rPr lang="mk-MK" dirty="0"/>
              <a:t>beyond </a:t>
            </a:r>
            <a:r>
              <a:rPr lang="en-US" dirty="0"/>
              <a:t>software-defined instrumentation is giving engineers unprecedented control over automated test systems and enabling new types of applications.</a:t>
            </a: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25</a:t>
            </a:fld>
            <a:endParaRPr lang="en-US" altLang="en-US"/>
          </a:p>
        </p:txBody>
      </p:sp>
    </p:spTree>
    <p:extLst>
      <p:ext uri="{BB962C8B-B14F-4D97-AF65-F5344CB8AC3E}">
        <p14:creationId xmlns:p14="http://schemas.microsoft.com/office/powerpoint/2010/main" val="3570927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SDN introduction</a:t>
            </a:r>
          </a:p>
        </p:txBody>
      </p:sp>
      <p:sp>
        <p:nvSpPr>
          <p:cNvPr id="3" name="Content Placeholder 2"/>
          <p:cNvSpPr>
            <a:spLocks noGrp="1"/>
          </p:cNvSpPr>
          <p:nvPr>
            <p:ph idx="1"/>
          </p:nvPr>
        </p:nvSpPr>
        <p:spPr>
          <a:xfrm>
            <a:off x="1981200" y="1268761"/>
            <a:ext cx="8229600" cy="4968977"/>
          </a:xfrm>
        </p:spPr>
        <p:txBody>
          <a:bodyPr>
            <a:normAutofit fontScale="92500" lnSpcReduction="10000"/>
          </a:bodyPr>
          <a:lstStyle/>
          <a:p>
            <a:r>
              <a:rPr lang="en-US" dirty="0"/>
              <a:t>Software-Defined Networking is an emerging network architecture which decouples the network control and forwarding functions enabling the network control to become directly programmable and the underlying infrastructure to be abstracted for applications and network services.</a:t>
            </a:r>
            <a:endParaRPr lang="mk-MK" dirty="0"/>
          </a:p>
          <a:p>
            <a:endParaRPr lang="mk-MK" sz="1500" dirty="0"/>
          </a:p>
          <a:p>
            <a:r>
              <a:rPr lang="en-US" dirty="0"/>
              <a:t>Centralizes command and control in the network</a:t>
            </a:r>
            <a:endParaRPr lang="mk-MK" dirty="0"/>
          </a:p>
          <a:p>
            <a:endParaRPr lang="en-US" sz="1500" dirty="0"/>
          </a:p>
          <a:p>
            <a:r>
              <a:rPr lang="en-US" dirty="0"/>
              <a:t>Separates the Control plane from the Data plane</a:t>
            </a:r>
            <a:r>
              <a:rPr lang="mk-MK" dirty="0"/>
              <a:t> and Management plane</a:t>
            </a:r>
          </a:p>
          <a:p>
            <a:endParaRPr lang="en-US" sz="1000" dirty="0"/>
          </a:p>
          <a:p>
            <a:r>
              <a:rPr lang="en-US" dirty="0"/>
              <a:t>Although SDN</a:t>
            </a:r>
            <a:r>
              <a:rPr lang="mk-MK" dirty="0"/>
              <a:t> </a:t>
            </a:r>
            <a:r>
              <a:rPr lang="en-US" dirty="0"/>
              <a:t>is a relatively</a:t>
            </a:r>
            <a:r>
              <a:rPr lang="mk-MK" dirty="0"/>
              <a:t> </a:t>
            </a:r>
            <a:r>
              <a:rPr lang="en-US" dirty="0"/>
              <a:t>new area, it has attracted much attentions from academia</a:t>
            </a:r>
            <a:r>
              <a:rPr lang="mk-MK" dirty="0"/>
              <a:t>, business </a:t>
            </a:r>
            <a:r>
              <a:rPr lang="en-US" dirty="0"/>
              <a:t>and industry.</a:t>
            </a:r>
            <a:endParaRPr lang="mk-MK" dirty="0"/>
          </a:p>
          <a:p>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26</a:t>
            </a:fld>
            <a:endParaRPr lang="en-US" altLang="en-US"/>
          </a:p>
        </p:txBody>
      </p:sp>
    </p:spTree>
    <p:extLst>
      <p:ext uri="{BB962C8B-B14F-4D97-AF65-F5344CB8AC3E}">
        <p14:creationId xmlns:p14="http://schemas.microsoft.com/office/powerpoint/2010/main" val="20107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SDN Architecture</a:t>
            </a:r>
          </a:p>
        </p:txBody>
      </p:sp>
      <p:sp>
        <p:nvSpPr>
          <p:cNvPr id="3" name="Content Placeholder 2"/>
          <p:cNvSpPr>
            <a:spLocks noGrp="1"/>
          </p:cNvSpPr>
          <p:nvPr>
            <p:ph idx="1"/>
          </p:nvPr>
        </p:nvSpPr>
        <p:spPr/>
        <p:txBody>
          <a:bodyPr/>
          <a:lstStyle/>
          <a:p>
            <a:r>
              <a:rPr lang="en-US" dirty="0"/>
              <a:t>Software-Defined Networking is </a:t>
            </a:r>
            <a:r>
              <a:rPr lang="mk-MK" dirty="0"/>
              <a:t>an Architecture</a:t>
            </a:r>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27</a:t>
            </a:fld>
            <a:endParaRPr lang="en-US" altLang="en-US"/>
          </a:p>
        </p:txBody>
      </p:sp>
      <p:pic>
        <p:nvPicPr>
          <p:cNvPr id="6" name="Picture 5"/>
          <p:cNvPicPr>
            <a:picLocks noChangeAspect="1"/>
          </p:cNvPicPr>
          <p:nvPr/>
        </p:nvPicPr>
        <p:blipFill>
          <a:blip r:embed="rId2"/>
          <a:stretch>
            <a:fillRect/>
          </a:stretch>
        </p:blipFill>
        <p:spPr>
          <a:xfrm>
            <a:off x="2678522" y="2492896"/>
            <a:ext cx="6727604" cy="2592288"/>
          </a:xfrm>
          <a:prstGeom prst="rect">
            <a:avLst/>
          </a:prstGeom>
        </p:spPr>
      </p:pic>
      <p:pic>
        <p:nvPicPr>
          <p:cNvPr id="7" name="Picture 6" descr="Image result for SDN transparent"/>
          <p:cNvPicPr/>
          <p:nvPr/>
        </p:nvPicPr>
        <p:blipFill>
          <a:blip r:embed="rId3">
            <a:extLst>
              <a:ext uri="{28A0092B-C50C-407E-A947-70E740481C1C}">
                <a14:useLocalDpi xmlns:a14="http://schemas.microsoft.com/office/drawing/2010/main" val="0"/>
              </a:ext>
            </a:extLst>
          </a:blip>
          <a:srcRect/>
          <a:stretch>
            <a:fillRect/>
          </a:stretch>
        </p:blipFill>
        <p:spPr bwMode="auto">
          <a:xfrm>
            <a:off x="3638550" y="2276873"/>
            <a:ext cx="5553075" cy="3773857"/>
          </a:xfrm>
          <a:prstGeom prst="rect">
            <a:avLst/>
          </a:prstGeom>
          <a:noFill/>
          <a:ln>
            <a:noFill/>
          </a:ln>
        </p:spPr>
      </p:pic>
    </p:spTree>
    <p:extLst>
      <p:ext uri="{BB962C8B-B14F-4D97-AF65-F5344CB8AC3E}">
        <p14:creationId xmlns:p14="http://schemas.microsoft.com/office/powerpoint/2010/main" val="298007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 SDN Concept by ITU [Rec. Y.3300]</a:t>
            </a:r>
          </a:p>
        </p:txBody>
      </p:sp>
      <p:sp>
        <p:nvSpPr>
          <p:cNvPr id="3" name="Content Placeholder 2"/>
          <p:cNvSpPr>
            <a:spLocks noGrp="1"/>
          </p:cNvSpPr>
          <p:nvPr>
            <p:ph idx="1"/>
          </p:nvPr>
        </p:nvSpPr>
        <p:spPr/>
        <p:txBody>
          <a:bodyPr/>
          <a:lstStyle/>
          <a:p>
            <a:r>
              <a:rPr lang="en-US" dirty="0"/>
              <a:t>SDN relocates the control of network resources to a dedicated network element, namely SDN</a:t>
            </a:r>
            <a:r>
              <a:rPr lang="mk-MK" dirty="0"/>
              <a:t> </a:t>
            </a:r>
            <a:r>
              <a:rPr lang="en-US" dirty="0"/>
              <a:t>controller, which provides a means to program, orchestrate, control and manage the network</a:t>
            </a:r>
            <a:r>
              <a:rPr lang="mk-MK" dirty="0"/>
              <a:t> </a:t>
            </a:r>
            <a:r>
              <a:rPr lang="en-US" dirty="0"/>
              <a:t>resources through software.</a:t>
            </a:r>
            <a:endParaRPr lang="mk-MK"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28</a:t>
            </a:fld>
            <a:endParaRPr lang="en-US" altLang="en-US"/>
          </a:p>
        </p:txBody>
      </p:sp>
      <p:pic>
        <p:nvPicPr>
          <p:cNvPr id="5" name="Picture 4"/>
          <p:cNvPicPr>
            <a:picLocks noChangeAspect="1"/>
          </p:cNvPicPr>
          <p:nvPr/>
        </p:nvPicPr>
        <p:blipFill>
          <a:blip r:embed="rId2"/>
          <a:stretch>
            <a:fillRect/>
          </a:stretch>
        </p:blipFill>
        <p:spPr>
          <a:xfrm>
            <a:off x="4374206" y="3138356"/>
            <a:ext cx="5256584" cy="3334279"/>
          </a:xfrm>
          <a:prstGeom prst="rect">
            <a:avLst/>
          </a:prstGeom>
        </p:spPr>
      </p:pic>
    </p:spTree>
    <p:extLst>
      <p:ext uri="{BB962C8B-B14F-4D97-AF65-F5344CB8AC3E}">
        <p14:creationId xmlns:p14="http://schemas.microsoft.com/office/powerpoint/2010/main" val="376562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NFV Introduction</a:t>
            </a:r>
          </a:p>
        </p:txBody>
      </p:sp>
      <p:sp>
        <p:nvSpPr>
          <p:cNvPr id="3" name="Slide Number Placeholder 2"/>
          <p:cNvSpPr>
            <a:spLocks noGrp="1"/>
          </p:cNvSpPr>
          <p:nvPr>
            <p:ph type="sldNum" sz="quarter" idx="11"/>
          </p:nvPr>
        </p:nvSpPr>
        <p:spPr/>
        <p:txBody>
          <a:bodyPr/>
          <a:lstStyle/>
          <a:p>
            <a:fld id="{C0FD3C0A-7DD2-4973-9FE4-C65AC5A0C8A6}" type="slidenum">
              <a:rPr lang="en-US" altLang="en-US" smtClean="0"/>
              <a:pPr/>
              <a:t>29</a:t>
            </a:fld>
            <a:endParaRPr lang="en-US" altLang="en-US"/>
          </a:p>
        </p:txBody>
      </p:sp>
      <p:sp>
        <p:nvSpPr>
          <p:cNvPr id="4" name="Content Placeholder 2"/>
          <p:cNvSpPr txBox="1">
            <a:spLocks/>
          </p:cNvSpPr>
          <p:nvPr/>
        </p:nvSpPr>
        <p:spPr>
          <a:xfrm>
            <a:off x="1981200" y="1340344"/>
            <a:ext cx="8229600" cy="496897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Network Function Virtualization (NFV) is implementing network functions in software  - that run today  on proprietary hardware -  leveraging (high volume) standard servers and ICT virtualization</a:t>
            </a:r>
          </a:p>
          <a:p>
            <a:r>
              <a:rPr lang="en-US" kern="0" dirty="0"/>
              <a:t>Supports multi-versioning and multi-tenancy of network functions.</a:t>
            </a:r>
          </a:p>
          <a:p>
            <a:r>
              <a:rPr lang="en-US" kern="0" dirty="0"/>
              <a:t>Allows use of a single physical platform for different applications, users and platforms</a:t>
            </a:r>
          </a:p>
          <a:p>
            <a:r>
              <a:rPr lang="en-US" kern="0" dirty="0"/>
              <a:t>Enables new ways to implement resilience, service assurance, test, diagnostics and security surveillance</a:t>
            </a:r>
          </a:p>
          <a:p>
            <a:r>
              <a:rPr lang="en-US" kern="0" dirty="0"/>
              <a:t>Facilitates innovation towards new network functions and services that are only practical in a pure software network environment</a:t>
            </a:r>
          </a:p>
        </p:txBody>
      </p:sp>
    </p:spTree>
    <p:extLst>
      <p:ext uri="{BB962C8B-B14F-4D97-AF65-F5344CB8AC3E}">
        <p14:creationId xmlns:p14="http://schemas.microsoft.com/office/powerpoint/2010/main" val="2750662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975982"/>
            <a:ext cx="9933398"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en-GB" altLang="en-US" sz="4000" b="1" i="0" u="none" strike="noStrike" cap="none" normalizeH="0" baseline="0" dirty="0">
                <a:ln>
                  <a:noFill/>
                </a:ln>
                <a:effectLst/>
                <a:latin typeface="Garamond" panose="02020404030301010803" pitchFamily="18" charset="0"/>
              </a:rPr>
              <a:t>Project scope</a:t>
            </a:r>
            <a:endParaRPr kumimoji="0" lang="en-US" altLang="en-US" sz="4000" b="1" i="0" u="none" strike="noStrike" cap="none" normalizeH="0" baseline="0" dirty="0">
              <a:ln>
                <a:noFill/>
              </a:ln>
              <a:effectLst/>
              <a:latin typeface="Garamond" panose="02020404030301010803" pitchFamily="18" charset="0"/>
            </a:endParaRPr>
          </a:p>
        </p:txBody>
      </p:sp>
      <p:pic>
        <p:nvPicPr>
          <p:cNvPr id="8" name="Picture 2" descr="https://eacea.ec.europa.eu/sites/eacea-site/files/logosbeneficaireserasmusleft_en.jpg">
            <a:extLst>
              <a:ext uri="{FF2B5EF4-FFF2-40B4-BE49-F238E27FC236}">
                <a16:creationId xmlns:a16="http://schemas.microsoft.com/office/drawing/2014/main" id="{AB9B1173-5EBE-4DC1-A9B6-0E67D4538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4745247-0E9F-4035-A155-D5BA1AC80BDB}"/>
              </a:ext>
            </a:extLst>
          </p:cNvPr>
          <p:cNvSpPr>
            <a:spLocks noGrp="1"/>
          </p:cNvSpPr>
          <p:nvPr>
            <p:ph idx="1"/>
          </p:nvPr>
        </p:nvSpPr>
        <p:spPr/>
        <p:txBody>
          <a:bodyPr/>
          <a:lstStyle/>
          <a:p>
            <a:pPr lvl="0"/>
            <a:r>
              <a:rPr lang="en-US" dirty="0">
                <a:latin typeface="Garamond" panose="02020404030301010803" pitchFamily="18" charset="0"/>
              </a:rPr>
              <a:t>Better understanding of measurement techniques and instrumentation </a:t>
            </a:r>
            <a:endParaRPr lang="sr-Latn-RS" dirty="0">
              <a:latin typeface="Garamond" panose="02020404030301010803" pitchFamily="18" charset="0"/>
            </a:endParaRPr>
          </a:p>
          <a:p>
            <a:pPr lvl="0"/>
            <a:r>
              <a:rPr lang="en-US" dirty="0">
                <a:latin typeface="Garamond" panose="02020404030301010803" pitchFamily="18" charset="0"/>
              </a:rPr>
              <a:t>Higher level of LabVIEW programming</a:t>
            </a:r>
            <a:endParaRPr lang="sr-Latn-RS" dirty="0">
              <a:latin typeface="Garamond" panose="02020404030301010803" pitchFamily="18" charset="0"/>
            </a:endParaRPr>
          </a:p>
          <a:p>
            <a:pPr lvl="0"/>
            <a:r>
              <a:rPr lang="en-US" dirty="0">
                <a:latin typeface="Garamond" panose="02020404030301010803" pitchFamily="18" charset="0"/>
              </a:rPr>
              <a:t>Innovative teaching materials</a:t>
            </a:r>
            <a:endParaRPr lang="sr-Latn-RS" dirty="0">
              <a:latin typeface="Garamond" panose="02020404030301010803" pitchFamily="18" charset="0"/>
            </a:endParaRPr>
          </a:p>
          <a:p>
            <a:pPr lvl="0"/>
            <a:r>
              <a:rPr lang="en-US" dirty="0">
                <a:latin typeface="Garamond" panose="02020404030301010803" pitchFamily="18" charset="0"/>
              </a:rPr>
              <a:t>More practical experience in system level development </a:t>
            </a:r>
            <a:endParaRPr lang="sr-Latn-RS" dirty="0">
              <a:latin typeface="Garamond" panose="02020404030301010803" pitchFamily="18" charset="0"/>
            </a:endParaRPr>
          </a:p>
          <a:p>
            <a:pPr lvl="0"/>
            <a:r>
              <a:rPr lang="en-US" dirty="0">
                <a:latin typeface="Garamond" panose="02020404030301010803" pitchFamily="18" charset="0"/>
              </a:rPr>
              <a:t>More experience in </a:t>
            </a:r>
            <a:r>
              <a:rPr lang="en-US">
                <a:latin typeface="Garamond" panose="02020404030301010803" pitchFamily="18" charset="0"/>
              </a:rPr>
              <a:t>Erasmus projects</a:t>
            </a:r>
            <a:endParaRPr lang="en-US" dirty="0">
              <a:latin typeface="Garamond" panose="02020404030301010803" pitchFamily="18" charset="0"/>
            </a:endParaRPr>
          </a:p>
          <a:p>
            <a:pPr lvl="0"/>
            <a:r>
              <a:rPr lang="en-US" dirty="0">
                <a:latin typeface="Garamond" panose="02020404030301010803" pitchFamily="18" charset="0"/>
              </a:rPr>
              <a:t>Organize LabVIEW competition </a:t>
            </a:r>
            <a:endParaRPr lang="sr-Latn-RS" dirty="0">
              <a:latin typeface="Garamond" panose="02020404030301010803" pitchFamily="18" charset="0"/>
            </a:endParaRPr>
          </a:p>
          <a:p>
            <a:endParaRPr lang="sr-Latn-RS" dirty="0">
              <a:latin typeface="Garamond" panose="02020404030301010803" pitchFamily="18" charset="0"/>
            </a:endParaRPr>
          </a:p>
        </p:txBody>
      </p:sp>
    </p:spTree>
    <p:extLst>
      <p:ext uri="{BB962C8B-B14F-4D97-AF65-F5344CB8AC3E}">
        <p14:creationId xmlns:p14="http://schemas.microsoft.com/office/powerpoint/2010/main" val="2457656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672064" y="4653137"/>
            <a:ext cx="3384376" cy="1941055"/>
          </a:xfrm>
          <a:prstGeom prst="rect">
            <a:avLst/>
          </a:prstGeom>
        </p:spPr>
      </p:pic>
      <p:sp>
        <p:nvSpPr>
          <p:cNvPr id="2" name="Title 1"/>
          <p:cNvSpPr>
            <a:spLocks noGrp="1"/>
          </p:cNvSpPr>
          <p:nvPr>
            <p:ph type="title"/>
          </p:nvPr>
        </p:nvSpPr>
        <p:spPr/>
        <p:txBody>
          <a:bodyPr/>
          <a:lstStyle/>
          <a:p>
            <a:r>
              <a:rPr lang="en-US" dirty="0"/>
              <a:t>NFV Introduction (2)</a:t>
            </a:r>
          </a:p>
        </p:txBody>
      </p:sp>
      <p:sp>
        <p:nvSpPr>
          <p:cNvPr id="8" name="Content Placeholder 2"/>
          <p:cNvSpPr txBox="1">
            <a:spLocks/>
          </p:cNvSpPr>
          <p:nvPr/>
        </p:nvSpPr>
        <p:spPr>
          <a:xfrm>
            <a:off x="1775520" y="1340769"/>
            <a:ext cx="8700751" cy="172861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As an emerging technology, NFV brings several challenges to network operators, such as the guarantee of network performance for virtual appliances, their dynamic instantiation and migration, and their efficient placement.</a:t>
            </a:r>
          </a:p>
          <a:p>
            <a:endParaRPr lang="en-US" sz="1500" kern="0" dirty="0"/>
          </a:p>
          <a:p>
            <a:r>
              <a:rPr lang="en-US" kern="0" dirty="0"/>
              <a:t>While SDN is typically thought of as managing and automating tasks for physical devices, NFV is all about provisioning new networking devices.</a:t>
            </a:r>
          </a:p>
          <a:p>
            <a:pPr lvl="1"/>
            <a:r>
              <a:rPr lang="en-US" kern="0" dirty="0"/>
              <a:t>SDN may then be used to manage the new virtual as well as the existing physical devices.</a:t>
            </a:r>
          </a:p>
          <a:p>
            <a:endParaRPr lang="en-US" kern="0" dirty="0"/>
          </a:p>
        </p:txBody>
      </p:sp>
      <p:pic>
        <p:nvPicPr>
          <p:cNvPr id="5" name="Picture 4"/>
          <p:cNvPicPr>
            <a:picLocks noChangeAspect="1"/>
          </p:cNvPicPr>
          <p:nvPr/>
        </p:nvPicPr>
        <p:blipFill>
          <a:blip r:embed="rId4"/>
          <a:stretch>
            <a:fillRect/>
          </a:stretch>
        </p:blipFill>
        <p:spPr>
          <a:xfrm>
            <a:off x="6547933" y="4703779"/>
            <a:ext cx="3508507" cy="1890412"/>
          </a:xfrm>
          <a:prstGeom prst="rect">
            <a:avLst/>
          </a:prstGeom>
        </p:spPr>
      </p:pic>
    </p:spTree>
    <p:extLst>
      <p:ext uri="{BB962C8B-B14F-4D97-AF65-F5344CB8AC3E}">
        <p14:creationId xmlns:p14="http://schemas.microsoft.com/office/powerpoint/2010/main" val="248339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359697" y="2924945"/>
            <a:ext cx="6648305" cy="3686041"/>
          </a:xfrm>
          <a:prstGeom prst="rect">
            <a:avLst/>
          </a:prstGeom>
        </p:spPr>
      </p:pic>
      <p:sp>
        <p:nvSpPr>
          <p:cNvPr id="2" name="Title 1"/>
          <p:cNvSpPr>
            <a:spLocks noGrp="1"/>
          </p:cNvSpPr>
          <p:nvPr>
            <p:ph type="title"/>
          </p:nvPr>
        </p:nvSpPr>
        <p:spPr/>
        <p:txBody>
          <a:bodyPr/>
          <a:lstStyle/>
          <a:p>
            <a:r>
              <a:rPr lang="en-US" dirty="0"/>
              <a:t>Defining NFV</a:t>
            </a:r>
          </a:p>
        </p:txBody>
      </p:sp>
      <p:sp>
        <p:nvSpPr>
          <p:cNvPr id="4" name="Content Placeholder 2"/>
          <p:cNvSpPr txBox="1">
            <a:spLocks/>
          </p:cNvSpPr>
          <p:nvPr/>
        </p:nvSpPr>
        <p:spPr>
          <a:xfrm>
            <a:off x="1775520" y="1340344"/>
            <a:ext cx="8700751" cy="1728617"/>
          </a:xfrm>
          <a:prstGeom prst="rect">
            <a:avLst/>
          </a:prstGeom>
        </p:spPr>
        <p:txBody>
          <a:bodyPr/>
          <a:lstStyle>
            <a:lvl1pPr marL="257175" indent="-257175" algn="l" rtl="0" eaLnBrk="0" fontAlgn="base" hangingPunct="0">
              <a:spcBef>
                <a:spcPct val="20000"/>
              </a:spcBef>
              <a:spcAft>
                <a:spcPct val="0"/>
              </a:spcAft>
              <a:buClr>
                <a:schemeClr val="bg2"/>
              </a:buClr>
              <a:buSzPct val="75000"/>
              <a:buFont typeface="Wingdings" panose="05000000000000000000"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80000"/>
              <a:buFont typeface="Wingdings" panose="05000000000000000000" pitchFamily="2" charset="2"/>
              <a:buChar char="¨"/>
              <a:defRPr sz="2100">
                <a:solidFill>
                  <a:schemeClr val="tx1"/>
                </a:solidFill>
                <a:latin typeface="+mn-lt"/>
                <a:cs typeface="+mn-cs"/>
              </a:defRPr>
            </a:lvl2pPr>
            <a:lvl3pPr marL="857250" indent="-171450" algn="l" rtl="0" eaLnBrk="0" fontAlgn="base" hangingPunct="0">
              <a:spcBef>
                <a:spcPct val="20000"/>
              </a:spcBef>
              <a:spcAft>
                <a:spcPct val="0"/>
              </a:spcAft>
              <a:buClr>
                <a:schemeClr val="bg2"/>
              </a:buClr>
              <a:buSzPct val="65000"/>
              <a:buFont typeface="Wingdings" panose="05000000000000000000" pitchFamily="2" charset="2"/>
              <a:buChar char="n"/>
              <a:defRPr sz="1800">
                <a:solidFill>
                  <a:schemeClr val="tx1"/>
                </a:solidFill>
                <a:latin typeface="+mn-lt"/>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
              <a:defRPr sz="1500">
                <a:solidFill>
                  <a:schemeClr val="tx1"/>
                </a:solidFill>
                <a:latin typeface="+mn-lt"/>
                <a:cs typeface="+mn-cs"/>
              </a:defRPr>
            </a:lvl4pPr>
            <a:lvl5pPr marL="1543050" indent="-171450" algn="l" rtl="0" eaLnBrk="0" fontAlgn="base" hangingPunct="0">
              <a:spcBef>
                <a:spcPct val="20000"/>
              </a:spcBef>
              <a:spcAft>
                <a:spcPct val="0"/>
              </a:spcAft>
              <a:buClr>
                <a:schemeClr val="bg2"/>
              </a:buClr>
              <a:buFont typeface="Wingdings" panose="05000000000000000000" pitchFamily="2" charset="2"/>
              <a:buChar char="§"/>
              <a:defRPr sz="1500">
                <a:solidFill>
                  <a:schemeClr val="tx1"/>
                </a:solidFill>
                <a:latin typeface="+mn-lt"/>
                <a:cs typeface="+mn-cs"/>
              </a:defRPr>
            </a:lvl5pPr>
            <a:lvl6pPr marL="18859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6pPr>
            <a:lvl7pPr marL="22288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7pPr>
            <a:lvl8pPr marL="25717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8pPr>
            <a:lvl9pPr marL="2914650" indent="-171450" algn="l" rtl="0" fontAlgn="base">
              <a:spcBef>
                <a:spcPct val="20000"/>
              </a:spcBef>
              <a:spcAft>
                <a:spcPct val="0"/>
              </a:spcAft>
              <a:buClr>
                <a:schemeClr val="bg2"/>
              </a:buClr>
              <a:buFont typeface="Wingdings" pitchFamily="2" charset="2"/>
              <a:buChar char="§"/>
              <a:defRPr sz="1500">
                <a:solidFill>
                  <a:schemeClr val="tx1"/>
                </a:solidFill>
                <a:latin typeface="+mn-lt"/>
                <a:cs typeface="+mn-cs"/>
              </a:defRPr>
            </a:lvl9pPr>
          </a:lstStyle>
          <a:p>
            <a:r>
              <a:rPr lang="en-US" kern="0" dirty="0"/>
              <a:t>NFV transforms how network operators architect their infrastructure by leveraging the full-blown virtualization technology to separate software instance from hardware platform, and by decoupling functionality from location for faster networking service provisioning.</a:t>
            </a:r>
          </a:p>
          <a:p>
            <a:endParaRPr lang="en-US" sz="1500" kern="0" dirty="0"/>
          </a:p>
        </p:txBody>
      </p:sp>
    </p:spTree>
    <p:extLst>
      <p:ext uri="{BB962C8B-B14F-4D97-AF65-F5344CB8AC3E}">
        <p14:creationId xmlns:p14="http://schemas.microsoft.com/office/powerpoint/2010/main" val="3959951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603272"/>
            <a:ext cx="8229600" cy="737496"/>
          </a:xfrm>
        </p:spPr>
        <p:txBody>
          <a:bodyPr/>
          <a:lstStyle/>
          <a:p>
            <a:r>
              <a:rPr lang="en-US" dirty="0"/>
              <a:t>5G +</a:t>
            </a:r>
            <a:r>
              <a:rPr lang="mk-MK" dirty="0"/>
              <a:t> NV</a:t>
            </a:r>
            <a:r>
              <a:rPr lang="en-US" dirty="0"/>
              <a:t> (NFV &amp; SDN)</a:t>
            </a:r>
            <a:endParaRPr lang="mk-MK" dirty="0"/>
          </a:p>
        </p:txBody>
      </p:sp>
      <p:sp>
        <p:nvSpPr>
          <p:cNvPr id="3" name="Content Placeholder 2"/>
          <p:cNvSpPr>
            <a:spLocks noGrp="1"/>
          </p:cNvSpPr>
          <p:nvPr>
            <p:ph idx="1"/>
          </p:nvPr>
        </p:nvSpPr>
        <p:spPr>
          <a:xfrm>
            <a:off x="1524001" y="6021288"/>
            <a:ext cx="9143999" cy="504056"/>
          </a:xfrm>
        </p:spPr>
        <p:txBody>
          <a:bodyPr/>
          <a:lstStyle/>
          <a:p>
            <a:pPr marL="0" indent="0">
              <a:buNone/>
            </a:pPr>
            <a:r>
              <a:rPr lang="en-US" sz="1800" dirty="0"/>
              <a:t>Source: View on 5G Architecture - 5G PPP Architecture Working Group</a:t>
            </a:r>
            <a:endParaRPr lang="mk-MK" sz="1800" dirty="0"/>
          </a:p>
        </p:txBody>
      </p:sp>
      <p:sp>
        <p:nvSpPr>
          <p:cNvPr id="4" name="Slide Number Placeholder 3"/>
          <p:cNvSpPr>
            <a:spLocks noGrp="1"/>
          </p:cNvSpPr>
          <p:nvPr>
            <p:ph type="sldNum" sz="quarter" idx="11"/>
          </p:nvPr>
        </p:nvSpPr>
        <p:spPr/>
        <p:txBody>
          <a:bodyPr/>
          <a:lstStyle/>
          <a:p>
            <a:fld id="{8283E397-09B6-49DF-9E02-89A4ED3305F7}" type="slidenum">
              <a:rPr lang="en-US" altLang="en-US" smtClean="0"/>
              <a:pPr/>
              <a:t>32</a:t>
            </a:fld>
            <a:endParaRPr lang="en-US" altLang="en-US"/>
          </a:p>
        </p:txBody>
      </p:sp>
      <p:pic>
        <p:nvPicPr>
          <p:cNvPr id="5" name="Picture 4"/>
          <p:cNvPicPr>
            <a:picLocks noChangeAspect="1"/>
          </p:cNvPicPr>
          <p:nvPr/>
        </p:nvPicPr>
        <p:blipFill>
          <a:blip r:embed="rId2"/>
          <a:stretch>
            <a:fillRect/>
          </a:stretch>
        </p:blipFill>
        <p:spPr>
          <a:xfrm>
            <a:off x="2067522" y="1471368"/>
            <a:ext cx="7844902" cy="4333897"/>
          </a:xfrm>
          <a:prstGeom prst="rect">
            <a:avLst/>
          </a:prstGeom>
        </p:spPr>
      </p:pic>
    </p:spTree>
    <p:extLst>
      <p:ext uri="{BB962C8B-B14F-4D97-AF65-F5344CB8AC3E}">
        <p14:creationId xmlns:p14="http://schemas.microsoft.com/office/powerpoint/2010/main" val="1779346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975982"/>
            <a:ext cx="9933398"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GB" altLang="en-US" sz="4000" b="1" dirty="0">
                <a:latin typeface="Garamond" panose="02020404030301010803" pitchFamily="18" charset="0"/>
              </a:rPr>
              <a:t>THANK YOU!</a:t>
            </a:r>
            <a:endParaRPr kumimoji="0" lang="en-US" altLang="en-US" sz="4000" b="1" i="0" u="none" strike="noStrike" cap="none" normalizeH="0" baseline="0" dirty="0">
              <a:ln>
                <a:noFill/>
              </a:ln>
              <a:effectLst/>
              <a:latin typeface="Garamond" panose="02020404030301010803" pitchFamily="18" charset="0"/>
            </a:endParaRPr>
          </a:p>
        </p:txBody>
      </p:sp>
      <p:pic>
        <p:nvPicPr>
          <p:cNvPr id="11" name="Picture 10">
            <a:extLst>
              <a:ext uri="{FF2B5EF4-FFF2-40B4-BE49-F238E27FC236}">
                <a16:creationId xmlns:a16="http://schemas.microsoft.com/office/drawing/2014/main" id="{E82D8BF9-3DCE-496F-847F-32784C73466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01223" y="3484934"/>
            <a:ext cx="1188720" cy="1188720"/>
          </a:xfrm>
          <a:prstGeom prst="rect">
            <a:avLst/>
          </a:prstGeom>
        </p:spPr>
      </p:pic>
      <p:pic>
        <p:nvPicPr>
          <p:cNvPr id="12" name="Picture 11">
            <a:extLst>
              <a:ext uri="{FF2B5EF4-FFF2-40B4-BE49-F238E27FC236}">
                <a16:creationId xmlns:a16="http://schemas.microsoft.com/office/drawing/2014/main" id="{3A88EF19-99CB-4DBC-8B7B-725C8553E45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7436909" y="3447607"/>
            <a:ext cx="1188720" cy="1188720"/>
          </a:xfrm>
          <a:prstGeom prst="rect">
            <a:avLst/>
          </a:prstGeom>
        </p:spPr>
      </p:pic>
      <p:pic>
        <p:nvPicPr>
          <p:cNvPr id="15" name="Picture 14">
            <a:extLst>
              <a:ext uri="{FF2B5EF4-FFF2-40B4-BE49-F238E27FC236}">
                <a16:creationId xmlns:a16="http://schemas.microsoft.com/office/drawing/2014/main" id="{02AC23E7-A671-4730-B2AD-AC52DA72271B}"/>
              </a:ext>
            </a:extLst>
          </p:cNvPr>
          <p:cNvPicPr>
            <a:picLocks/>
          </p:cNvPicPr>
          <p:nvPr/>
        </p:nvPicPr>
        <p:blipFill rotWithShape="1">
          <a:blip r:embed="rId5">
            <a:extLst>
              <a:ext uri="{28A0092B-C50C-407E-A947-70E740481C1C}">
                <a14:useLocalDpi xmlns:a14="http://schemas.microsoft.com/office/drawing/2010/main" val="0"/>
              </a:ext>
            </a:extLst>
          </a:blip>
          <a:srcRect l="13886" r="16898" b="21859"/>
          <a:stretch/>
        </p:blipFill>
        <p:spPr>
          <a:xfrm>
            <a:off x="5401535" y="3356167"/>
            <a:ext cx="1265814" cy="1371600"/>
          </a:xfrm>
          <a:prstGeom prst="rect">
            <a:avLst/>
          </a:prstGeom>
        </p:spPr>
      </p:pic>
      <p:pic>
        <p:nvPicPr>
          <p:cNvPr id="16" name="Picture 15">
            <a:extLst>
              <a:ext uri="{FF2B5EF4-FFF2-40B4-BE49-F238E27FC236}">
                <a16:creationId xmlns:a16="http://schemas.microsoft.com/office/drawing/2014/main" id="{E37FF7EE-90AD-4545-A8A0-E8BB8D8F7052}"/>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072881" y="3553504"/>
            <a:ext cx="1371600" cy="1371600"/>
          </a:xfrm>
          <a:prstGeom prst="rect">
            <a:avLst/>
          </a:prstGeom>
        </p:spPr>
      </p:pic>
      <p:sp>
        <p:nvSpPr>
          <p:cNvPr id="17" name="Rectangle 16"/>
          <p:cNvSpPr/>
          <p:nvPr/>
        </p:nvSpPr>
        <p:spPr>
          <a:xfrm>
            <a:off x="9329678" y="2696214"/>
            <a:ext cx="2549288" cy="523220"/>
          </a:xfrm>
          <a:prstGeom prst="rect">
            <a:avLst/>
          </a:prstGeom>
        </p:spPr>
        <p:txBody>
          <a:bodyPr wrap="none">
            <a:spAutoFit/>
          </a:bodyPr>
          <a:lstStyle/>
          <a:p>
            <a:r>
              <a:rPr lang="en-US" sz="1400" dirty="0">
                <a:solidFill>
                  <a:srgbClr val="000000"/>
                </a:solidFill>
                <a:latin typeface="Garamond" panose="02020404030301010803" pitchFamily="18" charset="0"/>
              </a:rPr>
              <a:t>Faculty of Physics,</a:t>
            </a:r>
          </a:p>
          <a:p>
            <a:r>
              <a:rPr lang="en-US" sz="1400" b="0" i="0" dirty="0">
                <a:solidFill>
                  <a:srgbClr val="000000"/>
                </a:solidFill>
                <a:effectLst/>
                <a:latin typeface="Garamond" panose="02020404030301010803" pitchFamily="18" charset="0"/>
              </a:rPr>
              <a:t>Warsaw University of Technology</a:t>
            </a:r>
          </a:p>
        </p:txBody>
      </p:sp>
      <p:sp>
        <p:nvSpPr>
          <p:cNvPr id="18" name="Rectangle 17"/>
          <p:cNvSpPr/>
          <p:nvPr/>
        </p:nvSpPr>
        <p:spPr>
          <a:xfrm>
            <a:off x="5233622" y="2757049"/>
            <a:ext cx="1704056" cy="523220"/>
          </a:xfrm>
          <a:prstGeom prst="rect">
            <a:avLst/>
          </a:prstGeom>
        </p:spPr>
        <p:txBody>
          <a:bodyPr wrap="none">
            <a:spAutoFit/>
          </a:bodyPr>
          <a:lstStyle/>
          <a:p>
            <a:r>
              <a:rPr lang="en-US" sz="1400" dirty="0">
                <a:solidFill>
                  <a:srgbClr val="000000"/>
                </a:solidFill>
                <a:latin typeface="Garamond" panose="02020404030301010803" pitchFamily="18" charset="0"/>
              </a:rPr>
              <a:t>Zagreb University of </a:t>
            </a:r>
          </a:p>
          <a:p>
            <a:r>
              <a:rPr lang="en-US" sz="1400" dirty="0">
                <a:solidFill>
                  <a:srgbClr val="000000"/>
                </a:solidFill>
                <a:latin typeface="Garamond" panose="02020404030301010803" pitchFamily="18" charset="0"/>
              </a:rPr>
              <a:t>Applied Sciences</a:t>
            </a:r>
            <a:endParaRPr lang="en-US" sz="1400" b="0" i="0" dirty="0">
              <a:solidFill>
                <a:srgbClr val="000000"/>
              </a:solidFill>
              <a:effectLst/>
              <a:latin typeface="Garamond" panose="02020404030301010803" pitchFamily="18" charset="0"/>
            </a:endParaRPr>
          </a:p>
        </p:txBody>
      </p:sp>
      <p:sp>
        <p:nvSpPr>
          <p:cNvPr id="19" name="Rectangle 18"/>
          <p:cNvSpPr/>
          <p:nvPr/>
        </p:nvSpPr>
        <p:spPr>
          <a:xfrm>
            <a:off x="425834" y="2722218"/>
            <a:ext cx="1804597" cy="738664"/>
          </a:xfrm>
          <a:prstGeom prst="rect">
            <a:avLst/>
          </a:prstGeom>
        </p:spPr>
        <p:txBody>
          <a:bodyPr wrap="none">
            <a:spAutoFit/>
          </a:bodyPr>
          <a:lstStyle/>
          <a:p>
            <a:r>
              <a:rPr lang="en-US" sz="1400" dirty="0">
                <a:solidFill>
                  <a:srgbClr val="000000"/>
                </a:solidFill>
                <a:latin typeface="Garamond" panose="02020404030301010803" pitchFamily="18" charset="0"/>
              </a:rPr>
              <a:t>Faculty of Technical </a:t>
            </a:r>
          </a:p>
          <a:p>
            <a:r>
              <a:rPr lang="en-US" sz="1400" dirty="0">
                <a:solidFill>
                  <a:srgbClr val="000000"/>
                </a:solidFill>
                <a:latin typeface="Garamond" panose="02020404030301010803" pitchFamily="18" charset="0"/>
              </a:rPr>
              <a:t>Sciences,</a:t>
            </a:r>
          </a:p>
          <a:p>
            <a:r>
              <a:rPr lang="en-US" sz="1400" b="0" i="0" dirty="0">
                <a:solidFill>
                  <a:srgbClr val="000000"/>
                </a:solidFill>
                <a:effectLst/>
                <a:latin typeface="Garamond" panose="02020404030301010803" pitchFamily="18" charset="0"/>
              </a:rPr>
              <a:t>University of Novi Sad</a:t>
            </a:r>
          </a:p>
        </p:txBody>
      </p:sp>
      <p:sp>
        <p:nvSpPr>
          <p:cNvPr id="20" name="Rectangle 19"/>
          <p:cNvSpPr/>
          <p:nvPr/>
        </p:nvSpPr>
        <p:spPr>
          <a:xfrm>
            <a:off x="2519463" y="2530827"/>
            <a:ext cx="2497543" cy="1169551"/>
          </a:xfrm>
          <a:prstGeom prst="rect">
            <a:avLst/>
          </a:prstGeom>
        </p:spPr>
        <p:txBody>
          <a:bodyPr wrap="none">
            <a:spAutoFit/>
          </a:bodyPr>
          <a:lstStyle/>
          <a:p>
            <a:r>
              <a:rPr lang="en-US" sz="1400" dirty="0">
                <a:latin typeface="Garamond" panose="02020404030301010803" pitchFamily="18" charset="0"/>
              </a:rPr>
              <a:t>Faculty of Electrical Engineering</a:t>
            </a:r>
          </a:p>
          <a:p>
            <a:r>
              <a:rPr lang="en-US" sz="1400" dirty="0">
                <a:latin typeface="Garamond" panose="02020404030301010803" pitchFamily="18" charset="0"/>
              </a:rPr>
              <a:t>and Information Technologies,</a:t>
            </a:r>
          </a:p>
          <a:p>
            <a:r>
              <a:rPr lang="en-US" sz="1400" dirty="0">
                <a:latin typeface="Garamond" panose="02020404030301010803" pitchFamily="18" charset="0"/>
              </a:rPr>
              <a:t>Ss. Cyril and Methodius</a:t>
            </a:r>
          </a:p>
          <a:p>
            <a:r>
              <a:rPr lang="en-US" sz="1400" dirty="0">
                <a:latin typeface="Garamond" panose="02020404030301010803" pitchFamily="18" charset="0"/>
              </a:rPr>
              <a:t>University</a:t>
            </a:r>
          </a:p>
          <a:p>
            <a:endParaRPr lang="en-US" sz="1400" dirty="0">
              <a:latin typeface="Garamond" panose="02020404030301010803" pitchFamily="18" charset="0"/>
            </a:endParaRPr>
          </a:p>
        </p:txBody>
      </p:sp>
      <p:sp>
        <p:nvSpPr>
          <p:cNvPr id="21" name="Rectangle 20"/>
          <p:cNvSpPr/>
          <p:nvPr/>
        </p:nvSpPr>
        <p:spPr>
          <a:xfrm>
            <a:off x="7166912" y="2480770"/>
            <a:ext cx="1971102" cy="738664"/>
          </a:xfrm>
          <a:prstGeom prst="rect">
            <a:avLst/>
          </a:prstGeom>
        </p:spPr>
        <p:txBody>
          <a:bodyPr wrap="square">
            <a:spAutoFit/>
          </a:bodyPr>
          <a:lstStyle/>
          <a:p>
            <a:r>
              <a:rPr lang="en-US" sz="1400" dirty="0">
                <a:solidFill>
                  <a:srgbClr val="000000"/>
                </a:solidFill>
                <a:latin typeface="Garamond" panose="02020404030301010803" pitchFamily="18" charset="0"/>
              </a:rPr>
              <a:t>School of Electrical</a:t>
            </a:r>
          </a:p>
          <a:p>
            <a:r>
              <a:rPr lang="en-US" sz="1400" dirty="0">
                <a:solidFill>
                  <a:srgbClr val="000000"/>
                </a:solidFill>
                <a:latin typeface="Garamond" panose="02020404030301010803" pitchFamily="18" charset="0"/>
              </a:rPr>
              <a:t>Engineering,</a:t>
            </a:r>
          </a:p>
          <a:p>
            <a:r>
              <a:rPr lang="en-US" sz="1400" dirty="0">
                <a:solidFill>
                  <a:srgbClr val="000000"/>
                </a:solidFill>
                <a:latin typeface="Garamond" panose="02020404030301010803" pitchFamily="18" charset="0"/>
              </a:rPr>
              <a:t>University of Belgrade</a:t>
            </a:r>
          </a:p>
        </p:txBody>
      </p:sp>
      <p:pic>
        <p:nvPicPr>
          <p:cNvPr id="22" name="Picture 21"/>
          <p:cNvPicPr/>
          <p:nvPr/>
        </p:nvPicPr>
        <p:blipFill>
          <a:blip r:embed="rId7" cstate="print">
            <a:extLst>
              <a:ext uri="{28A0092B-C50C-407E-A947-70E740481C1C}">
                <a14:useLocalDpi xmlns:a14="http://schemas.microsoft.com/office/drawing/2010/main" val="0"/>
              </a:ext>
            </a:extLst>
          </a:blip>
          <a:stretch>
            <a:fillRect/>
          </a:stretch>
        </p:blipFill>
        <p:spPr>
          <a:xfrm>
            <a:off x="9825905" y="3447607"/>
            <a:ext cx="1247536" cy="1151393"/>
          </a:xfrm>
          <a:prstGeom prst="rect">
            <a:avLst/>
          </a:prstGeom>
        </p:spPr>
      </p:pic>
      <p:pic>
        <p:nvPicPr>
          <p:cNvPr id="23" name="Picture 2" descr="https://eacea.ec.europa.eu/sites/eacea-site/files/logosbeneficaireserasmusleft_en.jpg">
            <a:extLst>
              <a:ext uri="{FF2B5EF4-FFF2-40B4-BE49-F238E27FC236}">
                <a16:creationId xmlns:a16="http://schemas.microsoft.com/office/drawing/2014/main" id="{FAADDB07-AEB8-4AF4-88CC-30649193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2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975982"/>
            <a:ext cx="9933398"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en-GB" altLang="en-US" sz="4000" b="1" i="0" u="none" strike="noStrike" cap="none" normalizeH="0" baseline="0" dirty="0">
                <a:ln>
                  <a:noFill/>
                </a:ln>
                <a:effectLst/>
                <a:latin typeface="Garamond" panose="02020404030301010803" pitchFamily="18" charset="0"/>
              </a:rPr>
              <a:t>Intellectual outputs covered by UKIM</a:t>
            </a:r>
            <a:endParaRPr kumimoji="0" lang="en-US" altLang="en-US" sz="4000" b="1" i="0" u="none" strike="noStrike" cap="none" normalizeH="0" baseline="0" dirty="0">
              <a:ln>
                <a:noFill/>
              </a:ln>
              <a:effectLst/>
              <a:latin typeface="Garamond" panose="02020404030301010803" pitchFamily="18" charset="0"/>
            </a:endParaRPr>
          </a:p>
        </p:txBody>
      </p:sp>
      <p:pic>
        <p:nvPicPr>
          <p:cNvPr id="8" name="Picture 2" descr="https://eacea.ec.europa.eu/sites/eacea-site/files/logosbeneficaireserasmusleft_en.jpg">
            <a:extLst>
              <a:ext uri="{FF2B5EF4-FFF2-40B4-BE49-F238E27FC236}">
                <a16:creationId xmlns:a16="http://schemas.microsoft.com/office/drawing/2014/main" id="{AB9B1173-5EBE-4DC1-A9B6-0E67D4538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54745247-0E9F-4035-A155-D5BA1AC80BDB}"/>
              </a:ext>
            </a:extLst>
          </p:cNvPr>
          <p:cNvSpPr>
            <a:spLocks noGrp="1"/>
          </p:cNvSpPr>
          <p:nvPr>
            <p:ph idx="1"/>
          </p:nvPr>
        </p:nvSpPr>
        <p:spPr/>
        <p:txBody>
          <a:bodyPr/>
          <a:lstStyle/>
          <a:p>
            <a:pPr lvl="0"/>
            <a:r>
              <a:rPr lang="en-GB" dirty="0">
                <a:latin typeface="Garamond" panose="02020404030301010803" pitchFamily="18" charset="0"/>
              </a:rPr>
              <a:t>Moodle platform for Virtual instrumentation Real-time Control systems courses</a:t>
            </a:r>
          </a:p>
          <a:p>
            <a:pPr lvl="0"/>
            <a:r>
              <a:rPr lang="en-US" dirty="0">
                <a:latin typeface="Garamond" panose="02020404030301010803" pitchFamily="18" charset="0"/>
              </a:rPr>
              <a:t>Video materials of lectures</a:t>
            </a:r>
          </a:p>
          <a:p>
            <a:pPr lvl="0"/>
            <a:r>
              <a:rPr lang="en-GB" dirty="0">
                <a:latin typeface="Garamond" panose="02020404030301010803" pitchFamily="18" charset="0"/>
              </a:rPr>
              <a:t>Control, virtual instrumentation and signal processing use cases practicum</a:t>
            </a:r>
          </a:p>
          <a:p>
            <a:pPr lvl="0"/>
            <a:r>
              <a:rPr lang="en-US" dirty="0">
                <a:latin typeface="Garamond" panose="02020404030301010803" pitchFamily="18" charset="0"/>
              </a:rPr>
              <a:t>Modification of Process measurements course and new book</a:t>
            </a:r>
          </a:p>
          <a:p>
            <a:pPr lvl="0"/>
            <a:r>
              <a:rPr lang="en-US" dirty="0">
                <a:latin typeface="Garamond" panose="02020404030301010803" pitchFamily="18" charset="0"/>
              </a:rPr>
              <a:t>New master level course Software-defined instrumentation and new book</a:t>
            </a:r>
            <a:endParaRPr lang="sr-Latn-RS" dirty="0">
              <a:latin typeface="Garamond" panose="02020404030301010803" pitchFamily="18" charset="0"/>
            </a:endParaRPr>
          </a:p>
          <a:p>
            <a:endParaRPr lang="sr-Latn-RS" dirty="0">
              <a:latin typeface="Garamond" panose="02020404030301010803" pitchFamily="18" charset="0"/>
            </a:endParaRPr>
          </a:p>
        </p:txBody>
      </p:sp>
    </p:spTree>
    <p:extLst>
      <p:ext uri="{BB962C8B-B14F-4D97-AF65-F5344CB8AC3E}">
        <p14:creationId xmlns:p14="http://schemas.microsoft.com/office/powerpoint/2010/main" val="365393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838200" y="600078"/>
            <a:ext cx="10515600" cy="1325563"/>
          </a:xfrm>
        </p:spPr>
        <p:txBody>
          <a:bodyPr/>
          <a:lstStyle/>
          <a:p>
            <a:pPr algn="ctr"/>
            <a:r>
              <a:rPr lang="en-US" b="1" dirty="0">
                <a:latin typeface="Garamond"/>
              </a:rPr>
              <a:t>E-learning platform</a:t>
            </a:r>
            <a:endParaRPr lang="sr-Latn-RS" b="1" dirty="0">
              <a:latin typeface="Garamond" panose="02020404030301010803" pitchFamily="18" charset="0"/>
            </a:endParaRPr>
          </a:p>
        </p:txBody>
      </p:sp>
      <p:sp>
        <p:nvSpPr>
          <p:cNvPr id="3" name="Čuvar mesta za sadržaj 2">
            <a:extLst>
              <a:ext uri="{FF2B5EF4-FFF2-40B4-BE49-F238E27FC236}">
                <a16:creationId xmlns:a16="http://schemas.microsoft.com/office/drawing/2014/main" id="{EB6EDCC9-025A-4C8E-AD63-37232700EADE}"/>
              </a:ext>
            </a:extLst>
          </p:cNvPr>
          <p:cNvSpPr>
            <a:spLocks noGrp="1"/>
          </p:cNvSpPr>
          <p:nvPr>
            <p:ph idx="1"/>
          </p:nvPr>
        </p:nvSpPr>
        <p:spPr>
          <a:xfrm>
            <a:off x="838200" y="1997081"/>
            <a:ext cx="10515600" cy="4351338"/>
          </a:xfrm>
        </p:spPr>
        <p:txBody>
          <a:bodyPr vert="horz" lIns="91440" tIns="45720" rIns="91440" bIns="45720" rtlCol="0" anchor="t">
            <a:normAutofit/>
          </a:bodyPr>
          <a:lstStyle/>
          <a:p>
            <a:r>
              <a:rPr lang="en-US" dirty="0">
                <a:latin typeface="Garamond"/>
                <a:cs typeface="Calibri"/>
              </a:rPr>
              <a:t>Based on Moodle open-source learning platform</a:t>
            </a:r>
          </a:p>
          <a:p>
            <a:r>
              <a:rPr lang="en-US" dirty="0">
                <a:latin typeface="Garamond"/>
                <a:cs typeface="Calibri"/>
              </a:rPr>
              <a:t>All participating institution lack an e-learning platform</a:t>
            </a:r>
          </a:p>
          <a:p>
            <a:r>
              <a:rPr lang="en-US" dirty="0">
                <a:latin typeface="Garamond" panose="02020404030301010803" pitchFamily="18" charset="0"/>
              </a:rPr>
              <a:t>Modified courses, new courses (basic info about course, materials, examples, codes), video material, books and practicums available on the platform</a:t>
            </a:r>
          </a:p>
          <a:p>
            <a:r>
              <a:rPr lang="en-US" dirty="0">
                <a:latin typeface="Garamond" panose="02020404030301010803" pitchFamily="18" charset="0"/>
              </a:rPr>
              <a:t>Student will be able to apply for exams and tests via platform </a:t>
            </a:r>
          </a:p>
          <a:p>
            <a:r>
              <a:rPr lang="en-US" dirty="0">
                <a:latin typeface="Garamond"/>
                <a:cs typeface="Calibri"/>
              </a:rPr>
              <a:t>Link to the platform:</a:t>
            </a:r>
          </a:p>
          <a:p>
            <a:pPr marL="914400" lvl="2" indent="0">
              <a:buNone/>
            </a:pPr>
            <a:r>
              <a:rPr lang="en-US" dirty="0">
                <a:latin typeface="Garamond"/>
                <a:cs typeface="Calibri"/>
                <a:hlinkClick r:id="rId2"/>
              </a:rPr>
              <a:t>http://itasdi.uns.ac.rs/</a:t>
            </a:r>
            <a:endParaRPr lang="en-US" dirty="0">
              <a:latin typeface="Garamond"/>
              <a:cs typeface="Calibri"/>
            </a:endParaRPr>
          </a:p>
          <a:p>
            <a:pPr marL="914400" lvl="2" indent="0">
              <a:buNone/>
            </a:pPr>
            <a:endParaRPr lang="en-US" dirty="0">
              <a:latin typeface="Garamond"/>
              <a:cs typeface="Calibri"/>
            </a:endParaRPr>
          </a:p>
          <a:p>
            <a:pPr marL="0" indent="0">
              <a:buNone/>
            </a:pPr>
            <a:endParaRPr lang="en-US" dirty="0">
              <a:latin typeface="Garamond"/>
              <a:cs typeface="Calibri"/>
            </a:endParaRPr>
          </a:p>
          <a:p>
            <a:endParaRPr lang="en-US" dirty="0">
              <a:latin typeface="Garamond"/>
              <a:cs typeface="Calibri"/>
            </a:endParaRPr>
          </a:p>
        </p:txBody>
      </p:sp>
      <p:pic>
        <p:nvPicPr>
          <p:cNvPr id="4" name="Picture 2" descr="https://eacea.ec.europa.eu/sites/eacea-site/files/logosbeneficaireserasmusleft_en.jpg">
            <a:extLst>
              <a:ext uri="{FF2B5EF4-FFF2-40B4-BE49-F238E27FC236}">
                <a16:creationId xmlns:a16="http://schemas.microsoft.com/office/drawing/2014/main" id="{F56DD080-0C79-45E6-8686-2EBA6161F1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242613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a:xfrm>
            <a:off x="2113471" y="3075057"/>
            <a:ext cx="7137189" cy="707886"/>
          </a:xfrm>
        </p:spPr>
        <p:txBody>
          <a:bodyPr>
            <a:noAutofit/>
          </a:bodyPr>
          <a:lstStyle/>
          <a:p>
            <a:pPr marL="0" indent="0">
              <a:buNone/>
            </a:pPr>
            <a:r>
              <a:rPr lang="en-US" sz="4000" dirty="0">
                <a:latin typeface="Garamond" panose="02020404030301010803" pitchFamily="18" charset="0"/>
              </a:rPr>
              <a:t>Ss. Cyril and Methodius University</a:t>
            </a: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975982"/>
            <a:ext cx="9933398"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GB" altLang="en-US" sz="4000" b="1" dirty="0">
                <a:latin typeface="Garamond" panose="02020404030301010803" pitchFamily="18" charset="0"/>
              </a:rPr>
              <a:t>Video materials</a:t>
            </a:r>
            <a:endParaRPr kumimoji="0" lang="en-US" altLang="en-US" sz="4000" b="1" i="0" u="none" strike="noStrike" cap="none" normalizeH="0" baseline="0" dirty="0">
              <a:ln>
                <a:noFill/>
              </a:ln>
              <a:effectLst/>
              <a:latin typeface="Garamond" panose="02020404030301010803" pitchFamily="18" charset="0"/>
            </a:endParaRPr>
          </a:p>
        </p:txBody>
      </p:sp>
      <p:pic>
        <p:nvPicPr>
          <p:cNvPr id="8" name="Picture 2" descr="https://eacea.ec.europa.eu/sites/eacea-site/files/logosbeneficaireserasmusleft_en.jpg">
            <a:extLst>
              <a:ext uri="{FF2B5EF4-FFF2-40B4-BE49-F238E27FC236}">
                <a16:creationId xmlns:a16="http://schemas.microsoft.com/office/drawing/2014/main" id="{CDD70208-CA5E-4DC3-89A8-3F54C62DD3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acea.ec.europa.eu/sites/eacea-site/files/logosbeneficaireserasmusleft_en.jpg">
            <a:extLst>
              <a:ext uri="{FF2B5EF4-FFF2-40B4-BE49-F238E27FC236}">
                <a16:creationId xmlns:a16="http://schemas.microsoft.com/office/drawing/2014/main" id="{B42F0F25-394F-48FE-83CE-F2E95BBF50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a:xfrm>
            <a:off x="272026" y="1805997"/>
            <a:ext cx="7439099" cy="4910597"/>
          </a:xfrm>
        </p:spPr>
        <p:txBody>
          <a:bodyPr>
            <a:noAutofit/>
          </a:bodyPr>
          <a:lstStyle/>
          <a:p>
            <a:pPr algn="just"/>
            <a:r>
              <a:rPr lang="en-US" dirty="0">
                <a:latin typeface="Garamond" panose="02020404030301010803" pitchFamily="18" charset="0"/>
                <a:hlinkClick r:id="rId3"/>
              </a:rPr>
              <a:t>Signal conditioning and data acquisition</a:t>
            </a:r>
            <a:endParaRPr lang="en-US" dirty="0">
              <a:latin typeface="Garamond" panose="02020404030301010803" pitchFamily="18" charset="0"/>
            </a:endParaRPr>
          </a:p>
          <a:p>
            <a:pPr algn="just"/>
            <a:r>
              <a:rPr lang="sr-Latn-RS" dirty="0">
                <a:latin typeface="Garamond" panose="02020404030301010803" pitchFamily="18" charset="0"/>
                <a:hlinkClick r:id="rId4"/>
              </a:rPr>
              <a:t>DAQ Techniques Using LabVIEW</a:t>
            </a:r>
            <a:endParaRPr lang="en-US" dirty="0">
              <a:latin typeface="Garamond" panose="02020404030301010803" pitchFamily="18" charset="0"/>
            </a:endParaRPr>
          </a:p>
          <a:p>
            <a:pPr algn="just"/>
            <a:r>
              <a:rPr lang="sr-Latn-RS" dirty="0">
                <a:latin typeface="Garamond" panose="02020404030301010803" pitchFamily="18" charset="0"/>
                <a:hlinkClick r:id="rId4"/>
              </a:rPr>
              <a:t>Multisensor system</a:t>
            </a:r>
            <a:endParaRPr lang="en-US" dirty="0">
              <a:latin typeface="Garamond" panose="02020404030301010803" pitchFamily="18" charset="0"/>
            </a:endParaRPr>
          </a:p>
          <a:p>
            <a:pPr algn="just"/>
            <a:r>
              <a:rPr lang="sr-Latn-RS" dirty="0">
                <a:latin typeface="Garamond" panose="02020404030301010803" pitchFamily="18" charset="0"/>
                <a:hlinkClick r:id="rId5"/>
              </a:rPr>
              <a:t>Direct inductive sensor interface</a:t>
            </a:r>
            <a:endParaRPr lang="en-US" dirty="0">
              <a:latin typeface="Garamond" panose="02020404030301010803" pitchFamily="18" charset="0"/>
            </a:endParaRPr>
          </a:p>
          <a:p>
            <a:pPr algn="just"/>
            <a:r>
              <a:rPr lang="sr-Latn-RS" dirty="0">
                <a:latin typeface="Garamond" panose="02020404030301010803" pitchFamily="18" charset="0"/>
                <a:hlinkClick r:id="rId6"/>
              </a:rPr>
              <a:t>LabVIEW based app</a:t>
            </a:r>
            <a:endParaRPr lang="en-US" dirty="0">
              <a:latin typeface="Garamond" panose="02020404030301010803" pitchFamily="18" charset="0"/>
            </a:endParaRPr>
          </a:p>
          <a:p>
            <a:pPr algn="just"/>
            <a:r>
              <a:rPr lang="en-US" dirty="0">
                <a:latin typeface="Garamond" panose="02020404030301010803" pitchFamily="18" charset="0"/>
                <a:hlinkClick r:id="rId7"/>
              </a:rPr>
              <a:t>Virtual Networks SDN and NFV</a:t>
            </a:r>
            <a:endParaRPr lang="en-US" dirty="0">
              <a:latin typeface="Garamond" panose="02020404030301010803" pitchFamily="18" charset="0"/>
            </a:endParaRPr>
          </a:p>
          <a:p>
            <a:pPr algn="just"/>
            <a:endParaRPr lang="en-US" sz="2400" dirty="0">
              <a:latin typeface="Garamond" panose="02020404030301010803" pitchFamily="18" charset="0"/>
              <a:cs typeface="Times New Roman" pitchFamily="18" charset="0"/>
            </a:endParaRP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975982"/>
            <a:ext cx="9933398"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kumimoji="0" lang="en-US" altLang="en-US" sz="4000" b="1" i="0" u="none" strike="noStrike" cap="none" normalizeH="0" baseline="0" dirty="0">
                <a:ln>
                  <a:noFill/>
                </a:ln>
                <a:effectLst/>
                <a:latin typeface="Garamond" panose="02020404030301010803" pitchFamily="18" charset="0"/>
              </a:rPr>
              <a:t>Video materials</a:t>
            </a:r>
          </a:p>
        </p:txBody>
      </p:sp>
      <p:pic>
        <p:nvPicPr>
          <p:cNvPr id="7" name="Picture 6">
            <a:extLst>
              <a:ext uri="{FF2B5EF4-FFF2-40B4-BE49-F238E27FC236}">
                <a16:creationId xmlns:a16="http://schemas.microsoft.com/office/drawing/2014/main" id="{841CC88B-9C76-40E5-A3C9-4896444CBA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75781" y="1940408"/>
            <a:ext cx="4309440" cy="2977184"/>
          </a:xfrm>
          <a:prstGeom prst="rect">
            <a:avLst/>
          </a:prstGeom>
        </p:spPr>
      </p:pic>
    </p:spTree>
    <p:extLst>
      <p:ext uri="{BB962C8B-B14F-4D97-AF65-F5344CB8AC3E}">
        <p14:creationId xmlns:p14="http://schemas.microsoft.com/office/powerpoint/2010/main" val="416339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B674E-E0FD-49B9-93BE-1C07741B8514}"/>
              </a:ext>
            </a:extLst>
          </p:cNvPr>
          <p:cNvSpPr>
            <a:spLocks noGrp="1"/>
          </p:cNvSpPr>
          <p:nvPr>
            <p:ph idx="1"/>
          </p:nvPr>
        </p:nvSpPr>
        <p:spPr>
          <a:xfrm>
            <a:off x="2113471" y="3075057"/>
            <a:ext cx="7137189" cy="707886"/>
          </a:xfrm>
        </p:spPr>
        <p:txBody>
          <a:bodyPr>
            <a:noAutofit/>
          </a:bodyPr>
          <a:lstStyle/>
          <a:p>
            <a:pPr marL="0" indent="0">
              <a:buNone/>
            </a:pPr>
            <a:r>
              <a:rPr lang="en-US" sz="4000" dirty="0">
                <a:latin typeface="Garamond" panose="02020404030301010803" pitchFamily="18" charset="0"/>
              </a:rPr>
              <a:t>Ss. Cyril and Methodius University</a:t>
            </a:r>
          </a:p>
        </p:txBody>
      </p:sp>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5" name="Rectangle 4"/>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2258602" y="890997"/>
            <a:ext cx="9933398" cy="19389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GB" altLang="en-US" sz="4000" b="1" dirty="0">
                <a:latin typeface="Garamond" panose="02020404030301010803" pitchFamily="18" charset="0"/>
              </a:rPr>
              <a:t>Control, virtual instrumentation and signal processing use cases practicum</a:t>
            </a:r>
            <a:br>
              <a:rPr lang="en-GB" altLang="en-US" sz="4000" b="1" dirty="0">
                <a:latin typeface="Garamond" panose="02020404030301010803" pitchFamily="18" charset="0"/>
              </a:rPr>
            </a:br>
            <a:r>
              <a:rPr lang="en-GB" altLang="en-US" sz="4000" b="1" dirty="0">
                <a:latin typeface="Garamond" panose="02020404030301010803" pitchFamily="18" charset="0"/>
              </a:rPr>
              <a:t> </a:t>
            </a:r>
            <a:endParaRPr kumimoji="0" lang="en-US" altLang="en-US" sz="4000" b="1" i="0" u="none" strike="noStrike" cap="none" normalizeH="0" baseline="0" dirty="0">
              <a:ln>
                <a:noFill/>
              </a:ln>
              <a:effectLst/>
              <a:latin typeface="Garamond" panose="02020404030301010803" pitchFamily="18" charset="0"/>
            </a:endParaRPr>
          </a:p>
        </p:txBody>
      </p:sp>
      <p:pic>
        <p:nvPicPr>
          <p:cNvPr id="8" name="Picture 2" descr="https://eacea.ec.europa.eu/sites/eacea-site/files/logosbeneficaireserasmusleft_en.jpg">
            <a:extLst>
              <a:ext uri="{FF2B5EF4-FFF2-40B4-BE49-F238E27FC236}">
                <a16:creationId xmlns:a16="http://schemas.microsoft.com/office/drawing/2014/main" id="{CDD70208-CA5E-4DC3-89A8-3F54C62DD3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58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744E-8BE5-4449-AB1E-2925BE3C87EF}"/>
              </a:ext>
            </a:extLst>
          </p:cNvPr>
          <p:cNvSpPr>
            <a:spLocks noGrp="1"/>
          </p:cNvSpPr>
          <p:nvPr>
            <p:ph type="title"/>
          </p:nvPr>
        </p:nvSpPr>
        <p:spPr>
          <a:xfrm>
            <a:off x="838200" y="600078"/>
            <a:ext cx="10515600" cy="1325563"/>
          </a:xfrm>
        </p:spPr>
        <p:txBody>
          <a:bodyPr/>
          <a:lstStyle/>
          <a:p>
            <a:pPr algn="ctr"/>
            <a:r>
              <a:rPr lang="en-US" b="1" dirty="0">
                <a:latin typeface="Garamond"/>
              </a:rPr>
              <a:t>Joined practicum</a:t>
            </a:r>
            <a:endParaRPr lang="sr-Latn-RS" b="1" dirty="0">
              <a:latin typeface="Garamond" panose="02020404030301010803" pitchFamily="18" charset="0"/>
            </a:endParaRPr>
          </a:p>
        </p:txBody>
      </p:sp>
      <p:sp>
        <p:nvSpPr>
          <p:cNvPr id="3" name="Čuvar mesta za sadržaj 2">
            <a:extLst>
              <a:ext uri="{FF2B5EF4-FFF2-40B4-BE49-F238E27FC236}">
                <a16:creationId xmlns:a16="http://schemas.microsoft.com/office/drawing/2014/main" id="{EB6EDCC9-025A-4C8E-AD63-37232700EADE}"/>
              </a:ext>
            </a:extLst>
          </p:cNvPr>
          <p:cNvSpPr>
            <a:spLocks noGrp="1"/>
          </p:cNvSpPr>
          <p:nvPr>
            <p:ph idx="1"/>
          </p:nvPr>
        </p:nvSpPr>
        <p:spPr>
          <a:xfrm>
            <a:off x="838200" y="1997081"/>
            <a:ext cx="10515600" cy="4351338"/>
          </a:xfrm>
        </p:spPr>
        <p:txBody>
          <a:bodyPr vert="horz" lIns="91440" tIns="45720" rIns="91440" bIns="45720" rtlCol="0" anchor="t">
            <a:normAutofit lnSpcReduction="10000"/>
          </a:bodyPr>
          <a:lstStyle/>
          <a:p>
            <a:pPr marL="0" indent="0">
              <a:buNone/>
            </a:pPr>
            <a:r>
              <a:rPr lang="en-US" dirty="0">
                <a:latin typeface="Garamond"/>
                <a:cs typeface="Calibri"/>
              </a:rPr>
              <a:t>Z. Kokolanski, B. </a:t>
            </a:r>
            <a:r>
              <a:rPr lang="en-US" dirty="0" err="1">
                <a:latin typeface="Garamond"/>
                <a:cs typeface="Calibri"/>
              </a:rPr>
              <a:t>Velkovski</a:t>
            </a:r>
            <a:endParaRPr lang="en-US" dirty="0">
              <a:latin typeface="Garamond"/>
              <a:cs typeface="Calibri"/>
            </a:endParaRPr>
          </a:p>
          <a:p>
            <a:r>
              <a:rPr lang="en-US" dirty="0">
                <a:latin typeface="Garamond"/>
                <a:cs typeface="Calibri"/>
              </a:rPr>
              <a:t>LabVIEW basics and state machines</a:t>
            </a:r>
          </a:p>
          <a:p>
            <a:r>
              <a:rPr lang="en-GB" dirty="0">
                <a:latin typeface="Garamond"/>
                <a:cs typeface="Calibri"/>
              </a:rPr>
              <a:t>Variables in LabView, Commonly used design patterns, GPIB</a:t>
            </a:r>
          </a:p>
          <a:p>
            <a:r>
              <a:rPr lang="en-US" dirty="0">
                <a:latin typeface="Garamond" panose="02020404030301010803" pitchFamily="18" charset="0"/>
              </a:rPr>
              <a:t>Permanent storage of data using LabVIEW environment</a:t>
            </a:r>
          </a:p>
          <a:p>
            <a:r>
              <a:rPr lang="en-US" dirty="0">
                <a:latin typeface="Garamond" panose="02020404030301010803" pitchFamily="18" charset="0"/>
              </a:rPr>
              <a:t>Data acquisition</a:t>
            </a:r>
          </a:p>
          <a:p>
            <a:r>
              <a:rPr lang="en-US" dirty="0">
                <a:latin typeface="Garamond"/>
                <a:cs typeface="Calibri"/>
              </a:rPr>
              <a:t>Practical examples of applications</a:t>
            </a:r>
          </a:p>
          <a:p>
            <a:pPr marL="914400" lvl="2" indent="0">
              <a:buNone/>
            </a:pPr>
            <a:endParaRPr lang="en-US" dirty="0">
              <a:latin typeface="Garamond"/>
              <a:cs typeface="Calibri"/>
            </a:endParaRPr>
          </a:p>
          <a:p>
            <a:pPr marL="914400" lvl="2" indent="0">
              <a:buNone/>
            </a:pPr>
            <a:r>
              <a:rPr lang="en-US" dirty="0">
                <a:latin typeface="Garamond"/>
                <a:cs typeface="Calibri"/>
                <a:hlinkClick r:id="rId2" action="ppaction://hlinkfile"/>
              </a:rPr>
              <a:t>Joined practicum</a:t>
            </a:r>
            <a:endParaRPr lang="en-US" dirty="0">
              <a:latin typeface="Garamond"/>
              <a:cs typeface="Calibri"/>
            </a:endParaRPr>
          </a:p>
          <a:p>
            <a:pPr marL="914400" lvl="2" indent="0">
              <a:buNone/>
            </a:pPr>
            <a:r>
              <a:rPr lang="en-US" dirty="0">
                <a:latin typeface="Garamond"/>
                <a:cs typeface="Calibri"/>
                <a:hlinkClick r:id="rId3" action="ppaction://hlinkfile"/>
              </a:rPr>
              <a:t>Smart house</a:t>
            </a:r>
            <a:endParaRPr lang="en-US" dirty="0">
              <a:latin typeface="Garamond"/>
              <a:cs typeface="Calibri"/>
            </a:endParaRPr>
          </a:p>
          <a:p>
            <a:pPr marL="914400" lvl="2" indent="0">
              <a:buNone/>
            </a:pPr>
            <a:r>
              <a:rPr lang="en-US" dirty="0">
                <a:latin typeface="Garamond"/>
                <a:cs typeface="Calibri"/>
                <a:hlinkClick r:id="rId4" action="ppaction://hlinkfile"/>
              </a:rPr>
              <a:t>LabVIEW wind</a:t>
            </a:r>
            <a:endParaRPr lang="en-US" dirty="0">
              <a:latin typeface="Garamond"/>
              <a:cs typeface="Calibri"/>
            </a:endParaRPr>
          </a:p>
          <a:p>
            <a:pPr marL="914400" lvl="2" indent="0">
              <a:buNone/>
            </a:pPr>
            <a:r>
              <a:rPr lang="en-US" dirty="0">
                <a:latin typeface="Garamond"/>
                <a:cs typeface="Calibri"/>
                <a:hlinkClick r:id="rId5" action="ppaction://hlinkfile"/>
              </a:rPr>
              <a:t>Traffic light</a:t>
            </a:r>
            <a:endParaRPr lang="en-US" dirty="0">
              <a:latin typeface="Garamond"/>
              <a:cs typeface="Calibri"/>
            </a:endParaRPr>
          </a:p>
          <a:p>
            <a:pPr marL="0" indent="0">
              <a:buNone/>
            </a:pPr>
            <a:endParaRPr lang="en-US" dirty="0">
              <a:latin typeface="Garamond"/>
              <a:cs typeface="Calibri"/>
            </a:endParaRPr>
          </a:p>
          <a:p>
            <a:endParaRPr lang="en-US" dirty="0">
              <a:latin typeface="Garamond"/>
              <a:cs typeface="Calibri"/>
            </a:endParaRPr>
          </a:p>
        </p:txBody>
      </p:sp>
      <p:pic>
        <p:nvPicPr>
          <p:cNvPr id="4" name="Picture 2" descr="https://eacea.ec.europa.eu/sites/eacea-site/files/logosbeneficaireserasmusleft_en.jpg">
            <a:extLst>
              <a:ext uri="{FF2B5EF4-FFF2-40B4-BE49-F238E27FC236}">
                <a16:creationId xmlns:a16="http://schemas.microsoft.com/office/drawing/2014/main" id="{F56DD080-0C79-45E6-8686-2EBA6161F1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3004" y="5740997"/>
            <a:ext cx="32749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FC7FA1-CC8A-4653-A578-D7652A6258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0155" y="145476"/>
            <a:ext cx="1593316" cy="1491042"/>
          </a:xfrm>
          <a:prstGeom prst="rect">
            <a:avLst/>
          </a:prstGeom>
        </p:spPr>
      </p:pic>
      <p:sp>
        <p:nvSpPr>
          <p:cNvPr id="6" name="Rectangle 5">
            <a:extLst>
              <a:ext uri="{FF2B5EF4-FFF2-40B4-BE49-F238E27FC236}">
                <a16:creationId xmlns:a16="http://schemas.microsoft.com/office/drawing/2014/main" id="{DEBEB8B6-56BB-42B5-B5C0-8545143B2973}"/>
              </a:ext>
            </a:extLst>
          </p:cNvPr>
          <p:cNvSpPr/>
          <p:nvPr/>
        </p:nvSpPr>
        <p:spPr>
          <a:xfrm>
            <a:off x="2262764" y="244666"/>
            <a:ext cx="9495040" cy="646331"/>
          </a:xfrm>
          <a:prstGeom prst="rect">
            <a:avLst/>
          </a:prstGeom>
        </p:spPr>
        <p:txBody>
          <a:bodyPr wrap="square">
            <a:spAutoFit/>
          </a:bodyPr>
          <a:lstStyle/>
          <a:p>
            <a:r>
              <a:rPr lang="en-US" b="1" dirty="0">
                <a:latin typeface="Garamond" panose="02020404030301010803" pitchFamily="18" charset="0"/>
              </a:rPr>
              <a:t>Innovative Teaching Approaches in development of Software Designed Instrumentation and its application in real-time systems</a:t>
            </a:r>
          </a:p>
        </p:txBody>
      </p:sp>
    </p:spTree>
    <p:extLst>
      <p:ext uri="{BB962C8B-B14F-4D97-AF65-F5344CB8AC3E}">
        <p14:creationId xmlns:p14="http://schemas.microsoft.com/office/powerpoint/2010/main" val="3987524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1840</Words>
  <Application>Microsoft Office PowerPoint</Application>
  <PresentationFormat>Widescreen</PresentationFormat>
  <Paragraphs>279</Paragraphs>
  <Slides>33</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4" baseType="lpstr">
      <vt:lpstr>Arial</vt:lpstr>
      <vt:lpstr>Arial Narrow</vt:lpstr>
      <vt:lpstr>Calibri</vt:lpstr>
      <vt:lpstr>Calibri Light</vt:lpstr>
      <vt:lpstr>Garamond</vt:lpstr>
      <vt:lpstr>Symbol</vt:lpstr>
      <vt:lpstr>Tahoma</vt:lpstr>
      <vt:lpstr>Times New Roman</vt:lpstr>
      <vt:lpstr>Wingdings</vt:lpstr>
      <vt:lpstr>Office Theme</vt:lpstr>
      <vt:lpstr>Equation</vt:lpstr>
      <vt:lpstr>Workshop on programmable instrumentation and measurement uncertainty</vt:lpstr>
      <vt:lpstr>Project partners</vt:lpstr>
      <vt:lpstr>Project scope</vt:lpstr>
      <vt:lpstr>Intellectual outputs covered by UKIM</vt:lpstr>
      <vt:lpstr>E-learning platform</vt:lpstr>
      <vt:lpstr>Video materials</vt:lpstr>
      <vt:lpstr>Video materials</vt:lpstr>
      <vt:lpstr>Control, virtual instrumentation and signal processing use cases practicum  </vt:lpstr>
      <vt:lpstr>Joined practicum</vt:lpstr>
      <vt:lpstr>Process measurement course  </vt:lpstr>
      <vt:lpstr>Process measurements</vt:lpstr>
      <vt:lpstr>Process measurements</vt:lpstr>
      <vt:lpstr>Process measurements</vt:lpstr>
      <vt:lpstr>SENSORS AND SIGNAL CONDITIONING</vt:lpstr>
      <vt:lpstr>Direct interface SENSOR-PLD</vt:lpstr>
      <vt:lpstr>PowerPoint Presentation</vt:lpstr>
      <vt:lpstr>Single point calibration</vt:lpstr>
      <vt:lpstr>MULTISENSOR SYSTEM</vt:lpstr>
      <vt:lpstr>Software defined and virtual instrumentation</vt:lpstr>
      <vt:lpstr>Software defined and virtual instrumentation</vt:lpstr>
      <vt:lpstr>Software defined and virtual instrumentation</vt:lpstr>
      <vt:lpstr>PowerPoint Presentation</vt:lpstr>
      <vt:lpstr>PowerPoint Presentation</vt:lpstr>
      <vt:lpstr>PowerPoint Presentation</vt:lpstr>
      <vt:lpstr>Network virtualization</vt:lpstr>
      <vt:lpstr>SDN introduction</vt:lpstr>
      <vt:lpstr>SDN Architecture</vt:lpstr>
      <vt:lpstr> SDN Concept by ITU [Rec. Y.3300]</vt:lpstr>
      <vt:lpstr>NFV Introduction</vt:lpstr>
      <vt:lpstr>NFV Introduction (2)</vt:lpstr>
      <vt:lpstr>Defining NFV</vt:lpstr>
      <vt:lpstr>5G + NV (NFV &amp; SDN)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Никола Кнежевић</dc:creator>
  <cp:lastModifiedBy>Zivko Kokolanski</cp:lastModifiedBy>
  <cp:revision>63</cp:revision>
  <dcterms:created xsi:type="dcterms:W3CDTF">2019-03-01T09:53:35Z</dcterms:created>
  <dcterms:modified xsi:type="dcterms:W3CDTF">2019-09-07T10:37:56Z</dcterms:modified>
</cp:coreProperties>
</file>