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7F8108B-6803-452D-8E67-756070B2E962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4C7DD22-7418-4CA6-8250-2902C990BA5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828800"/>
            <a:ext cx="7175351" cy="1793167"/>
          </a:xfrm>
        </p:spPr>
        <p:txBody>
          <a:bodyPr/>
          <a:lstStyle/>
          <a:p>
            <a:pPr algn="ctr"/>
            <a:r>
              <a:rPr lang="en-US" sz="2400" dirty="0" smtClean="0"/>
              <a:t>9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Balkan Open Competition in Software-designed instrumentation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err="1" smtClean="0"/>
              <a:t>Hackathon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/>
              <a:t>Twinkling stars</a:t>
            </a:r>
          </a:p>
        </p:txBody>
      </p:sp>
    </p:spTree>
    <p:extLst>
      <p:ext uri="{BB962C8B-B14F-4D97-AF65-F5344CB8AC3E}">
        <p14:creationId xmlns:p14="http://schemas.microsoft.com/office/powerpoint/2010/main" val="145806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dirty="0" err="1" smtClean="0"/>
              <a:t>Arduino</a:t>
            </a:r>
            <a:r>
              <a:rPr lang="en-US" dirty="0" smtClean="0"/>
              <a:t> UNO microcontroller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2 capacitive touch sensors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2 buttons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An ultrasonic sensor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A reflective optical sensor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A buzzer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Some Lego pieces</a:t>
            </a:r>
          </a:p>
          <a:p>
            <a:pPr>
              <a:buFont typeface="Courier New" pitchFamily="49" charset="0"/>
              <a:buChar char="o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Резултат слика за arduino touch sens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768" y="228600"/>
            <a:ext cx="2593281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тат слика за arduino ir senso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4" t="17817" b="11397"/>
          <a:stretch/>
        </p:blipFill>
        <p:spPr bwMode="auto">
          <a:xfrm>
            <a:off x="6476999" y="2286000"/>
            <a:ext cx="2162649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зултат слика за arduino ultrasonic sensor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22514" r="3096" b="15314"/>
          <a:stretch/>
        </p:blipFill>
        <p:spPr bwMode="auto">
          <a:xfrm>
            <a:off x="4343400" y="2667000"/>
            <a:ext cx="1645143" cy="109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Резултат слика за arduino buzzer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1" t="15292" r="55576" b="22334"/>
          <a:stretch/>
        </p:blipFill>
        <p:spPr bwMode="auto">
          <a:xfrm>
            <a:off x="7086600" y="4419600"/>
            <a:ext cx="1110343" cy="98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Резултат слика за arduino un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193371"/>
            <a:ext cx="241935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818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works</a:t>
            </a:r>
            <a:r>
              <a:rPr lang="sr-Latn-R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Latn-RS" dirty="0" smtClean="0"/>
              <a:t>The buttons and sensors manipulate the frequency of the sound.</a:t>
            </a:r>
          </a:p>
          <a:p>
            <a:r>
              <a:rPr lang="sr-Latn-RS" dirty="0" smtClean="0"/>
              <a:t>If neither of the sensors touched, the buzzer does not make any sound.</a:t>
            </a:r>
          </a:p>
          <a:p>
            <a:r>
              <a:rPr lang="sr-Latn-RS" dirty="0" smtClean="0"/>
              <a:t>We can also modify the frequency with the slider, which position’s is measured by the ultrasonic sensor.</a:t>
            </a:r>
          </a:p>
          <a:p>
            <a:endParaRPr lang="sr-Latn-RS" dirty="0" smtClean="0"/>
          </a:p>
          <a:p>
            <a:r>
              <a:rPr lang="sr-Latn-RS" dirty="0" smtClean="0"/>
              <a:t>Frequency = a*220 + b*320 + c*420 + d*520 + e*620 + (twinkler_position)*20)</a:t>
            </a:r>
            <a:r>
              <a:rPr lang="sr-Latn-RS" dirty="0"/>
              <a:t>	</a:t>
            </a:r>
            <a:r>
              <a:rPr lang="sr-Latn-RS" dirty="0" smtClean="0"/>
              <a:t>in Hz</a:t>
            </a:r>
          </a:p>
          <a:p>
            <a:r>
              <a:rPr lang="sr-Latn-RS" dirty="0" smtClean="0"/>
              <a:t>Where a,b,c,d,e is binary values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8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standard\Desktop\IMG-20191026-WA0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3256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467600" cy="1143000"/>
          </a:xfrm>
        </p:spPr>
        <p:txBody>
          <a:bodyPr/>
          <a:lstStyle/>
          <a:p>
            <a:r>
              <a:rPr lang="en-US" dirty="0"/>
              <a:t>Lets see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29285"/>
              </p:ext>
            </p:extLst>
          </p:nvPr>
        </p:nvGraphicFramePr>
        <p:xfrm>
          <a:off x="3429000" y="3048000"/>
          <a:ext cx="2322513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Packager Shell Object" showAsIcon="1" r:id="rId3" imgW="2322360" imgH="686880" progId="Package">
                  <p:embed/>
                </p:oleObj>
              </mc:Choice>
              <mc:Fallback>
                <p:oleObj name="Packager Shell Object" showAsIcon="1" r:id="rId3" imgW="2322360" imgH="6868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9000" y="3048000"/>
                        <a:ext cx="2322513" cy="68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376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 for </a:t>
            </a:r>
            <a:r>
              <a:rPr lang="en-US" dirty="0" err="1" smtClean="0"/>
              <a:t>whatching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35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99</TotalTime>
  <Words>105</Words>
  <Application>Microsoft Office PowerPoint</Application>
  <PresentationFormat>On-screen Show 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Oriel</vt:lpstr>
      <vt:lpstr>Package</vt:lpstr>
      <vt:lpstr>9th Balkan Open Competition in Software-designed instrumentation Hackathon</vt:lpstr>
      <vt:lpstr>What we used</vt:lpstr>
      <vt:lpstr>How it works?</vt:lpstr>
      <vt:lpstr>PowerPoint Presentation</vt:lpstr>
      <vt:lpstr>Lets see </vt:lpstr>
      <vt:lpstr>Thanks for whatching!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9th Balkan Open Competition in Software-designed instrumentation Hackathon</dc:title>
  <dc:creator>standard</dc:creator>
  <cp:lastModifiedBy>standard</cp:lastModifiedBy>
  <cp:revision>8</cp:revision>
  <dcterms:created xsi:type="dcterms:W3CDTF">2019-10-26T14:05:59Z</dcterms:created>
  <dcterms:modified xsi:type="dcterms:W3CDTF">2019-10-26T15:45:20Z</dcterms:modified>
</cp:coreProperties>
</file>