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4033" r:id="rId2"/>
  </p:sldMasterIdLst>
  <p:notesMasterIdLst>
    <p:notesMasterId r:id="rId42"/>
  </p:notesMasterIdLst>
  <p:handoutMasterIdLst>
    <p:handoutMasterId r:id="rId43"/>
  </p:handoutMasterIdLst>
  <p:sldIdLst>
    <p:sldId id="297" r:id="rId3"/>
    <p:sldId id="351" r:id="rId4"/>
    <p:sldId id="438" r:id="rId5"/>
    <p:sldId id="440" r:id="rId6"/>
    <p:sldId id="437" r:id="rId7"/>
    <p:sldId id="417" r:id="rId8"/>
    <p:sldId id="420" r:id="rId9"/>
    <p:sldId id="419" r:id="rId10"/>
    <p:sldId id="422" r:id="rId11"/>
    <p:sldId id="423" r:id="rId12"/>
    <p:sldId id="424" r:id="rId13"/>
    <p:sldId id="439" r:id="rId14"/>
    <p:sldId id="426" r:id="rId15"/>
    <p:sldId id="427" r:id="rId16"/>
    <p:sldId id="428" r:id="rId17"/>
    <p:sldId id="430" r:id="rId18"/>
    <p:sldId id="431" r:id="rId19"/>
    <p:sldId id="432" r:id="rId20"/>
    <p:sldId id="434" r:id="rId21"/>
    <p:sldId id="441" r:id="rId22"/>
    <p:sldId id="442" r:id="rId23"/>
    <p:sldId id="465" r:id="rId24"/>
    <p:sldId id="443" r:id="rId25"/>
    <p:sldId id="470" r:id="rId26"/>
    <p:sldId id="448" r:id="rId27"/>
    <p:sldId id="446" r:id="rId28"/>
    <p:sldId id="449" r:id="rId29"/>
    <p:sldId id="450" r:id="rId30"/>
    <p:sldId id="469" r:id="rId31"/>
    <p:sldId id="452" r:id="rId32"/>
    <p:sldId id="453" r:id="rId33"/>
    <p:sldId id="467" r:id="rId34"/>
    <p:sldId id="456" r:id="rId35"/>
    <p:sldId id="457" r:id="rId36"/>
    <p:sldId id="458" r:id="rId37"/>
    <p:sldId id="459" r:id="rId38"/>
    <p:sldId id="461" r:id="rId39"/>
    <p:sldId id="464" r:id="rId40"/>
    <p:sldId id="416" r:id="rId41"/>
  </p:sldIdLst>
  <p:sldSz cx="9144000" cy="6858000" type="screen4x3"/>
  <p:notesSz cx="10234613" cy="7099300"/>
  <p:custDataLst>
    <p:tags r:id="rId4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67A0"/>
    <a:srgbClr val="FF00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47" autoAdjust="0"/>
    <p:restoredTop sz="92445" autoAdjust="0"/>
  </p:normalViewPr>
  <p:slideViewPr>
    <p:cSldViewPr>
      <p:cViewPr varScale="1">
        <p:scale>
          <a:sx n="62" d="100"/>
          <a:sy n="62" d="100"/>
        </p:scale>
        <p:origin x="1036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8" d="100"/>
          <a:sy n="118" d="100"/>
        </p:scale>
        <p:origin x="119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B65E2C-BEB4-44EF-A401-CD3866E0437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046357-E482-423F-8CEE-A52CE478BB94}">
      <dgm:prSet phldrT="[Text]"/>
      <dgm:spPr/>
      <dgm:t>
        <a:bodyPr/>
        <a:lstStyle/>
        <a:p>
          <a:r>
            <a:rPr lang="en-US" dirty="0"/>
            <a:t>SIGNAL</a:t>
          </a:r>
        </a:p>
      </dgm:t>
    </dgm:pt>
    <dgm:pt modelId="{E18FC4E6-7C7B-4132-9334-E9BEE5172919}" type="parTrans" cxnId="{87EF0503-7945-4CAF-BA60-90C3126C02EB}">
      <dgm:prSet/>
      <dgm:spPr/>
      <dgm:t>
        <a:bodyPr/>
        <a:lstStyle/>
        <a:p>
          <a:endParaRPr lang="en-US"/>
        </a:p>
      </dgm:t>
    </dgm:pt>
    <dgm:pt modelId="{61B4435E-BE4B-4FF9-9444-1F3D1520A945}" type="sibTrans" cxnId="{87EF0503-7945-4CAF-BA60-90C3126C02EB}">
      <dgm:prSet/>
      <dgm:spPr/>
      <dgm:t>
        <a:bodyPr/>
        <a:lstStyle/>
        <a:p>
          <a:endParaRPr lang="en-US"/>
        </a:p>
      </dgm:t>
    </dgm:pt>
    <dgm:pt modelId="{332E1CE4-F15E-4EF7-9939-4A788561810C}">
      <dgm:prSet phldrT="[Text]"/>
      <dgm:spPr/>
      <dgm:t>
        <a:bodyPr/>
        <a:lstStyle/>
        <a:p>
          <a:r>
            <a:rPr lang="en-US" dirty="0"/>
            <a:t>ANALOG</a:t>
          </a:r>
        </a:p>
      </dgm:t>
    </dgm:pt>
    <dgm:pt modelId="{C4944200-85D5-45C8-BB90-2F6DD3800D5E}" type="parTrans" cxnId="{DE983911-9999-4E66-A7E7-2407CC4F6D88}">
      <dgm:prSet/>
      <dgm:spPr/>
      <dgm:t>
        <a:bodyPr/>
        <a:lstStyle/>
        <a:p>
          <a:endParaRPr lang="en-US"/>
        </a:p>
      </dgm:t>
    </dgm:pt>
    <dgm:pt modelId="{6C3CC713-96AE-4449-B780-28CED4554C3A}" type="sibTrans" cxnId="{DE983911-9999-4E66-A7E7-2407CC4F6D88}">
      <dgm:prSet/>
      <dgm:spPr/>
      <dgm:t>
        <a:bodyPr/>
        <a:lstStyle/>
        <a:p>
          <a:endParaRPr lang="en-US"/>
        </a:p>
      </dgm:t>
    </dgm:pt>
    <dgm:pt modelId="{3F906D47-F8EB-4707-A2DD-C005272A4CF9}">
      <dgm:prSet phldrT="[Text]"/>
      <dgm:spPr/>
      <dgm:t>
        <a:bodyPr/>
        <a:lstStyle/>
        <a:p>
          <a:r>
            <a:rPr lang="en-US" dirty="0"/>
            <a:t>Continuous</a:t>
          </a:r>
        </a:p>
      </dgm:t>
    </dgm:pt>
    <dgm:pt modelId="{6D3CD4D5-9D82-402E-BD9C-E04DA4EDA663}" type="parTrans" cxnId="{2EA8CC30-C062-4FB1-B44A-6A0C4F3B9AB2}">
      <dgm:prSet/>
      <dgm:spPr/>
      <dgm:t>
        <a:bodyPr/>
        <a:lstStyle/>
        <a:p>
          <a:endParaRPr lang="en-US"/>
        </a:p>
      </dgm:t>
    </dgm:pt>
    <dgm:pt modelId="{00363B0C-7DAC-473B-81C1-717D4110C373}" type="sibTrans" cxnId="{2EA8CC30-C062-4FB1-B44A-6A0C4F3B9AB2}">
      <dgm:prSet/>
      <dgm:spPr/>
      <dgm:t>
        <a:bodyPr/>
        <a:lstStyle/>
        <a:p>
          <a:endParaRPr lang="en-US"/>
        </a:p>
      </dgm:t>
    </dgm:pt>
    <dgm:pt modelId="{C0A14158-0C61-4B98-855F-A7C1B91DBFE6}">
      <dgm:prSet phldrT="[Text]"/>
      <dgm:spPr/>
      <dgm:t>
        <a:bodyPr/>
        <a:lstStyle/>
        <a:p>
          <a:r>
            <a:rPr lang="en-US" dirty="0"/>
            <a:t>Infinite range of values</a:t>
          </a:r>
        </a:p>
      </dgm:t>
    </dgm:pt>
    <dgm:pt modelId="{03009A01-5A3B-4587-A965-BB91C1752DC8}" type="parTrans" cxnId="{80FA0DB7-55F7-4F16-90F8-53269F853480}">
      <dgm:prSet/>
      <dgm:spPr/>
      <dgm:t>
        <a:bodyPr/>
        <a:lstStyle/>
        <a:p>
          <a:endParaRPr lang="en-US"/>
        </a:p>
      </dgm:t>
    </dgm:pt>
    <dgm:pt modelId="{89265F41-294B-466D-AC4E-70E673B15FA4}" type="sibTrans" cxnId="{80FA0DB7-55F7-4F16-90F8-53269F853480}">
      <dgm:prSet/>
      <dgm:spPr/>
      <dgm:t>
        <a:bodyPr/>
        <a:lstStyle/>
        <a:p>
          <a:endParaRPr lang="en-US"/>
        </a:p>
      </dgm:t>
    </dgm:pt>
    <dgm:pt modelId="{6B8C427C-7933-445E-8528-9CBEC18E348C}">
      <dgm:prSet phldrT="[Text]"/>
      <dgm:spPr/>
      <dgm:t>
        <a:bodyPr/>
        <a:lstStyle/>
        <a:p>
          <a:r>
            <a:rPr lang="en-US" dirty="0"/>
            <a:t>DIGITAL</a:t>
          </a:r>
        </a:p>
      </dgm:t>
    </dgm:pt>
    <dgm:pt modelId="{FC3EA028-37EA-45DA-9EFE-49AB7D625F03}" type="parTrans" cxnId="{4B1BA1CC-FDA5-46E6-89B8-B6045864C89A}">
      <dgm:prSet/>
      <dgm:spPr/>
      <dgm:t>
        <a:bodyPr/>
        <a:lstStyle/>
        <a:p>
          <a:endParaRPr lang="en-US"/>
        </a:p>
      </dgm:t>
    </dgm:pt>
    <dgm:pt modelId="{C4F54C76-3D9D-491B-BE03-B711E63C1F14}" type="sibTrans" cxnId="{4B1BA1CC-FDA5-46E6-89B8-B6045864C89A}">
      <dgm:prSet/>
      <dgm:spPr/>
      <dgm:t>
        <a:bodyPr/>
        <a:lstStyle/>
        <a:p>
          <a:endParaRPr lang="en-US"/>
        </a:p>
      </dgm:t>
    </dgm:pt>
    <dgm:pt modelId="{E4EB6F16-9672-4E44-93E0-323EA7BEFAFA}">
      <dgm:prSet phldrT="[Text]"/>
      <dgm:spPr/>
      <dgm:t>
        <a:bodyPr/>
        <a:lstStyle/>
        <a:p>
          <a:r>
            <a:rPr lang="en-US" dirty="0"/>
            <a:t>Discrete</a:t>
          </a:r>
        </a:p>
      </dgm:t>
    </dgm:pt>
    <dgm:pt modelId="{E0AA5230-3941-4D8F-A35D-50997F7E8AAA}" type="parTrans" cxnId="{28DE00D1-070A-4D51-818C-C8DF2EC29BAB}">
      <dgm:prSet/>
      <dgm:spPr/>
      <dgm:t>
        <a:bodyPr/>
        <a:lstStyle/>
        <a:p>
          <a:endParaRPr lang="en-US"/>
        </a:p>
      </dgm:t>
    </dgm:pt>
    <dgm:pt modelId="{38A5A7DA-AE42-4933-ACA0-FF4DF9FF9A30}" type="sibTrans" cxnId="{28DE00D1-070A-4D51-818C-C8DF2EC29BAB}">
      <dgm:prSet/>
      <dgm:spPr/>
      <dgm:t>
        <a:bodyPr/>
        <a:lstStyle/>
        <a:p>
          <a:endParaRPr lang="en-US"/>
        </a:p>
      </dgm:t>
    </dgm:pt>
    <dgm:pt modelId="{D3628AD9-D544-46CC-A9DC-2810E0DABCC9}">
      <dgm:prSet/>
      <dgm:spPr/>
      <dgm:t>
        <a:bodyPr/>
        <a:lstStyle/>
        <a:p>
          <a:r>
            <a:rPr lang="en-US" dirty="0"/>
            <a:t>Finite range of values</a:t>
          </a:r>
        </a:p>
      </dgm:t>
    </dgm:pt>
    <dgm:pt modelId="{D1BC7E1B-FA73-43AD-86FC-55C494CFC3C0}" type="parTrans" cxnId="{ADA26D0A-9265-419D-B7B6-D59B53151ABC}">
      <dgm:prSet/>
      <dgm:spPr/>
      <dgm:t>
        <a:bodyPr/>
        <a:lstStyle/>
        <a:p>
          <a:endParaRPr lang="en-US"/>
        </a:p>
      </dgm:t>
    </dgm:pt>
    <dgm:pt modelId="{368BA180-34B6-4E4F-B180-7E45AC969B4B}" type="sibTrans" cxnId="{ADA26D0A-9265-419D-B7B6-D59B53151ABC}">
      <dgm:prSet/>
      <dgm:spPr/>
      <dgm:t>
        <a:bodyPr/>
        <a:lstStyle/>
        <a:p>
          <a:endParaRPr lang="en-US"/>
        </a:p>
      </dgm:t>
    </dgm:pt>
    <dgm:pt modelId="{8F11A062-132A-4643-8972-6D537CA8AB4D}" type="pres">
      <dgm:prSet presAssocID="{49B65E2C-BEB4-44EF-A401-CD3866E0437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5EB99EE-43F4-4689-BF46-F2B7BB026D1A}" type="pres">
      <dgm:prSet presAssocID="{6A046357-E482-423F-8CEE-A52CE478BB94}" presName="hierRoot1" presStyleCnt="0"/>
      <dgm:spPr/>
    </dgm:pt>
    <dgm:pt modelId="{24C98666-FECE-4BA2-A9F8-3CA4AF6B3E8F}" type="pres">
      <dgm:prSet presAssocID="{6A046357-E482-423F-8CEE-A52CE478BB94}" presName="composite" presStyleCnt="0"/>
      <dgm:spPr/>
    </dgm:pt>
    <dgm:pt modelId="{697E68CE-A2AF-4692-AEE9-AA7C9ABE27FB}" type="pres">
      <dgm:prSet presAssocID="{6A046357-E482-423F-8CEE-A52CE478BB94}" presName="background" presStyleLbl="node0" presStyleIdx="0" presStyleCnt="1"/>
      <dgm:spPr/>
    </dgm:pt>
    <dgm:pt modelId="{CCA05401-FFE5-4183-BE97-7DA86A3FE6BF}" type="pres">
      <dgm:prSet presAssocID="{6A046357-E482-423F-8CEE-A52CE478BB94}" presName="text" presStyleLbl="fgAcc0" presStyleIdx="0" presStyleCnt="1">
        <dgm:presLayoutVars>
          <dgm:chPref val="3"/>
        </dgm:presLayoutVars>
      </dgm:prSet>
      <dgm:spPr/>
    </dgm:pt>
    <dgm:pt modelId="{B3849FBA-475C-4B34-B4D1-0BF7BE2294B4}" type="pres">
      <dgm:prSet presAssocID="{6A046357-E482-423F-8CEE-A52CE478BB94}" presName="hierChild2" presStyleCnt="0"/>
      <dgm:spPr/>
    </dgm:pt>
    <dgm:pt modelId="{89DD185D-C71E-4CB8-A126-F349F3D85DF5}" type="pres">
      <dgm:prSet presAssocID="{C4944200-85D5-45C8-BB90-2F6DD3800D5E}" presName="Name10" presStyleLbl="parChTrans1D2" presStyleIdx="0" presStyleCnt="2"/>
      <dgm:spPr/>
    </dgm:pt>
    <dgm:pt modelId="{7E07BF35-83F6-46DD-954C-234FDF7FA78A}" type="pres">
      <dgm:prSet presAssocID="{332E1CE4-F15E-4EF7-9939-4A788561810C}" presName="hierRoot2" presStyleCnt="0"/>
      <dgm:spPr/>
    </dgm:pt>
    <dgm:pt modelId="{B66C8133-8626-45C0-B040-1E7BC679D254}" type="pres">
      <dgm:prSet presAssocID="{332E1CE4-F15E-4EF7-9939-4A788561810C}" presName="composite2" presStyleCnt="0"/>
      <dgm:spPr/>
    </dgm:pt>
    <dgm:pt modelId="{709B8BE6-0E2F-446E-8D98-3E2217DFCCBA}" type="pres">
      <dgm:prSet presAssocID="{332E1CE4-F15E-4EF7-9939-4A788561810C}" presName="background2" presStyleLbl="node2" presStyleIdx="0" presStyleCnt="2"/>
      <dgm:spPr/>
    </dgm:pt>
    <dgm:pt modelId="{B74CC548-5562-4AAF-A547-0F3AF605ADBF}" type="pres">
      <dgm:prSet presAssocID="{332E1CE4-F15E-4EF7-9939-4A788561810C}" presName="text2" presStyleLbl="fgAcc2" presStyleIdx="0" presStyleCnt="2">
        <dgm:presLayoutVars>
          <dgm:chPref val="3"/>
        </dgm:presLayoutVars>
      </dgm:prSet>
      <dgm:spPr/>
    </dgm:pt>
    <dgm:pt modelId="{8B7B404C-D210-4DB1-8588-0F549AAAA8C8}" type="pres">
      <dgm:prSet presAssocID="{332E1CE4-F15E-4EF7-9939-4A788561810C}" presName="hierChild3" presStyleCnt="0"/>
      <dgm:spPr/>
    </dgm:pt>
    <dgm:pt modelId="{D1CD462A-FB92-4510-AA8F-9087EF988EF7}" type="pres">
      <dgm:prSet presAssocID="{6D3CD4D5-9D82-402E-BD9C-E04DA4EDA663}" presName="Name17" presStyleLbl="parChTrans1D3" presStyleIdx="0" presStyleCnt="4"/>
      <dgm:spPr/>
    </dgm:pt>
    <dgm:pt modelId="{F024C3D9-CD7F-4F0F-9892-2ACF1E5688D3}" type="pres">
      <dgm:prSet presAssocID="{3F906D47-F8EB-4707-A2DD-C005272A4CF9}" presName="hierRoot3" presStyleCnt="0"/>
      <dgm:spPr/>
    </dgm:pt>
    <dgm:pt modelId="{3B1AD326-D738-4352-9844-419C223DEE1D}" type="pres">
      <dgm:prSet presAssocID="{3F906D47-F8EB-4707-A2DD-C005272A4CF9}" presName="composite3" presStyleCnt="0"/>
      <dgm:spPr/>
    </dgm:pt>
    <dgm:pt modelId="{DE2D5A7A-7EF6-4B1D-9438-7CB7527BAABE}" type="pres">
      <dgm:prSet presAssocID="{3F906D47-F8EB-4707-A2DD-C005272A4CF9}" presName="background3" presStyleLbl="node3" presStyleIdx="0" presStyleCnt="4"/>
      <dgm:spPr/>
    </dgm:pt>
    <dgm:pt modelId="{DDE6E84A-9EC1-4FFB-8E2E-D9BC7318F787}" type="pres">
      <dgm:prSet presAssocID="{3F906D47-F8EB-4707-A2DD-C005272A4CF9}" presName="text3" presStyleLbl="fgAcc3" presStyleIdx="0" presStyleCnt="4">
        <dgm:presLayoutVars>
          <dgm:chPref val="3"/>
        </dgm:presLayoutVars>
      </dgm:prSet>
      <dgm:spPr/>
    </dgm:pt>
    <dgm:pt modelId="{6C0A1249-C06C-410D-9AD6-164E268A3F06}" type="pres">
      <dgm:prSet presAssocID="{3F906D47-F8EB-4707-A2DD-C005272A4CF9}" presName="hierChild4" presStyleCnt="0"/>
      <dgm:spPr/>
    </dgm:pt>
    <dgm:pt modelId="{0A27CB66-442B-493F-9BBD-3E4BB87D5B23}" type="pres">
      <dgm:prSet presAssocID="{03009A01-5A3B-4587-A965-BB91C1752DC8}" presName="Name17" presStyleLbl="parChTrans1D3" presStyleIdx="1" presStyleCnt="4"/>
      <dgm:spPr/>
    </dgm:pt>
    <dgm:pt modelId="{CCF29CA3-E9A2-4B8D-9F67-9EB227A30246}" type="pres">
      <dgm:prSet presAssocID="{C0A14158-0C61-4B98-855F-A7C1B91DBFE6}" presName="hierRoot3" presStyleCnt="0"/>
      <dgm:spPr/>
    </dgm:pt>
    <dgm:pt modelId="{94AD8D23-6089-40E5-9613-0998D9F591A3}" type="pres">
      <dgm:prSet presAssocID="{C0A14158-0C61-4B98-855F-A7C1B91DBFE6}" presName="composite3" presStyleCnt="0"/>
      <dgm:spPr/>
    </dgm:pt>
    <dgm:pt modelId="{4CDA9B5B-024B-419F-8497-E617B3807CCA}" type="pres">
      <dgm:prSet presAssocID="{C0A14158-0C61-4B98-855F-A7C1B91DBFE6}" presName="background3" presStyleLbl="node3" presStyleIdx="1" presStyleCnt="4"/>
      <dgm:spPr/>
    </dgm:pt>
    <dgm:pt modelId="{F30B64F5-1671-400D-83B3-12A74EB3527D}" type="pres">
      <dgm:prSet presAssocID="{C0A14158-0C61-4B98-855F-A7C1B91DBFE6}" presName="text3" presStyleLbl="fgAcc3" presStyleIdx="1" presStyleCnt="4">
        <dgm:presLayoutVars>
          <dgm:chPref val="3"/>
        </dgm:presLayoutVars>
      </dgm:prSet>
      <dgm:spPr/>
    </dgm:pt>
    <dgm:pt modelId="{A0EE2567-7AF9-462F-AEEB-C1A41529AD08}" type="pres">
      <dgm:prSet presAssocID="{C0A14158-0C61-4B98-855F-A7C1B91DBFE6}" presName="hierChild4" presStyleCnt="0"/>
      <dgm:spPr/>
    </dgm:pt>
    <dgm:pt modelId="{A05EFCB9-F294-49C0-A83C-1638A5994A20}" type="pres">
      <dgm:prSet presAssocID="{FC3EA028-37EA-45DA-9EFE-49AB7D625F03}" presName="Name10" presStyleLbl="parChTrans1D2" presStyleIdx="1" presStyleCnt="2"/>
      <dgm:spPr/>
    </dgm:pt>
    <dgm:pt modelId="{91AAA4D2-6017-4ADD-9622-E189D50A33CB}" type="pres">
      <dgm:prSet presAssocID="{6B8C427C-7933-445E-8528-9CBEC18E348C}" presName="hierRoot2" presStyleCnt="0"/>
      <dgm:spPr/>
    </dgm:pt>
    <dgm:pt modelId="{DBA74039-D08B-4D1D-8CBD-886AE55FB344}" type="pres">
      <dgm:prSet presAssocID="{6B8C427C-7933-445E-8528-9CBEC18E348C}" presName="composite2" presStyleCnt="0"/>
      <dgm:spPr/>
    </dgm:pt>
    <dgm:pt modelId="{D913AF7C-A6BC-4C16-A388-A0CC32F37E3A}" type="pres">
      <dgm:prSet presAssocID="{6B8C427C-7933-445E-8528-9CBEC18E348C}" presName="background2" presStyleLbl="node2" presStyleIdx="1" presStyleCnt="2"/>
      <dgm:spPr/>
    </dgm:pt>
    <dgm:pt modelId="{CC6CE4EA-4409-4DCA-8EAA-67A8A067D0B5}" type="pres">
      <dgm:prSet presAssocID="{6B8C427C-7933-445E-8528-9CBEC18E348C}" presName="text2" presStyleLbl="fgAcc2" presStyleIdx="1" presStyleCnt="2">
        <dgm:presLayoutVars>
          <dgm:chPref val="3"/>
        </dgm:presLayoutVars>
      </dgm:prSet>
      <dgm:spPr/>
    </dgm:pt>
    <dgm:pt modelId="{85F1B34C-72F7-4B0F-98A5-362C81E9E3EC}" type="pres">
      <dgm:prSet presAssocID="{6B8C427C-7933-445E-8528-9CBEC18E348C}" presName="hierChild3" presStyleCnt="0"/>
      <dgm:spPr/>
    </dgm:pt>
    <dgm:pt modelId="{C0A21671-22DA-43BF-A95F-DA06C1A52FF0}" type="pres">
      <dgm:prSet presAssocID="{E0AA5230-3941-4D8F-A35D-50997F7E8AAA}" presName="Name17" presStyleLbl="parChTrans1D3" presStyleIdx="2" presStyleCnt="4"/>
      <dgm:spPr/>
    </dgm:pt>
    <dgm:pt modelId="{835B9386-6E57-4E78-B7FD-04BBCBCFB810}" type="pres">
      <dgm:prSet presAssocID="{E4EB6F16-9672-4E44-93E0-323EA7BEFAFA}" presName="hierRoot3" presStyleCnt="0"/>
      <dgm:spPr/>
    </dgm:pt>
    <dgm:pt modelId="{521BADAE-2460-4E4B-954C-2E67853B7584}" type="pres">
      <dgm:prSet presAssocID="{E4EB6F16-9672-4E44-93E0-323EA7BEFAFA}" presName="composite3" presStyleCnt="0"/>
      <dgm:spPr/>
    </dgm:pt>
    <dgm:pt modelId="{07CC74A9-E2C2-4A3E-ACFD-5122136B8357}" type="pres">
      <dgm:prSet presAssocID="{E4EB6F16-9672-4E44-93E0-323EA7BEFAFA}" presName="background3" presStyleLbl="node3" presStyleIdx="2" presStyleCnt="4"/>
      <dgm:spPr/>
    </dgm:pt>
    <dgm:pt modelId="{90A7ED45-04E7-4E2A-99DC-A8DA3FCD1DFC}" type="pres">
      <dgm:prSet presAssocID="{E4EB6F16-9672-4E44-93E0-323EA7BEFAFA}" presName="text3" presStyleLbl="fgAcc3" presStyleIdx="2" presStyleCnt="4">
        <dgm:presLayoutVars>
          <dgm:chPref val="3"/>
        </dgm:presLayoutVars>
      </dgm:prSet>
      <dgm:spPr/>
    </dgm:pt>
    <dgm:pt modelId="{B11F99AC-961E-4C20-9D84-06D8B3849DE1}" type="pres">
      <dgm:prSet presAssocID="{E4EB6F16-9672-4E44-93E0-323EA7BEFAFA}" presName="hierChild4" presStyleCnt="0"/>
      <dgm:spPr/>
    </dgm:pt>
    <dgm:pt modelId="{ED11AEBC-EB57-4930-859D-A3150C45ECA0}" type="pres">
      <dgm:prSet presAssocID="{D1BC7E1B-FA73-43AD-86FC-55C494CFC3C0}" presName="Name17" presStyleLbl="parChTrans1D3" presStyleIdx="3" presStyleCnt="4"/>
      <dgm:spPr/>
    </dgm:pt>
    <dgm:pt modelId="{73C06DC0-69E2-4A31-9C81-26695D12DB1F}" type="pres">
      <dgm:prSet presAssocID="{D3628AD9-D544-46CC-A9DC-2810E0DABCC9}" presName="hierRoot3" presStyleCnt="0"/>
      <dgm:spPr/>
    </dgm:pt>
    <dgm:pt modelId="{A41617F9-3414-4AB7-ABF2-79BBDA33B0B5}" type="pres">
      <dgm:prSet presAssocID="{D3628AD9-D544-46CC-A9DC-2810E0DABCC9}" presName="composite3" presStyleCnt="0"/>
      <dgm:spPr/>
    </dgm:pt>
    <dgm:pt modelId="{14F7C1AD-989D-427A-9366-3C0875C427E7}" type="pres">
      <dgm:prSet presAssocID="{D3628AD9-D544-46CC-A9DC-2810E0DABCC9}" presName="background3" presStyleLbl="node3" presStyleIdx="3" presStyleCnt="4"/>
      <dgm:spPr/>
    </dgm:pt>
    <dgm:pt modelId="{724AC5A1-DD0A-41AB-AD58-88D801803F28}" type="pres">
      <dgm:prSet presAssocID="{D3628AD9-D544-46CC-A9DC-2810E0DABCC9}" presName="text3" presStyleLbl="fgAcc3" presStyleIdx="3" presStyleCnt="4">
        <dgm:presLayoutVars>
          <dgm:chPref val="3"/>
        </dgm:presLayoutVars>
      </dgm:prSet>
      <dgm:spPr/>
    </dgm:pt>
    <dgm:pt modelId="{395CF77F-A1FE-4040-839E-B386DFCB9467}" type="pres">
      <dgm:prSet presAssocID="{D3628AD9-D544-46CC-A9DC-2810E0DABCC9}" presName="hierChild4" presStyleCnt="0"/>
      <dgm:spPr/>
    </dgm:pt>
  </dgm:ptLst>
  <dgm:cxnLst>
    <dgm:cxn modelId="{87EF0503-7945-4CAF-BA60-90C3126C02EB}" srcId="{49B65E2C-BEB4-44EF-A401-CD3866E0437E}" destId="{6A046357-E482-423F-8CEE-A52CE478BB94}" srcOrd="0" destOrd="0" parTransId="{E18FC4E6-7C7B-4132-9334-E9BEE5172919}" sibTransId="{61B4435E-BE4B-4FF9-9444-1F3D1520A945}"/>
    <dgm:cxn modelId="{ADA26D0A-9265-419D-B7B6-D59B53151ABC}" srcId="{6B8C427C-7933-445E-8528-9CBEC18E348C}" destId="{D3628AD9-D544-46CC-A9DC-2810E0DABCC9}" srcOrd="1" destOrd="0" parTransId="{D1BC7E1B-FA73-43AD-86FC-55C494CFC3C0}" sibTransId="{368BA180-34B6-4E4F-B180-7E45AC969B4B}"/>
    <dgm:cxn modelId="{2BF9E90C-0629-4BE5-8E05-A9344D46A13F}" type="presOf" srcId="{E4EB6F16-9672-4E44-93E0-323EA7BEFAFA}" destId="{90A7ED45-04E7-4E2A-99DC-A8DA3FCD1DFC}" srcOrd="0" destOrd="0" presId="urn:microsoft.com/office/officeart/2005/8/layout/hierarchy1"/>
    <dgm:cxn modelId="{DE983911-9999-4E66-A7E7-2407CC4F6D88}" srcId="{6A046357-E482-423F-8CEE-A52CE478BB94}" destId="{332E1CE4-F15E-4EF7-9939-4A788561810C}" srcOrd="0" destOrd="0" parTransId="{C4944200-85D5-45C8-BB90-2F6DD3800D5E}" sibTransId="{6C3CC713-96AE-4449-B780-28CED4554C3A}"/>
    <dgm:cxn modelId="{4A3FCF17-DEC3-4D11-98BD-AB1D461487CE}" type="presOf" srcId="{D3628AD9-D544-46CC-A9DC-2810E0DABCC9}" destId="{724AC5A1-DD0A-41AB-AD58-88D801803F28}" srcOrd="0" destOrd="0" presId="urn:microsoft.com/office/officeart/2005/8/layout/hierarchy1"/>
    <dgm:cxn modelId="{2EA8CC30-C062-4FB1-B44A-6A0C4F3B9AB2}" srcId="{332E1CE4-F15E-4EF7-9939-4A788561810C}" destId="{3F906D47-F8EB-4707-A2DD-C005272A4CF9}" srcOrd="0" destOrd="0" parTransId="{6D3CD4D5-9D82-402E-BD9C-E04DA4EDA663}" sibTransId="{00363B0C-7DAC-473B-81C1-717D4110C373}"/>
    <dgm:cxn modelId="{8C198A5C-CA0D-46DA-A0C3-CA097D8DFB0E}" type="presOf" srcId="{3F906D47-F8EB-4707-A2DD-C005272A4CF9}" destId="{DDE6E84A-9EC1-4FFB-8E2E-D9BC7318F787}" srcOrd="0" destOrd="0" presId="urn:microsoft.com/office/officeart/2005/8/layout/hierarchy1"/>
    <dgm:cxn modelId="{9A158055-49B9-4A82-871D-1B57323D092D}" type="presOf" srcId="{332E1CE4-F15E-4EF7-9939-4A788561810C}" destId="{B74CC548-5562-4AAF-A547-0F3AF605ADBF}" srcOrd="0" destOrd="0" presId="urn:microsoft.com/office/officeart/2005/8/layout/hierarchy1"/>
    <dgm:cxn modelId="{BD60B97A-7D66-4EB0-B279-956E12B373F7}" type="presOf" srcId="{E0AA5230-3941-4D8F-A35D-50997F7E8AAA}" destId="{C0A21671-22DA-43BF-A95F-DA06C1A52FF0}" srcOrd="0" destOrd="0" presId="urn:microsoft.com/office/officeart/2005/8/layout/hierarchy1"/>
    <dgm:cxn modelId="{B85CD77B-7ADE-4FFA-A07D-3B5D095549D0}" type="presOf" srcId="{6D3CD4D5-9D82-402E-BD9C-E04DA4EDA663}" destId="{D1CD462A-FB92-4510-AA8F-9087EF988EF7}" srcOrd="0" destOrd="0" presId="urn:microsoft.com/office/officeart/2005/8/layout/hierarchy1"/>
    <dgm:cxn modelId="{334E907F-DCA9-4ACC-9756-B6F19669D72A}" type="presOf" srcId="{49B65E2C-BEB4-44EF-A401-CD3866E0437E}" destId="{8F11A062-132A-4643-8972-6D537CA8AB4D}" srcOrd="0" destOrd="0" presId="urn:microsoft.com/office/officeart/2005/8/layout/hierarchy1"/>
    <dgm:cxn modelId="{FF4DD28F-BC6F-460B-84E9-A8C3ECB0C376}" type="presOf" srcId="{C0A14158-0C61-4B98-855F-A7C1B91DBFE6}" destId="{F30B64F5-1671-400D-83B3-12A74EB3527D}" srcOrd="0" destOrd="0" presId="urn:microsoft.com/office/officeart/2005/8/layout/hierarchy1"/>
    <dgm:cxn modelId="{2C5FDF9F-E257-46BF-B1BD-011645749764}" type="presOf" srcId="{FC3EA028-37EA-45DA-9EFE-49AB7D625F03}" destId="{A05EFCB9-F294-49C0-A83C-1638A5994A20}" srcOrd="0" destOrd="0" presId="urn:microsoft.com/office/officeart/2005/8/layout/hierarchy1"/>
    <dgm:cxn modelId="{376D32B0-484A-4DF3-B2A2-1643ACED0416}" type="presOf" srcId="{C4944200-85D5-45C8-BB90-2F6DD3800D5E}" destId="{89DD185D-C71E-4CB8-A126-F349F3D85DF5}" srcOrd="0" destOrd="0" presId="urn:microsoft.com/office/officeart/2005/8/layout/hierarchy1"/>
    <dgm:cxn modelId="{80FA0DB7-55F7-4F16-90F8-53269F853480}" srcId="{332E1CE4-F15E-4EF7-9939-4A788561810C}" destId="{C0A14158-0C61-4B98-855F-A7C1B91DBFE6}" srcOrd="1" destOrd="0" parTransId="{03009A01-5A3B-4587-A965-BB91C1752DC8}" sibTransId="{89265F41-294B-466D-AC4E-70E673B15FA4}"/>
    <dgm:cxn modelId="{9EAB6CBC-F9F4-43E1-A5F7-147BB7E827FE}" type="presOf" srcId="{6A046357-E482-423F-8CEE-A52CE478BB94}" destId="{CCA05401-FFE5-4183-BE97-7DA86A3FE6BF}" srcOrd="0" destOrd="0" presId="urn:microsoft.com/office/officeart/2005/8/layout/hierarchy1"/>
    <dgm:cxn modelId="{4B1BA1CC-FDA5-46E6-89B8-B6045864C89A}" srcId="{6A046357-E482-423F-8CEE-A52CE478BB94}" destId="{6B8C427C-7933-445E-8528-9CBEC18E348C}" srcOrd="1" destOrd="0" parTransId="{FC3EA028-37EA-45DA-9EFE-49AB7D625F03}" sibTransId="{C4F54C76-3D9D-491B-BE03-B711E63C1F14}"/>
    <dgm:cxn modelId="{28DE00D1-070A-4D51-818C-C8DF2EC29BAB}" srcId="{6B8C427C-7933-445E-8528-9CBEC18E348C}" destId="{E4EB6F16-9672-4E44-93E0-323EA7BEFAFA}" srcOrd="0" destOrd="0" parTransId="{E0AA5230-3941-4D8F-A35D-50997F7E8AAA}" sibTransId="{38A5A7DA-AE42-4933-ACA0-FF4DF9FF9A30}"/>
    <dgm:cxn modelId="{385CADD9-7CF6-4CC0-BD52-C639BED3BB08}" type="presOf" srcId="{6B8C427C-7933-445E-8528-9CBEC18E348C}" destId="{CC6CE4EA-4409-4DCA-8EAA-67A8A067D0B5}" srcOrd="0" destOrd="0" presId="urn:microsoft.com/office/officeart/2005/8/layout/hierarchy1"/>
    <dgm:cxn modelId="{92E34BE0-D8D5-47C8-97CE-B546821C3997}" type="presOf" srcId="{D1BC7E1B-FA73-43AD-86FC-55C494CFC3C0}" destId="{ED11AEBC-EB57-4930-859D-A3150C45ECA0}" srcOrd="0" destOrd="0" presId="urn:microsoft.com/office/officeart/2005/8/layout/hierarchy1"/>
    <dgm:cxn modelId="{AE97F0EC-C35B-445D-9EDD-CF6021937589}" type="presOf" srcId="{03009A01-5A3B-4587-A965-BB91C1752DC8}" destId="{0A27CB66-442B-493F-9BBD-3E4BB87D5B23}" srcOrd="0" destOrd="0" presId="urn:microsoft.com/office/officeart/2005/8/layout/hierarchy1"/>
    <dgm:cxn modelId="{F1FAF0EE-451A-4F64-A4DA-C916A0F72FA1}" type="presParOf" srcId="{8F11A062-132A-4643-8972-6D537CA8AB4D}" destId="{75EB99EE-43F4-4689-BF46-F2B7BB026D1A}" srcOrd="0" destOrd="0" presId="urn:microsoft.com/office/officeart/2005/8/layout/hierarchy1"/>
    <dgm:cxn modelId="{CBDCD33E-1FA6-4322-8B52-25B438515D2B}" type="presParOf" srcId="{75EB99EE-43F4-4689-BF46-F2B7BB026D1A}" destId="{24C98666-FECE-4BA2-A9F8-3CA4AF6B3E8F}" srcOrd="0" destOrd="0" presId="urn:microsoft.com/office/officeart/2005/8/layout/hierarchy1"/>
    <dgm:cxn modelId="{26BB7128-A7F0-49E0-8A08-D4D21F776FC0}" type="presParOf" srcId="{24C98666-FECE-4BA2-A9F8-3CA4AF6B3E8F}" destId="{697E68CE-A2AF-4692-AEE9-AA7C9ABE27FB}" srcOrd="0" destOrd="0" presId="urn:microsoft.com/office/officeart/2005/8/layout/hierarchy1"/>
    <dgm:cxn modelId="{5937AE38-6F23-4D38-8834-FEF550BF1396}" type="presParOf" srcId="{24C98666-FECE-4BA2-A9F8-3CA4AF6B3E8F}" destId="{CCA05401-FFE5-4183-BE97-7DA86A3FE6BF}" srcOrd="1" destOrd="0" presId="urn:microsoft.com/office/officeart/2005/8/layout/hierarchy1"/>
    <dgm:cxn modelId="{158B549C-2476-4817-B0BA-9A3C6693568F}" type="presParOf" srcId="{75EB99EE-43F4-4689-BF46-F2B7BB026D1A}" destId="{B3849FBA-475C-4B34-B4D1-0BF7BE2294B4}" srcOrd="1" destOrd="0" presId="urn:microsoft.com/office/officeart/2005/8/layout/hierarchy1"/>
    <dgm:cxn modelId="{A600E125-BE5E-4135-8B05-05CC05AE156A}" type="presParOf" srcId="{B3849FBA-475C-4B34-B4D1-0BF7BE2294B4}" destId="{89DD185D-C71E-4CB8-A126-F349F3D85DF5}" srcOrd="0" destOrd="0" presId="urn:microsoft.com/office/officeart/2005/8/layout/hierarchy1"/>
    <dgm:cxn modelId="{5B388E23-D155-4339-ABCE-237B15547AAF}" type="presParOf" srcId="{B3849FBA-475C-4B34-B4D1-0BF7BE2294B4}" destId="{7E07BF35-83F6-46DD-954C-234FDF7FA78A}" srcOrd="1" destOrd="0" presId="urn:microsoft.com/office/officeart/2005/8/layout/hierarchy1"/>
    <dgm:cxn modelId="{E6DD1E67-4338-4986-AE56-4915272331C5}" type="presParOf" srcId="{7E07BF35-83F6-46DD-954C-234FDF7FA78A}" destId="{B66C8133-8626-45C0-B040-1E7BC679D254}" srcOrd="0" destOrd="0" presId="urn:microsoft.com/office/officeart/2005/8/layout/hierarchy1"/>
    <dgm:cxn modelId="{9E663B5F-26A5-4B70-A394-65EFD12C921F}" type="presParOf" srcId="{B66C8133-8626-45C0-B040-1E7BC679D254}" destId="{709B8BE6-0E2F-446E-8D98-3E2217DFCCBA}" srcOrd="0" destOrd="0" presId="urn:microsoft.com/office/officeart/2005/8/layout/hierarchy1"/>
    <dgm:cxn modelId="{F450B94E-FCBD-4E09-BD53-5CEB6CDC4A04}" type="presParOf" srcId="{B66C8133-8626-45C0-B040-1E7BC679D254}" destId="{B74CC548-5562-4AAF-A547-0F3AF605ADBF}" srcOrd="1" destOrd="0" presId="urn:microsoft.com/office/officeart/2005/8/layout/hierarchy1"/>
    <dgm:cxn modelId="{478627D7-5EFB-449E-BF04-B1EBA274C545}" type="presParOf" srcId="{7E07BF35-83F6-46DD-954C-234FDF7FA78A}" destId="{8B7B404C-D210-4DB1-8588-0F549AAAA8C8}" srcOrd="1" destOrd="0" presId="urn:microsoft.com/office/officeart/2005/8/layout/hierarchy1"/>
    <dgm:cxn modelId="{4F19E23B-0EE7-404E-BF8A-80F5F239916B}" type="presParOf" srcId="{8B7B404C-D210-4DB1-8588-0F549AAAA8C8}" destId="{D1CD462A-FB92-4510-AA8F-9087EF988EF7}" srcOrd="0" destOrd="0" presId="urn:microsoft.com/office/officeart/2005/8/layout/hierarchy1"/>
    <dgm:cxn modelId="{12DC3F1E-A7E7-4C8A-BFC8-F78D71F8FFD3}" type="presParOf" srcId="{8B7B404C-D210-4DB1-8588-0F549AAAA8C8}" destId="{F024C3D9-CD7F-4F0F-9892-2ACF1E5688D3}" srcOrd="1" destOrd="0" presId="urn:microsoft.com/office/officeart/2005/8/layout/hierarchy1"/>
    <dgm:cxn modelId="{4D713679-FD9E-4E4A-983C-D6A0DCE85022}" type="presParOf" srcId="{F024C3D9-CD7F-4F0F-9892-2ACF1E5688D3}" destId="{3B1AD326-D738-4352-9844-419C223DEE1D}" srcOrd="0" destOrd="0" presId="urn:microsoft.com/office/officeart/2005/8/layout/hierarchy1"/>
    <dgm:cxn modelId="{1908BF7E-ACC0-48D9-BD30-6E2D4A9EA248}" type="presParOf" srcId="{3B1AD326-D738-4352-9844-419C223DEE1D}" destId="{DE2D5A7A-7EF6-4B1D-9438-7CB7527BAABE}" srcOrd="0" destOrd="0" presId="urn:microsoft.com/office/officeart/2005/8/layout/hierarchy1"/>
    <dgm:cxn modelId="{EC66DE58-73AF-4525-A551-364ABC5C6D3E}" type="presParOf" srcId="{3B1AD326-D738-4352-9844-419C223DEE1D}" destId="{DDE6E84A-9EC1-4FFB-8E2E-D9BC7318F787}" srcOrd="1" destOrd="0" presId="urn:microsoft.com/office/officeart/2005/8/layout/hierarchy1"/>
    <dgm:cxn modelId="{A2BADC09-CF46-4865-97F2-84BD77A2E8E1}" type="presParOf" srcId="{F024C3D9-CD7F-4F0F-9892-2ACF1E5688D3}" destId="{6C0A1249-C06C-410D-9AD6-164E268A3F06}" srcOrd="1" destOrd="0" presId="urn:microsoft.com/office/officeart/2005/8/layout/hierarchy1"/>
    <dgm:cxn modelId="{9FA1B2BC-14D6-4FD1-99D3-8BC721575F16}" type="presParOf" srcId="{8B7B404C-D210-4DB1-8588-0F549AAAA8C8}" destId="{0A27CB66-442B-493F-9BBD-3E4BB87D5B23}" srcOrd="2" destOrd="0" presId="urn:microsoft.com/office/officeart/2005/8/layout/hierarchy1"/>
    <dgm:cxn modelId="{E18717BB-2C30-471C-AA12-021FEAC7AF1C}" type="presParOf" srcId="{8B7B404C-D210-4DB1-8588-0F549AAAA8C8}" destId="{CCF29CA3-E9A2-4B8D-9F67-9EB227A30246}" srcOrd="3" destOrd="0" presId="urn:microsoft.com/office/officeart/2005/8/layout/hierarchy1"/>
    <dgm:cxn modelId="{7B1CFAAD-46D1-45BA-8AAD-670DFC788376}" type="presParOf" srcId="{CCF29CA3-E9A2-4B8D-9F67-9EB227A30246}" destId="{94AD8D23-6089-40E5-9613-0998D9F591A3}" srcOrd="0" destOrd="0" presId="urn:microsoft.com/office/officeart/2005/8/layout/hierarchy1"/>
    <dgm:cxn modelId="{8D42ABB3-7EE6-41AD-8126-D7A5C88518EB}" type="presParOf" srcId="{94AD8D23-6089-40E5-9613-0998D9F591A3}" destId="{4CDA9B5B-024B-419F-8497-E617B3807CCA}" srcOrd="0" destOrd="0" presId="urn:microsoft.com/office/officeart/2005/8/layout/hierarchy1"/>
    <dgm:cxn modelId="{1F1126AF-12B7-4C45-97CD-B0581E43352B}" type="presParOf" srcId="{94AD8D23-6089-40E5-9613-0998D9F591A3}" destId="{F30B64F5-1671-400D-83B3-12A74EB3527D}" srcOrd="1" destOrd="0" presId="urn:microsoft.com/office/officeart/2005/8/layout/hierarchy1"/>
    <dgm:cxn modelId="{41901BAB-A03A-4983-8DCB-74AD56C96BF8}" type="presParOf" srcId="{CCF29CA3-E9A2-4B8D-9F67-9EB227A30246}" destId="{A0EE2567-7AF9-462F-AEEB-C1A41529AD08}" srcOrd="1" destOrd="0" presId="urn:microsoft.com/office/officeart/2005/8/layout/hierarchy1"/>
    <dgm:cxn modelId="{5E51612E-1FF5-4C74-BC3D-957FAD1E6885}" type="presParOf" srcId="{B3849FBA-475C-4B34-B4D1-0BF7BE2294B4}" destId="{A05EFCB9-F294-49C0-A83C-1638A5994A20}" srcOrd="2" destOrd="0" presId="urn:microsoft.com/office/officeart/2005/8/layout/hierarchy1"/>
    <dgm:cxn modelId="{1E939931-DBFE-4E3A-B055-79ED625ADF45}" type="presParOf" srcId="{B3849FBA-475C-4B34-B4D1-0BF7BE2294B4}" destId="{91AAA4D2-6017-4ADD-9622-E189D50A33CB}" srcOrd="3" destOrd="0" presId="urn:microsoft.com/office/officeart/2005/8/layout/hierarchy1"/>
    <dgm:cxn modelId="{B6BEB102-C200-4C44-BA20-2E4B606738A2}" type="presParOf" srcId="{91AAA4D2-6017-4ADD-9622-E189D50A33CB}" destId="{DBA74039-D08B-4D1D-8CBD-886AE55FB344}" srcOrd="0" destOrd="0" presId="urn:microsoft.com/office/officeart/2005/8/layout/hierarchy1"/>
    <dgm:cxn modelId="{CE0CC25E-B675-4497-92F5-FA1544A20CAC}" type="presParOf" srcId="{DBA74039-D08B-4D1D-8CBD-886AE55FB344}" destId="{D913AF7C-A6BC-4C16-A388-A0CC32F37E3A}" srcOrd="0" destOrd="0" presId="urn:microsoft.com/office/officeart/2005/8/layout/hierarchy1"/>
    <dgm:cxn modelId="{C5849951-5489-4069-B4E9-306433F227CC}" type="presParOf" srcId="{DBA74039-D08B-4D1D-8CBD-886AE55FB344}" destId="{CC6CE4EA-4409-4DCA-8EAA-67A8A067D0B5}" srcOrd="1" destOrd="0" presId="urn:microsoft.com/office/officeart/2005/8/layout/hierarchy1"/>
    <dgm:cxn modelId="{C24F697A-8BB8-4FB1-A06E-E23AA3D6F8ED}" type="presParOf" srcId="{91AAA4D2-6017-4ADD-9622-E189D50A33CB}" destId="{85F1B34C-72F7-4B0F-98A5-362C81E9E3EC}" srcOrd="1" destOrd="0" presId="urn:microsoft.com/office/officeart/2005/8/layout/hierarchy1"/>
    <dgm:cxn modelId="{D4719943-EC98-48A9-B133-475DC6748738}" type="presParOf" srcId="{85F1B34C-72F7-4B0F-98A5-362C81E9E3EC}" destId="{C0A21671-22DA-43BF-A95F-DA06C1A52FF0}" srcOrd="0" destOrd="0" presId="urn:microsoft.com/office/officeart/2005/8/layout/hierarchy1"/>
    <dgm:cxn modelId="{AA0D5B11-556D-4D33-BDB4-982EDD9DA98E}" type="presParOf" srcId="{85F1B34C-72F7-4B0F-98A5-362C81E9E3EC}" destId="{835B9386-6E57-4E78-B7FD-04BBCBCFB810}" srcOrd="1" destOrd="0" presId="urn:microsoft.com/office/officeart/2005/8/layout/hierarchy1"/>
    <dgm:cxn modelId="{E794CDB5-F684-4922-AF3A-E9E95426376B}" type="presParOf" srcId="{835B9386-6E57-4E78-B7FD-04BBCBCFB810}" destId="{521BADAE-2460-4E4B-954C-2E67853B7584}" srcOrd="0" destOrd="0" presId="urn:microsoft.com/office/officeart/2005/8/layout/hierarchy1"/>
    <dgm:cxn modelId="{B106AB5B-1864-4820-8928-40D1F7B27104}" type="presParOf" srcId="{521BADAE-2460-4E4B-954C-2E67853B7584}" destId="{07CC74A9-E2C2-4A3E-ACFD-5122136B8357}" srcOrd="0" destOrd="0" presId="urn:microsoft.com/office/officeart/2005/8/layout/hierarchy1"/>
    <dgm:cxn modelId="{CB14EB53-078D-406E-9E54-AED5F7818D5F}" type="presParOf" srcId="{521BADAE-2460-4E4B-954C-2E67853B7584}" destId="{90A7ED45-04E7-4E2A-99DC-A8DA3FCD1DFC}" srcOrd="1" destOrd="0" presId="urn:microsoft.com/office/officeart/2005/8/layout/hierarchy1"/>
    <dgm:cxn modelId="{5B0FAE8A-CAA9-49BF-B1E8-51225A3A2248}" type="presParOf" srcId="{835B9386-6E57-4E78-B7FD-04BBCBCFB810}" destId="{B11F99AC-961E-4C20-9D84-06D8B3849DE1}" srcOrd="1" destOrd="0" presId="urn:microsoft.com/office/officeart/2005/8/layout/hierarchy1"/>
    <dgm:cxn modelId="{056D2AA0-E890-4182-B3F0-2E1C0330CFC7}" type="presParOf" srcId="{85F1B34C-72F7-4B0F-98A5-362C81E9E3EC}" destId="{ED11AEBC-EB57-4930-859D-A3150C45ECA0}" srcOrd="2" destOrd="0" presId="urn:microsoft.com/office/officeart/2005/8/layout/hierarchy1"/>
    <dgm:cxn modelId="{B08DC6A6-EA45-4347-8626-78BE61018F20}" type="presParOf" srcId="{85F1B34C-72F7-4B0F-98A5-362C81E9E3EC}" destId="{73C06DC0-69E2-4A31-9C81-26695D12DB1F}" srcOrd="3" destOrd="0" presId="urn:microsoft.com/office/officeart/2005/8/layout/hierarchy1"/>
    <dgm:cxn modelId="{4B3D7845-600F-408E-8712-6958F96123D7}" type="presParOf" srcId="{73C06DC0-69E2-4A31-9C81-26695D12DB1F}" destId="{A41617F9-3414-4AB7-ABF2-79BBDA33B0B5}" srcOrd="0" destOrd="0" presId="urn:microsoft.com/office/officeart/2005/8/layout/hierarchy1"/>
    <dgm:cxn modelId="{43482120-452F-47AF-BF50-14A45B1AF3B3}" type="presParOf" srcId="{A41617F9-3414-4AB7-ABF2-79BBDA33B0B5}" destId="{14F7C1AD-989D-427A-9366-3C0875C427E7}" srcOrd="0" destOrd="0" presId="urn:microsoft.com/office/officeart/2005/8/layout/hierarchy1"/>
    <dgm:cxn modelId="{5CB63BA7-B5AA-4C6A-A593-E755AF39845E}" type="presParOf" srcId="{A41617F9-3414-4AB7-ABF2-79BBDA33B0B5}" destId="{724AC5A1-DD0A-41AB-AD58-88D801803F28}" srcOrd="1" destOrd="0" presId="urn:microsoft.com/office/officeart/2005/8/layout/hierarchy1"/>
    <dgm:cxn modelId="{EFB58D07-682D-4274-AD55-ACED0C0B0580}" type="presParOf" srcId="{73C06DC0-69E2-4A31-9C81-26695D12DB1F}" destId="{395CF77F-A1FE-4040-839E-B386DFCB946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11AEBC-EB57-4930-859D-A3150C45ECA0}">
      <dsp:nvSpPr>
        <dsp:cNvPr id="0" name=""/>
        <dsp:cNvSpPr/>
      </dsp:nvSpPr>
      <dsp:spPr>
        <a:xfrm>
          <a:off x="6123176" y="2940147"/>
          <a:ext cx="1052006" cy="500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184"/>
              </a:lnTo>
              <a:lnTo>
                <a:pt x="1052006" y="341184"/>
              </a:lnTo>
              <a:lnTo>
                <a:pt x="1052006" y="5006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A21671-22DA-43BF-A95F-DA06C1A52FF0}">
      <dsp:nvSpPr>
        <dsp:cNvPr id="0" name=""/>
        <dsp:cNvSpPr/>
      </dsp:nvSpPr>
      <dsp:spPr>
        <a:xfrm>
          <a:off x="5071169" y="2940147"/>
          <a:ext cx="1052006" cy="500659"/>
        </a:xfrm>
        <a:custGeom>
          <a:avLst/>
          <a:gdLst/>
          <a:ahLst/>
          <a:cxnLst/>
          <a:rect l="0" t="0" r="0" b="0"/>
          <a:pathLst>
            <a:path>
              <a:moveTo>
                <a:pt x="1052006" y="0"/>
              </a:moveTo>
              <a:lnTo>
                <a:pt x="1052006" y="341184"/>
              </a:lnTo>
              <a:lnTo>
                <a:pt x="0" y="341184"/>
              </a:lnTo>
              <a:lnTo>
                <a:pt x="0" y="5006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5EFCB9-F294-49C0-A83C-1638A5994A20}">
      <dsp:nvSpPr>
        <dsp:cNvPr id="0" name=""/>
        <dsp:cNvSpPr/>
      </dsp:nvSpPr>
      <dsp:spPr>
        <a:xfrm>
          <a:off x="4019163" y="1346357"/>
          <a:ext cx="2104012" cy="500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184"/>
              </a:lnTo>
              <a:lnTo>
                <a:pt x="2104012" y="341184"/>
              </a:lnTo>
              <a:lnTo>
                <a:pt x="2104012" y="5006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27CB66-442B-493F-9BBD-3E4BB87D5B23}">
      <dsp:nvSpPr>
        <dsp:cNvPr id="0" name=""/>
        <dsp:cNvSpPr/>
      </dsp:nvSpPr>
      <dsp:spPr>
        <a:xfrm>
          <a:off x="1915150" y="2940147"/>
          <a:ext cx="1052006" cy="500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184"/>
              </a:lnTo>
              <a:lnTo>
                <a:pt x="1052006" y="341184"/>
              </a:lnTo>
              <a:lnTo>
                <a:pt x="1052006" y="5006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CD462A-FB92-4510-AA8F-9087EF988EF7}">
      <dsp:nvSpPr>
        <dsp:cNvPr id="0" name=""/>
        <dsp:cNvSpPr/>
      </dsp:nvSpPr>
      <dsp:spPr>
        <a:xfrm>
          <a:off x="863143" y="2940147"/>
          <a:ext cx="1052006" cy="500659"/>
        </a:xfrm>
        <a:custGeom>
          <a:avLst/>
          <a:gdLst/>
          <a:ahLst/>
          <a:cxnLst/>
          <a:rect l="0" t="0" r="0" b="0"/>
          <a:pathLst>
            <a:path>
              <a:moveTo>
                <a:pt x="1052006" y="0"/>
              </a:moveTo>
              <a:lnTo>
                <a:pt x="1052006" y="341184"/>
              </a:lnTo>
              <a:lnTo>
                <a:pt x="0" y="341184"/>
              </a:lnTo>
              <a:lnTo>
                <a:pt x="0" y="5006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DD185D-C71E-4CB8-A126-F349F3D85DF5}">
      <dsp:nvSpPr>
        <dsp:cNvPr id="0" name=""/>
        <dsp:cNvSpPr/>
      </dsp:nvSpPr>
      <dsp:spPr>
        <a:xfrm>
          <a:off x="1915150" y="1346357"/>
          <a:ext cx="2104012" cy="500659"/>
        </a:xfrm>
        <a:custGeom>
          <a:avLst/>
          <a:gdLst/>
          <a:ahLst/>
          <a:cxnLst/>
          <a:rect l="0" t="0" r="0" b="0"/>
          <a:pathLst>
            <a:path>
              <a:moveTo>
                <a:pt x="2104012" y="0"/>
              </a:moveTo>
              <a:lnTo>
                <a:pt x="2104012" y="341184"/>
              </a:lnTo>
              <a:lnTo>
                <a:pt x="0" y="341184"/>
              </a:lnTo>
              <a:lnTo>
                <a:pt x="0" y="5006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E68CE-A2AF-4692-AEE9-AA7C9ABE27FB}">
      <dsp:nvSpPr>
        <dsp:cNvPr id="0" name=""/>
        <dsp:cNvSpPr/>
      </dsp:nvSpPr>
      <dsp:spPr>
        <a:xfrm>
          <a:off x="3158430" y="253227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A05401-FFE5-4183-BE97-7DA86A3FE6BF}">
      <dsp:nvSpPr>
        <dsp:cNvPr id="0" name=""/>
        <dsp:cNvSpPr/>
      </dsp:nvSpPr>
      <dsp:spPr>
        <a:xfrm>
          <a:off x="3349704" y="434937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SIGNAL</a:t>
          </a:r>
        </a:p>
      </dsp:txBody>
      <dsp:txXfrm>
        <a:off x="3381721" y="466954"/>
        <a:ext cx="1657431" cy="1029096"/>
      </dsp:txXfrm>
    </dsp:sp>
    <dsp:sp modelId="{709B8BE6-0E2F-446E-8D98-3E2217DFCCBA}">
      <dsp:nvSpPr>
        <dsp:cNvPr id="0" name=""/>
        <dsp:cNvSpPr/>
      </dsp:nvSpPr>
      <dsp:spPr>
        <a:xfrm>
          <a:off x="1054417" y="1847017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4CC548-5562-4AAF-A547-0F3AF605ADBF}">
      <dsp:nvSpPr>
        <dsp:cNvPr id="0" name=""/>
        <dsp:cNvSpPr/>
      </dsp:nvSpPr>
      <dsp:spPr>
        <a:xfrm>
          <a:off x="1245691" y="2028727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ANALOG</a:t>
          </a:r>
        </a:p>
      </dsp:txBody>
      <dsp:txXfrm>
        <a:off x="1277708" y="2060744"/>
        <a:ext cx="1657431" cy="1029096"/>
      </dsp:txXfrm>
    </dsp:sp>
    <dsp:sp modelId="{DE2D5A7A-7EF6-4B1D-9438-7CB7527BAABE}">
      <dsp:nvSpPr>
        <dsp:cNvPr id="0" name=""/>
        <dsp:cNvSpPr/>
      </dsp:nvSpPr>
      <dsp:spPr>
        <a:xfrm>
          <a:off x="2411" y="3440807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6E84A-9EC1-4FFB-8E2E-D9BC7318F787}">
      <dsp:nvSpPr>
        <dsp:cNvPr id="0" name=""/>
        <dsp:cNvSpPr/>
      </dsp:nvSpPr>
      <dsp:spPr>
        <a:xfrm>
          <a:off x="193684" y="3622517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Continuous</a:t>
          </a:r>
        </a:p>
      </dsp:txBody>
      <dsp:txXfrm>
        <a:off x="225701" y="3654534"/>
        <a:ext cx="1657431" cy="1029096"/>
      </dsp:txXfrm>
    </dsp:sp>
    <dsp:sp modelId="{4CDA9B5B-024B-419F-8497-E617B3807CCA}">
      <dsp:nvSpPr>
        <dsp:cNvPr id="0" name=""/>
        <dsp:cNvSpPr/>
      </dsp:nvSpPr>
      <dsp:spPr>
        <a:xfrm>
          <a:off x="2106423" y="3440807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0B64F5-1671-400D-83B3-12A74EB3527D}">
      <dsp:nvSpPr>
        <dsp:cNvPr id="0" name=""/>
        <dsp:cNvSpPr/>
      </dsp:nvSpPr>
      <dsp:spPr>
        <a:xfrm>
          <a:off x="2297697" y="3622517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Infinite range of values</a:t>
          </a:r>
        </a:p>
      </dsp:txBody>
      <dsp:txXfrm>
        <a:off x="2329714" y="3654534"/>
        <a:ext cx="1657431" cy="1029096"/>
      </dsp:txXfrm>
    </dsp:sp>
    <dsp:sp modelId="{D913AF7C-A6BC-4C16-A388-A0CC32F37E3A}">
      <dsp:nvSpPr>
        <dsp:cNvPr id="0" name=""/>
        <dsp:cNvSpPr/>
      </dsp:nvSpPr>
      <dsp:spPr>
        <a:xfrm>
          <a:off x="5262443" y="1847017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6CE4EA-4409-4DCA-8EAA-67A8A067D0B5}">
      <dsp:nvSpPr>
        <dsp:cNvPr id="0" name=""/>
        <dsp:cNvSpPr/>
      </dsp:nvSpPr>
      <dsp:spPr>
        <a:xfrm>
          <a:off x="5453717" y="2028727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DIGITAL</a:t>
          </a:r>
        </a:p>
      </dsp:txBody>
      <dsp:txXfrm>
        <a:off x="5485734" y="2060744"/>
        <a:ext cx="1657431" cy="1029096"/>
      </dsp:txXfrm>
    </dsp:sp>
    <dsp:sp modelId="{07CC74A9-E2C2-4A3E-ACFD-5122136B8357}">
      <dsp:nvSpPr>
        <dsp:cNvPr id="0" name=""/>
        <dsp:cNvSpPr/>
      </dsp:nvSpPr>
      <dsp:spPr>
        <a:xfrm>
          <a:off x="4210436" y="3440807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A7ED45-04E7-4E2A-99DC-A8DA3FCD1DFC}">
      <dsp:nvSpPr>
        <dsp:cNvPr id="0" name=""/>
        <dsp:cNvSpPr/>
      </dsp:nvSpPr>
      <dsp:spPr>
        <a:xfrm>
          <a:off x="4401710" y="3622517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Discrete</a:t>
          </a:r>
        </a:p>
      </dsp:txBody>
      <dsp:txXfrm>
        <a:off x="4433727" y="3654534"/>
        <a:ext cx="1657431" cy="1029096"/>
      </dsp:txXfrm>
    </dsp:sp>
    <dsp:sp modelId="{14F7C1AD-989D-427A-9366-3C0875C427E7}">
      <dsp:nvSpPr>
        <dsp:cNvPr id="0" name=""/>
        <dsp:cNvSpPr/>
      </dsp:nvSpPr>
      <dsp:spPr>
        <a:xfrm>
          <a:off x="6314449" y="3440807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4AC5A1-DD0A-41AB-AD58-88D801803F28}">
      <dsp:nvSpPr>
        <dsp:cNvPr id="0" name=""/>
        <dsp:cNvSpPr/>
      </dsp:nvSpPr>
      <dsp:spPr>
        <a:xfrm>
          <a:off x="6505723" y="3622517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Finite range of values</a:t>
          </a:r>
        </a:p>
      </dsp:txBody>
      <dsp:txXfrm>
        <a:off x="6537740" y="3654534"/>
        <a:ext cx="1657431" cy="1029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436809" cy="35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9" tIns="47540" rIns="95079" bIns="4754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6158" y="1"/>
            <a:ext cx="4436809" cy="35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9" tIns="47540" rIns="95079" bIns="4754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2844"/>
            <a:ext cx="4436809" cy="35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9" tIns="47540" rIns="95079" bIns="4754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6158" y="6742844"/>
            <a:ext cx="4436809" cy="35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9" tIns="47540" rIns="95079" bIns="4754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B2445DB-AD29-41C9-8E94-09BA64787E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169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433518" cy="35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9" tIns="47540" rIns="95079" bIns="4754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7804" y="1"/>
            <a:ext cx="4435163" cy="35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9" tIns="47540" rIns="95079" bIns="4754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1688" y="531813"/>
            <a:ext cx="3551237" cy="2663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23627" y="3372251"/>
            <a:ext cx="8187361" cy="319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9" tIns="47540" rIns="95079" bIns="475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2844"/>
            <a:ext cx="4433518" cy="35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9" tIns="47540" rIns="95079" bIns="4754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7804" y="6742844"/>
            <a:ext cx="4435163" cy="35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9" tIns="47540" rIns="95079" bIns="4754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740AC28-B4B3-4BDD-BFB6-384C38A5B2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47721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457201" y="2603376"/>
            <a:ext cx="8229600" cy="1689720"/>
          </a:xfrm>
          <a:solidFill>
            <a:srgbClr val="3967A0"/>
          </a:solidFill>
        </p:spPr>
        <p:txBody>
          <a:bodyPr/>
          <a:lstStyle>
            <a:lvl1pPr algn="ctr">
              <a:defRPr sz="3150" b="1">
                <a:solidFill>
                  <a:srgbClr val="FFFFFF"/>
                </a:solidFill>
                <a:latin typeface="Consolas" panose="020B0609020204030204" pitchFamily="49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78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483224"/>
            <a:ext cx="8229600" cy="60196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100">
                <a:latin typeface="Consolas" panose="020B0609020204030204" pitchFamily="49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750"/>
            </a:lvl1pPr>
          </a:lstStyle>
          <a:p>
            <a:fld id="{91CA4322-6EE9-48B9-AD59-D9382B9ABFAB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23" name="Picture 2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064" y="769321"/>
            <a:ext cx="730424" cy="716509"/>
          </a:xfrm>
          <a:prstGeom prst="rect">
            <a:avLst/>
          </a:prstGeom>
        </p:spPr>
      </p:pic>
      <p:pic>
        <p:nvPicPr>
          <p:cNvPr id="24" name="Picture 23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238" y="60615"/>
            <a:ext cx="633586" cy="647846"/>
          </a:xfrm>
          <a:prstGeom prst="rect">
            <a:avLst/>
          </a:prstGeom>
        </p:spPr>
      </p:pic>
      <p:sp>
        <p:nvSpPr>
          <p:cNvPr id="27" name="Rectangle 20"/>
          <p:cNvSpPr txBox="1">
            <a:spLocks noChangeArrowheads="1"/>
          </p:cNvSpPr>
          <p:nvPr userDrawn="1"/>
        </p:nvSpPr>
        <p:spPr bwMode="auto">
          <a:xfrm>
            <a:off x="1482286" y="268108"/>
            <a:ext cx="6044428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None/>
              <a:defRPr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/>
            <a:r>
              <a:rPr lang="en-US" sz="1200" kern="0" dirty="0">
                <a:solidFill>
                  <a:srgbClr val="3967A0"/>
                </a:solidFill>
                <a:latin typeface="+mj-lt"/>
              </a:rPr>
              <a:t>Innovative Teaching Approaches in development of Software Designed Instrumentation and its application in real-time systems (ITASDI)</a:t>
            </a:r>
            <a:endParaRPr lang="mk-MK" sz="1200" kern="0" dirty="0">
              <a:solidFill>
                <a:srgbClr val="3967A0"/>
              </a:solidFill>
              <a:latin typeface="+mj-lt"/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599207" y="1772816"/>
            <a:ext cx="77973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 dirty="0">
                <a:solidFill>
                  <a:srgbClr val="0070C0"/>
                </a:solidFill>
              </a:rPr>
              <a:t>Erasmus+ KA203-Strategic Partnerships for higher education, </a:t>
            </a:r>
            <a:endParaRPr lang="mk-MK" altLang="en-US" sz="2000" b="1" dirty="0">
              <a:solidFill>
                <a:srgbClr val="0070C0"/>
              </a:solidFill>
            </a:endParaRPr>
          </a:p>
          <a:p>
            <a:pPr algn="ctr">
              <a:defRPr/>
            </a:pPr>
            <a:r>
              <a:rPr lang="en-US" altLang="en-US" sz="2000" b="1" dirty="0">
                <a:solidFill>
                  <a:srgbClr val="0070C0"/>
                </a:solidFill>
              </a:rPr>
              <a:t>Project 2018-1-RS01-KA203-000432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C8EB124-E47F-448D-B8E0-55F7BFA0BA8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96" y="384538"/>
            <a:ext cx="999004" cy="6646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7326556-F4F3-45A7-A261-C1B358F8A27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296" y="1027276"/>
            <a:ext cx="787408" cy="73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323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F58464-B43C-4568-9EA3-5E1873087DE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3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924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924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8699ED-C1E2-4696-8194-EC8879FE344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597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56791"/>
            <a:ext cx="4038600" cy="48249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6791"/>
            <a:ext cx="4038600" cy="48249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B00151-8BCB-48A0-AFED-4E3644FBC8C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291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28F08-4B91-4ACE-BE3A-58075577D6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B743C0-0FA3-4538-BD1F-5A6A1581F2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10A60-6B05-4683-8287-24F08374D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58444-3012-4D76-91FF-E39703EF54A7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4529D-E3CF-4056-93E8-96DD4ADD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A53B7A-1E22-44FC-AB4E-0E3D0C5E1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C126-6947-497B-907D-B5B231231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765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D7335-C808-4811-A728-83A749791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70F8E-D666-4CF0-9A0B-B4358486E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DD3E4-7D96-4E12-BAF5-EC663CA36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58444-3012-4D76-91FF-E39703EF54A7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27E5D3-758E-45ED-9352-B061ECE5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49E56-E933-4B9F-93DF-6C2878A09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C126-6947-497B-907D-B5B231231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15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CBFF-FE31-4A94-BB94-B1085F8EE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56F1F5-8EE0-4F81-AF41-700BDF806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68BC2-5219-42FA-B207-890675FD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58444-3012-4D76-91FF-E39703EF54A7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8C6E3-9B60-43B4-914B-D889A7939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B3334-D3BC-4BE7-855C-8403D6C82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C126-6947-497B-907D-B5B231231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9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8497C-8B55-424C-AC5D-57CDE52F4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BBEAA-61F4-4487-AA06-21D4FBE953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1A660E-D65B-4C98-8FA7-87D739A6D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AC874E-DAC5-443F-8A9B-9203420D1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58444-3012-4D76-91FF-E39703EF54A7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CD3999-DE41-4144-BD42-DE6B053D9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E1AD80-7393-4DBE-84B0-7AFEADA35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C126-6947-497B-907D-B5B231231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792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02B53-8F71-4049-8526-71A112E6F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EBDD7E-BEC5-4BCA-8404-9D94D4B36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95EEDD-56FA-492D-8B9F-1B052D36B6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390BB8-950A-41D9-A480-ABAF788159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50CCE5-F33A-43F1-B339-EC8D517992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00411F-AEFF-498B-B201-2708E37D5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58444-3012-4D76-91FF-E39703EF54A7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9DE3B7-2AF9-414A-B3EF-E2D9730C8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DE5E83-19A8-48AF-8169-83CDBBF38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C126-6947-497B-907D-B5B231231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616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E48B4-24FC-4257-8593-D489FB8A0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D2B45B-F9AE-4664-BE73-4B8851250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58444-3012-4D76-91FF-E39703EF54A7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58910E-2645-463F-A743-34784BE37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98A413-243C-45B1-8217-4920E2413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C126-6947-497B-907D-B5B231231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3227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7AEF4C-CD35-42D7-9AB0-DE8BEB53D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58444-3012-4D76-91FF-E39703EF54A7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274693-1793-4E27-B702-F4200099A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05CF20-FB26-49EC-B608-8FBFD345F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C126-6947-497B-907D-B5B231231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76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283E397-09B6-49DF-9E02-89A4ED3305F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7112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7302-2FC3-4236-A2FA-3DBD8FE52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5D4F4-5090-4EBE-8F57-E1A2DB333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6E36D8-7584-4974-8F60-ED679EA10B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60B8AA-C47D-4A6C-BE48-C5F0EBC9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58444-3012-4D76-91FF-E39703EF54A7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F88AC3-D615-4376-AB0D-343AE07C4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6A548-034A-44B8-83F5-94B787183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C126-6947-497B-907D-B5B231231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2268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BBEE4-BE30-4455-BF17-70B0067FF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852C04-27D9-4FBB-82E8-4768F285A8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208222-748C-4AD2-92BA-6F30CA6B78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3B0562-99B5-43C8-82CF-32056A21D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58444-3012-4D76-91FF-E39703EF54A7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133DBB-BDB2-4330-A087-AAFA81521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B72C06-6DD7-4C6D-9FCF-2D3182C5A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C126-6947-497B-907D-B5B231231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4403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937B1-4EC9-4387-AB87-56C6CC88A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A8AE4D-9C5D-434E-A794-4A9F4CC298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B088E-B687-4E97-989B-ED9EAC472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58444-3012-4D76-91FF-E39703EF54A7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3B2CD-ED9E-4038-86EC-AC1978BB4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D0D46-85E2-4E6C-B628-38799E9BF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C126-6947-497B-907D-B5B231231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4481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88304E-7C3D-4A8E-BCD4-92D419B78B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5CA1D2-F672-45B1-B003-5E5EECF1A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3FBB0-167B-484D-AE67-5AA706169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58444-3012-4D76-91FF-E39703EF54A7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11997-8857-4055-9098-5B16B3EAE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F5008-2F3A-4808-9C32-B38E9D214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C126-6947-497B-907D-B5B231231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04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7317EB1-A553-4A9B-89A7-FC320BA93BD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955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8680"/>
            <a:ext cx="8229600" cy="737496"/>
          </a:xfrm>
          <a:ln>
            <a:noFill/>
          </a:ln>
        </p:spPr>
        <p:txBody>
          <a:bodyPr/>
          <a:lstStyle>
            <a:lvl1pPr>
              <a:defRPr sz="2850"/>
            </a:lvl1pPr>
          </a:lstStyle>
          <a:p>
            <a:r>
              <a:rPr lang="en-US" dirty="0"/>
              <a:t>Click to edit Master title style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56793"/>
            <a:ext cx="4038600" cy="482495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6793"/>
            <a:ext cx="4038600" cy="482495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8C869-CB29-4456-A536-7DB6BE3C4C4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204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337" y="659286"/>
            <a:ext cx="8229600" cy="70609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7247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48880"/>
            <a:ext cx="4040188" cy="4032449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7247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48880"/>
            <a:ext cx="4041775" cy="4032449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FFDC2D-EEAE-4830-88C6-9A9871A7633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88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FD3C0A-7DD2-4973-9FE4-C65AC5A0C8A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7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F87BE4-B88E-42DA-84D2-6655A481CD8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404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10827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946228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8A2450-A968-4AB1-A7DB-BEF58823535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93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mk-M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581F10-B9F0-4CAC-AE37-C450A69613E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758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7625" y="6597650"/>
            <a:ext cx="129698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675"/>
            </a:lvl1pPr>
          </a:lstStyle>
          <a:p>
            <a:fld id="{10FB7B05-553D-4EE0-8B76-B14FF04270A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3272"/>
            <a:ext cx="8229600" cy="737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2776"/>
            <a:ext cx="8229600" cy="4968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3176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9" y="6553200"/>
            <a:ext cx="172878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675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2" name="Text Box 17"/>
          <p:cNvSpPr txBox="1">
            <a:spLocks noChangeArrowheads="1"/>
          </p:cNvSpPr>
          <p:nvPr userDrawn="1"/>
        </p:nvSpPr>
        <p:spPr bwMode="auto">
          <a:xfrm>
            <a:off x="1908176" y="6597932"/>
            <a:ext cx="5112096" cy="2154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mk-MK" altLang="en-US" sz="800" b="1" dirty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en-US" altLang="en-US" sz="800" b="1" dirty="0">
                <a:solidFill>
                  <a:schemeClr val="bg1">
                    <a:lumMod val="50000"/>
                  </a:schemeClr>
                </a:solidFill>
              </a:rPr>
              <a:t>Erasmus+ KA203-Strategic Partnerships for higher education, Project 2018-1-RS01-KA203-000432</a:t>
            </a:r>
            <a:r>
              <a:rPr lang="mk-MK" altLang="en-US" sz="800" b="1" dirty="0">
                <a:solidFill>
                  <a:schemeClr val="bg1">
                    <a:lumMod val="50000"/>
                  </a:schemeClr>
                </a:solidFill>
              </a:rPr>
              <a:t>-</a:t>
            </a:r>
            <a:endParaRPr lang="en-US" altLang="en-US" sz="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819" y="24798"/>
            <a:ext cx="495891" cy="523882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562" y="24798"/>
            <a:ext cx="605058" cy="5238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326556-F4F3-45A7-A261-C1B358F8A271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" y="0"/>
            <a:ext cx="675861" cy="6324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8EB124-E47F-448D-B8E0-55F7BFA0BA80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25" y="44624"/>
            <a:ext cx="738431" cy="4912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  <p:sldLayoutId id="214748402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 b="0" i="0" u="none">
          <a:solidFill>
            <a:srgbClr val="3967A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mk-M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E124C1-EBB0-4C84-89C3-5DC189BCD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CD14E7-71ED-4B0A-9214-BEB5FF00E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3CECE-9020-440E-B1D4-3AE98594A5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58444-3012-4D76-91FF-E39703EF54A7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8F51F-CCD7-4463-B0BE-99D1C52B3A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93383-3B53-4864-B5FD-7AE7E6F252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BC126-6947-497B-907D-B5B231231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95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jpeg"/><Relationship Id="rId7" Type="http://schemas.openxmlformats.org/officeDocument/2006/relationships/image" Target="../media/image58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g"/><Relationship Id="rId5" Type="http://schemas.openxmlformats.org/officeDocument/2006/relationships/image" Target="../media/image56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eacea.ec.europa.eu/sites/eacea-site/files/logosbeneficaireserasmusleft_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240" y="4959110"/>
            <a:ext cx="4296578" cy="94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326556-F4F3-45A7-A261-C1B358F8A2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16" y="966357"/>
            <a:ext cx="1194987" cy="11182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97073" y="1040749"/>
            <a:ext cx="712128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Innovative Teaching Approaches in development of Software Designed Instrumentation and its application in real-time systems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A764D615-2D05-453E-A71B-34FA54462B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93951" y="1765885"/>
            <a:ext cx="7450049" cy="53091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en-US" sz="3000" b="1" dirty="0">
                <a:latin typeface="Garamond" panose="02020404030301010803" pitchFamily="18" charset="0"/>
              </a:rPr>
              <a:t>Signal conditioning and data acquisition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82D8BF9-3DCE-496F-847F-32784C73466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17" y="3470951"/>
            <a:ext cx="891540" cy="8915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88EF19-99CB-4DBC-8B7B-725C8553E454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682" y="3442955"/>
            <a:ext cx="891540" cy="8915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2AC23E7-A671-4730-B2AD-AC52DA72271B}"/>
              </a:ext>
            </a:extLst>
          </p:cNvPr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6" r="16898" b="21859"/>
          <a:stretch/>
        </p:blipFill>
        <p:spPr>
          <a:xfrm>
            <a:off x="4051151" y="3374375"/>
            <a:ext cx="949361" cy="10287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37FF7EE-90AD-4545-A8A0-E8BB8D8F7052}"/>
              </a:ext>
            </a:extLst>
          </p:cNvPr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661" y="3522378"/>
            <a:ext cx="1028700" cy="10287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997259" y="2879410"/>
            <a:ext cx="201208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agio_slab"/>
                <a:ea typeface="+mn-ea"/>
                <a:cs typeface="+mn-cs"/>
              </a:rPr>
              <a:t>Faculty of Physics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agio_slab"/>
                <a:ea typeface="+mn-ea"/>
                <a:cs typeface="+mn-cs"/>
              </a:rPr>
              <a:t>Warsaw University of Technology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925217" y="2925037"/>
            <a:ext cx="131478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agio_slab"/>
                <a:ea typeface="+mn-ea"/>
                <a:cs typeface="+mn-cs"/>
              </a:rPr>
              <a:t>Zagreb University of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agio_slab"/>
                <a:ea typeface="+mn-ea"/>
                <a:cs typeface="+mn-cs"/>
              </a:rPr>
              <a:t>Applied Sciences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57749" y="2879410"/>
            <a:ext cx="129394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agio_slab"/>
                <a:ea typeface="+mn-ea"/>
                <a:cs typeface="+mn-cs"/>
              </a:rPr>
              <a:t>Faculty of Technical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agio_slab"/>
                <a:ea typeface="+mn-ea"/>
                <a:cs typeface="+mn-cs"/>
              </a:rPr>
              <a:t>Sciences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889598" y="2755370"/>
            <a:ext cx="192232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agio_slab"/>
                <a:ea typeface="+mn-ea"/>
                <a:cs typeface="+mn-cs"/>
              </a:rPr>
              <a:t>Ss. Cyril and Methodius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agio_slab"/>
                <a:ea typeface="+mn-ea"/>
                <a:cs typeface="+mn-cs"/>
              </a:rPr>
              <a:t>University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agio_slab"/>
                <a:ea typeface="+mn-ea"/>
                <a:cs typeface="+mn-cs"/>
              </a:rPr>
              <a:t>Faculty of Electrical Engineering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agio_slab"/>
                <a:ea typeface="+mn-ea"/>
                <a:cs typeface="+mn-cs"/>
              </a:rPr>
              <a:t>and Information Technologies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375184" y="2717828"/>
            <a:ext cx="147832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agio_slab"/>
                <a:ea typeface="+mn-ea"/>
                <a:cs typeface="+mn-cs"/>
              </a:rPr>
              <a:t>School of Electrical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agio_slab"/>
                <a:ea typeface="+mn-ea"/>
                <a:cs typeface="+mn-cs"/>
              </a:rPr>
              <a:t>Engineering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agio_slab"/>
                <a:ea typeface="+mn-ea"/>
                <a:cs typeface="+mn-cs"/>
              </a:rPr>
              <a:t>University of Belgrade</a:t>
            </a:r>
          </a:p>
        </p:txBody>
      </p:sp>
      <p:pic>
        <p:nvPicPr>
          <p:cNvPr id="22" name="Picture 21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429" y="3442956"/>
            <a:ext cx="935652" cy="86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95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 SIGNALS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Parameters</a:t>
            </a:r>
          </a:p>
          <a:p>
            <a:pPr lvl="1"/>
            <a:r>
              <a:rPr lang="en-US" dirty="0"/>
              <a:t>Level</a:t>
            </a:r>
          </a:p>
          <a:p>
            <a:pPr lvl="1"/>
            <a:r>
              <a:rPr lang="en-US" dirty="0"/>
              <a:t>Shape</a:t>
            </a:r>
          </a:p>
          <a:p>
            <a:pPr lvl="1"/>
            <a:r>
              <a:rPr lang="en-US" dirty="0"/>
              <a:t>Phase</a:t>
            </a:r>
          </a:p>
          <a:p>
            <a:pPr lvl="1"/>
            <a:r>
              <a:rPr lang="en-US" dirty="0"/>
              <a:t>Period</a:t>
            </a:r>
          </a:p>
          <a:p>
            <a:pPr lvl="1"/>
            <a:r>
              <a:rPr lang="en-US" dirty="0"/>
              <a:t>Frequency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745699"/>
            <a:ext cx="4614664" cy="4614664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18C869-CB29-4456-A536-7DB6BE3C4C41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2265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SIGNALS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Parameters</a:t>
            </a:r>
          </a:p>
          <a:p>
            <a:pPr lvl="1"/>
            <a:r>
              <a:rPr lang="en-US" dirty="0"/>
              <a:t>State</a:t>
            </a:r>
          </a:p>
          <a:p>
            <a:pPr lvl="1"/>
            <a:r>
              <a:rPr lang="en-US" dirty="0"/>
              <a:t>Frequency</a:t>
            </a:r>
          </a:p>
          <a:p>
            <a:pPr lvl="1"/>
            <a:r>
              <a:rPr lang="en-US" dirty="0"/>
              <a:t>Period</a:t>
            </a:r>
          </a:p>
          <a:p>
            <a:pPr lvl="1"/>
            <a:r>
              <a:rPr lang="en-US" dirty="0"/>
              <a:t>Duty cycle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220" y="3501008"/>
            <a:ext cx="7769970" cy="2676211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18C869-CB29-4456-A536-7DB6BE3C4C41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1094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SOURCES AND WIRING</a:t>
            </a:r>
            <a:endParaRPr lang="mk-MK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317EB1-A553-4A9B-89A7-FC320BA93BDA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7870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SIGNAL SOURCES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GROUNDED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One of the signal source terminals is connected to ground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FLOATING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None of the signal source terminals is connected to ground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FFDC2D-EEAE-4830-88C6-9A9871A7633F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8181"/>
          <a:stretch/>
        </p:blipFill>
        <p:spPr>
          <a:xfrm>
            <a:off x="5516552" y="3212975"/>
            <a:ext cx="2178846" cy="31683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6516"/>
          <a:stretch/>
        </p:blipFill>
        <p:spPr>
          <a:xfrm>
            <a:off x="1115616" y="3212976"/>
            <a:ext cx="2166643" cy="317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816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GROUNDED SIGNAL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7"/>
            <a:ext cx="8229600" cy="930587"/>
          </a:xfrm>
        </p:spPr>
        <p:txBody>
          <a:bodyPr/>
          <a:lstStyle/>
          <a:p>
            <a:r>
              <a:rPr lang="en-US" dirty="0"/>
              <a:t>Ground-referenced measurement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83E397-09B6-49DF-9E02-89A4ED3305F7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631394"/>
            <a:ext cx="8564575" cy="355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046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GROUNDED SIGNAL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7"/>
            <a:ext cx="8229600" cy="930587"/>
          </a:xfrm>
        </p:spPr>
        <p:txBody>
          <a:bodyPr/>
          <a:lstStyle/>
          <a:p>
            <a:r>
              <a:rPr lang="en-US" dirty="0"/>
              <a:t>Differential measurement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83E397-09B6-49DF-9E02-89A4ED3305F7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420888"/>
            <a:ext cx="8496944" cy="376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124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FLOATING SIGNAL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7"/>
            <a:ext cx="8229600" cy="930587"/>
          </a:xfrm>
        </p:spPr>
        <p:txBody>
          <a:bodyPr/>
          <a:lstStyle/>
          <a:p>
            <a:r>
              <a:rPr lang="en-US" dirty="0"/>
              <a:t>Ground referenced and differential measurement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83E397-09B6-49DF-9E02-89A4ED3305F7}" type="slidenum">
              <a:rPr lang="en-US" altLang="en-US" smtClean="0"/>
              <a:pPr/>
              <a:t>16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47" y="2852936"/>
            <a:ext cx="8603506" cy="321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700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cap="all" dirty="0"/>
              <a:t>Normal Mode and Common Mode Voltages</a:t>
            </a:r>
            <a:endParaRPr lang="en-US" cap="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Normal mode voltage V</a:t>
            </a:r>
            <a:r>
              <a:rPr lang="en-US" baseline="-25000" dirty="0"/>
              <a:t>NM</a:t>
            </a:r>
          </a:p>
          <a:p>
            <a:r>
              <a:rPr lang="en-US" dirty="0"/>
              <a:t>Common mode voltage V</a:t>
            </a:r>
            <a:r>
              <a:rPr lang="en-US" baseline="-25000" dirty="0"/>
              <a:t>CM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83E397-09B6-49DF-9E02-89A4ED3305F7}" type="slidenum">
              <a:rPr lang="en-US" altLang="en-US" smtClean="0"/>
              <a:pPr/>
              <a:t>17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348880"/>
            <a:ext cx="8291264" cy="407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339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cap="all" dirty="0"/>
              <a:t>GROUND LOOPS</a:t>
            </a:r>
            <a:endParaRPr lang="en-US" cap="all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Degradation of measurements due to ground loops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83E397-09B6-49DF-9E02-89A4ED3305F7}" type="slidenum">
              <a:rPr lang="en-US" altLang="en-US" smtClean="0"/>
              <a:pPr/>
              <a:t>18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079" y="2093974"/>
            <a:ext cx="8285842" cy="431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802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/>
              <a:t>Bipolar vs. Unipolar AND SINGLE ENDED VS. DIFFERENTIAL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72" y="1773241"/>
            <a:ext cx="3466728" cy="4608512"/>
          </a:xfrm>
        </p:spPr>
        <p:txBody>
          <a:bodyPr/>
          <a:lstStyle/>
          <a:p>
            <a:r>
              <a:rPr lang="en-US" sz="1800" dirty="0"/>
              <a:t>Differential configuration results in better noise immunity</a:t>
            </a:r>
          </a:p>
          <a:p>
            <a:r>
              <a:rPr lang="en-US" sz="1800" dirty="0"/>
              <a:t>Practical experiment to test the single ended vs. differential input noise immunity: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83E397-09B6-49DF-9E02-89A4ED3305F7}" type="slidenum">
              <a:rPr lang="en-US" altLang="en-US" smtClean="0"/>
              <a:pPr/>
              <a:t>19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73241"/>
            <a:ext cx="460851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366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Introduction to sensors and data acquisition</a:t>
            </a:r>
          </a:p>
          <a:p>
            <a:pPr lvl="1"/>
            <a:r>
              <a:rPr lang="en-US" sz="1800" dirty="0"/>
              <a:t>Sensor model</a:t>
            </a:r>
          </a:p>
          <a:p>
            <a:pPr lvl="1"/>
            <a:r>
              <a:rPr lang="en-US" sz="1800" dirty="0"/>
              <a:t>Analog and digital signals</a:t>
            </a:r>
          </a:p>
          <a:p>
            <a:r>
              <a:rPr lang="en-US" sz="2000" dirty="0"/>
              <a:t>Signal sources and wiring</a:t>
            </a:r>
          </a:p>
          <a:p>
            <a:pPr lvl="1"/>
            <a:r>
              <a:rPr lang="en-US" sz="1800" dirty="0"/>
              <a:t>Grounded signal source</a:t>
            </a:r>
          </a:p>
          <a:p>
            <a:pPr lvl="1"/>
            <a:r>
              <a:rPr lang="en-US" sz="1800" dirty="0"/>
              <a:t>Floating signal source</a:t>
            </a:r>
          </a:p>
          <a:p>
            <a:r>
              <a:rPr lang="en-US" sz="2000" dirty="0"/>
              <a:t>Coherent interference and suppression</a:t>
            </a:r>
          </a:p>
          <a:p>
            <a:pPr lvl="1"/>
            <a:r>
              <a:rPr lang="en-US" sz="1800" dirty="0"/>
              <a:t>Electrostatic interference</a:t>
            </a:r>
          </a:p>
          <a:p>
            <a:pPr lvl="1"/>
            <a:r>
              <a:rPr lang="en-US" sz="1800" dirty="0"/>
              <a:t>Electromagnetic interference</a:t>
            </a:r>
          </a:p>
          <a:p>
            <a:r>
              <a:rPr lang="en-US" sz="2000" dirty="0"/>
              <a:t>Grounding and shielding</a:t>
            </a:r>
          </a:p>
          <a:p>
            <a:pPr lvl="1"/>
            <a:r>
              <a:rPr lang="en-US" sz="1800" dirty="0"/>
              <a:t>Serial and parallel grounding</a:t>
            </a:r>
          </a:p>
          <a:p>
            <a:pPr lvl="1"/>
            <a:r>
              <a:rPr lang="en-US" sz="1800" dirty="0"/>
              <a:t>Guarding and driven shields</a:t>
            </a:r>
          </a:p>
          <a:p>
            <a:r>
              <a:rPr lang="en-US" sz="2000" dirty="0"/>
              <a:t>Signal sampling</a:t>
            </a:r>
          </a:p>
          <a:p>
            <a:r>
              <a:rPr lang="en-US" sz="2000" dirty="0"/>
              <a:t>Interfacing DIO applications</a:t>
            </a:r>
          </a:p>
          <a:p>
            <a:endParaRPr lang="ru-RU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83E397-09B6-49DF-9E02-89A4ED3305F7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168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NOISE INTERFERENCE</a:t>
            </a:r>
            <a:endParaRPr lang="mk-M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317EB1-A553-4A9B-89A7-FC320BA93BDA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27970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NOISE INTERFERENCE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Inherent noise</a:t>
            </a:r>
          </a:p>
          <a:p>
            <a:pPr algn="just"/>
            <a:r>
              <a:rPr lang="en-US" dirty="0"/>
              <a:t>Interference (transmitted) noise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83E397-09B6-49DF-9E02-89A4ED3305F7}" type="slidenum">
              <a:rPr lang="en-US" altLang="en-US" smtClean="0"/>
              <a:pPr/>
              <a:t>21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" y="2924944"/>
            <a:ext cx="7668000" cy="30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9448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/>
              <a:t>TRANSMITTED NOISE</a:t>
            </a:r>
            <a:endParaRPr lang="mk-MK" cap="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Additive</a:t>
            </a:r>
          </a:p>
          <a:p>
            <a:r>
              <a:rPr lang="en-US" dirty="0"/>
              <a:t>Multiplicative</a:t>
            </a:r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83E397-09B6-49DF-9E02-89A4ED3305F7}" type="slidenum">
              <a:rPr lang="en-US" altLang="en-US" smtClean="0"/>
              <a:pPr/>
              <a:t>22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452" y="1471207"/>
            <a:ext cx="1692000" cy="333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4072" y="1937134"/>
            <a:ext cx="2196000" cy="351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651" y="3330702"/>
            <a:ext cx="3852000" cy="210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1452" y="3275099"/>
            <a:ext cx="3888000" cy="2061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1452" y="3289217"/>
            <a:ext cx="3852000" cy="21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72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cap="all" dirty="0"/>
              <a:t>CAPACITIVE AND INDUCTIVE COUPLING</a:t>
            </a:r>
            <a:endParaRPr lang="mk-MK" sz="3200" cap="all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9"/>
          <a:stretch/>
        </p:blipFill>
        <p:spPr>
          <a:xfrm>
            <a:off x="457200" y="1628800"/>
            <a:ext cx="7972569" cy="424847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83E397-09B6-49DF-9E02-89A4ED3305F7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03730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SIEBECK NOISE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83E397-09B6-49DF-9E02-89A4ED3305F7}" type="slidenum">
              <a:rPr lang="en-US" altLang="en-US" smtClean="0"/>
              <a:pPr/>
              <a:t>24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96" y="2492896"/>
            <a:ext cx="8479208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2455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GROUNDING AND SHILDING</a:t>
            </a:r>
            <a:br>
              <a:rPr lang="en-US" dirty="0"/>
            </a:br>
            <a:r>
              <a:rPr lang="en-US" dirty="0"/>
              <a:t>(NOISE SUPRESSION)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317EB1-A553-4A9B-89A7-FC320BA93BDA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73118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GROUNDING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“ground”?</a:t>
            </a:r>
          </a:p>
          <a:p>
            <a:endParaRPr lang="en-US" dirty="0"/>
          </a:p>
          <a:p>
            <a:r>
              <a:rPr lang="en-US" dirty="0"/>
              <a:t>Types of signal grounding:</a:t>
            </a:r>
          </a:p>
          <a:p>
            <a:pPr lvl="1"/>
            <a:r>
              <a:rPr lang="en-US" dirty="0"/>
              <a:t>Singe point ground systems	</a:t>
            </a:r>
          </a:p>
          <a:p>
            <a:pPr lvl="1"/>
            <a:r>
              <a:rPr lang="en-US" dirty="0"/>
              <a:t>Multi point ground systems</a:t>
            </a:r>
          </a:p>
          <a:p>
            <a:pPr lvl="1"/>
            <a:r>
              <a:rPr lang="en-US" dirty="0"/>
              <a:t>Hybrid grounding systems</a:t>
            </a:r>
          </a:p>
          <a:p>
            <a:pPr marL="0" indent="0">
              <a:buNone/>
            </a:pPr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83E397-09B6-49DF-9E02-89A4ED3305F7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43392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/>
              <a:t>Single point grounding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Series connection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Parallel connection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FFDC2D-EEAE-4830-88C6-9A9871A7633F}" type="slidenum">
              <a:rPr lang="en-US" altLang="en-US" smtClean="0"/>
              <a:pPr/>
              <a:t>27</a:t>
            </a:fld>
            <a:endParaRPr lang="en-US" alt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lum bright="-20000" contrast="40000"/>
          </a:blip>
          <a:srcRect b="3108"/>
          <a:stretch/>
        </p:blipFill>
        <p:spPr>
          <a:xfrm rot="60000">
            <a:off x="469494" y="3029108"/>
            <a:ext cx="3697570" cy="14411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4645025" y="3073896"/>
            <a:ext cx="3691095" cy="221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8081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 POINT GROUNDING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83E397-09B6-49DF-9E02-89A4ED3305F7}" type="slidenum">
              <a:rPr lang="en-US" altLang="en-US" smtClean="0"/>
              <a:pPr/>
              <a:t>28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835696" y="2132856"/>
            <a:ext cx="5616624" cy="359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1389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GROUNDS</a:t>
            </a:r>
            <a:endParaRPr lang="mk-M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37248"/>
            <a:ext cx="4040188" cy="4844082"/>
          </a:xfrm>
        </p:spPr>
        <p:txBody>
          <a:bodyPr/>
          <a:lstStyle/>
          <a:p>
            <a:r>
              <a:rPr lang="en-US" dirty="0"/>
              <a:t>Acts like a single-point ground at low frequencies and a multi-point ground at high frequencies</a:t>
            </a:r>
          </a:p>
          <a:p>
            <a:endParaRPr lang="mk-MK" dirty="0"/>
          </a:p>
          <a:p>
            <a:endParaRPr lang="mk-MK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537248"/>
            <a:ext cx="4041775" cy="4844082"/>
          </a:xfrm>
        </p:spPr>
        <p:txBody>
          <a:bodyPr/>
          <a:lstStyle/>
          <a:p>
            <a:r>
              <a:rPr lang="en-US" dirty="0"/>
              <a:t>Acts like a single-point ground at high frequencies and a multi-point ground at low frequencies</a:t>
            </a:r>
          </a:p>
          <a:p>
            <a:pPr marL="0" indent="0">
              <a:buNone/>
            </a:pPr>
            <a:endParaRPr lang="mk-M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FFDC2D-EEAE-4830-88C6-9A9871A7633F}" type="slidenum">
              <a:rPr lang="en-US" altLang="en-US" smtClean="0"/>
              <a:pPr/>
              <a:t>29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421377" y="3647987"/>
            <a:ext cx="3565247" cy="15528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4968225" y="3645024"/>
            <a:ext cx="3416745" cy="155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301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SENSORS AND CONCEPTS OF DATA ACQUISITION</a:t>
            </a:r>
            <a:endParaRPr lang="mk-M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317EB1-A553-4A9B-89A7-FC320BA93BDA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28253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SHIELDING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purpose of shielding?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Types of shields:</a:t>
            </a:r>
          </a:p>
          <a:p>
            <a:pPr lvl="1"/>
            <a:r>
              <a:rPr lang="en-US" dirty="0"/>
              <a:t>Electric shielding</a:t>
            </a:r>
          </a:p>
          <a:p>
            <a:pPr lvl="1"/>
            <a:r>
              <a:rPr lang="en-US" dirty="0"/>
              <a:t>Magnetic shielding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83E397-09B6-49DF-9E02-89A4ED3305F7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21329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SHIELDING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5246" y="1412776"/>
            <a:ext cx="3971554" cy="4968977"/>
          </a:xfrm>
        </p:spPr>
        <p:txBody>
          <a:bodyPr/>
          <a:lstStyle/>
          <a:p>
            <a:pPr algn="just"/>
            <a:r>
              <a:rPr lang="en-US" sz="1800" dirty="0"/>
              <a:t>Practical rules:</a:t>
            </a:r>
          </a:p>
          <a:p>
            <a:pPr algn="just"/>
            <a:r>
              <a:rPr lang="en-US" sz="1800" dirty="0"/>
              <a:t>Electrostatic shield should be connected to the reference potential the circuit (Fig. a)</a:t>
            </a:r>
          </a:p>
          <a:p>
            <a:pPr algn="just"/>
            <a:r>
              <a:rPr lang="en-US" sz="1800" dirty="0"/>
              <a:t>If a shielding cable is used, its shield must be connected to the signal referenced node at the signal source side (Fig. a)</a:t>
            </a:r>
          </a:p>
          <a:p>
            <a:pPr algn="just"/>
            <a:r>
              <a:rPr lang="en-US" sz="1800" dirty="0"/>
              <a:t>Shield for each segment must be tied to the other segments (if any) (Fig. b)</a:t>
            </a:r>
          </a:p>
          <a:p>
            <a:pPr algn="just"/>
            <a:r>
              <a:rPr lang="en-US" sz="1800" dirty="0"/>
              <a:t>A shielded cable must never be grounded at both ends</a:t>
            </a:r>
          </a:p>
          <a:p>
            <a:pPr algn="just"/>
            <a:r>
              <a:rPr lang="en-US" sz="1800" dirty="0"/>
              <a:t>The cable shield must be connected to the box (Fig. c)</a:t>
            </a:r>
          </a:p>
          <a:p>
            <a:pPr algn="just"/>
            <a:r>
              <a:rPr lang="en-US" sz="1800" dirty="0"/>
              <a:t>Use short leads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83E397-09B6-49DF-9E02-89A4ED3305F7}" type="slidenum">
              <a:rPr lang="en-US" altLang="en-US" smtClean="0"/>
              <a:pPr/>
              <a:t>31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33101"/>
            <a:ext cx="4463726" cy="46486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000" y="1556792"/>
            <a:ext cx="5292000" cy="17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95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MAGNETIC SHIELDING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5246" y="1700808"/>
            <a:ext cx="3971554" cy="4680945"/>
          </a:xfrm>
        </p:spPr>
        <p:txBody>
          <a:bodyPr/>
          <a:lstStyle/>
          <a:p>
            <a:pPr marL="0" indent="0" algn="just">
              <a:buNone/>
            </a:pPr>
            <a:r>
              <a:rPr lang="en-US" sz="1800" dirty="0"/>
              <a:t>Practical rules:</a:t>
            </a:r>
          </a:p>
          <a:p>
            <a:pPr algn="just"/>
            <a:r>
              <a:rPr lang="en-US" sz="1800" dirty="0"/>
              <a:t>Locate the receiving circuit as far as possible from the source of the magnetic field</a:t>
            </a:r>
          </a:p>
          <a:p>
            <a:pPr algn="just"/>
            <a:r>
              <a:rPr lang="en-US" sz="1800" dirty="0"/>
              <a:t>Avoid placing wires parallel to the magnetic field</a:t>
            </a:r>
          </a:p>
          <a:p>
            <a:pPr algn="just"/>
            <a:r>
              <a:rPr lang="en-US" sz="1800" dirty="0"/>
              <a:t>Use a twisted pair of wires for conductors carrying the high-level current</a:t>
            </a:r>
          </a:p>
          <a:p>
            <a:pPr algn="just"/>
            <a:r>
              <a:rPr lang="en-US" sz="1800" dirty="0"/>
              <a:t>Shield the magnetic field with an appropriate material for the frequency and strength.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83E397-09B6-49DF-9E02-89A4ED3305F7}" type="slidenum">
              <a:rPr lang="en-US" altLang="en-US" smtClean="0"/>
              <a:pPr/>
              <a:t>32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20986" r="53977"/>
          <a:stretch/>
        </p:blipFill>
        <p:spPr>
          <a:xfrm>
            <a:off x="457200" y="1700808"/>
            <a:ext cx="3462764" cy="21689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50000"/>
          <a:stretch/>
        </p:blipFill>
        <p:spPr>
          <a:xfrm>
            <a:off x="307582" y="3501008"/>
            <a:ext cx="3762000" cy="27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923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INERFACING ANALOG AND DIGITAL SIGNALS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317EB1-A553-4A9B-89A7-FC320BA93BDA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33690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 TO DIGITAL CONVERSION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Sampling</a:t>
            </a:r>
          </a:p>
          <a:p>
            <a:r>
              <a:rPr lang="en-US" dirty="0"/>
              <a:t>Quantization</a:t>
            </a:r>
          </a:p>
          <a:p>
            <a:r>
              <a:rPr lang="en-US" dirty="0"/>
              <a:t>Coding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83E397-09B6-49DF-9E02-89A4ED3305F7}" type="slidenum">
              <a:rPr lang="en-US" altLang="en-US" smtClean="0"/>
              <a:pPr/>
              <a:t>34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996952"/>
            <a:ext cx="7941717" cy="299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205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SPECTRUM PRIOR AND AFTER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83E397-09B6-49DF-9E02-89A4ED3305F7}" type="slidenum">
              <a:rPr lang="en-US" altLang="en-US" smtClean="0"/>
              <a:pPr/>
              <a:t>35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41" y="1550271"/>
            <a:ext cx="7760399" cy="24189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41" y="4071198"/>
            <a:ext cx="7977980" cy="238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280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ALIASING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83E397-09B6-49DF-9E02-89A4ED3305F7}" type="slidenum">
              <a:rPr lang="en-US" altLang="en-US" smtClean="0"/>
              <a:pPr/>
              <a:t>36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492" y="1368965"/>
            <a:ext cx="6993118" cy="26002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179" y="4021323"/>
            <a:ext cx="7075641" cy="243243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8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INTERFACING MECHANICAL SWITCHING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Contact bouncing</a:t>
            </a:r>
          </a:p>
          <a:p>
            <a:r>
              <a:rPr lang="en-US" dirty="0"/>
              <a:t>Hardware de-bouncing circuit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83E397-09B6-49DF-9E02-89A4ED3305F7}" type="slidenum">
              <a:rPr lang="en-US" altLang="en-US" smtClean="0"/>
              <a:pPr/>
              <a:t>37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917063"/>
            <a:ext cx="3481300" cy="25553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2939887"/>
            <a:ext cx="4109013" cy="34984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5071" y="2917063"/>
            <a:ext cx="4424153" cy="285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04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ISOLATION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Input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Output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FFDC2D-EEAE-4830-88C6-9A9871A7633F}" type="slidenum">
              <a:rPr lang="en-US" altLang="en-US" smtClean="0"/>
              <a:pPr/>
              <a:t>38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299" y="2872403"/>
            <a:ext cx="3978089" cy="29854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2872403"/>
            <a:ext cx="3635722" cy="300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6456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7326556-F4F3-45A7-A261-C1B358F8A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37" y="964214"/>
            <a:ext cx="1875380" cy="1755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54574" y="146775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>
                <a:latin typeface="+mj-lt"/>
              </a:rPr>
              <a:t>Innovative Teaching Approaches in development of Software Designed Instrumentation and its application in real-time systems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894649-3E22-4588-B073-A30CE2AA19FE}"/>
              </a:ext>
            </a:extLst>
          </p:cNvPr>
          <p:cNvSpPr txBox="1"/>
          <p:nvPr/>
        </p:nvSpPr>
        <p:spPr>
          <a:xfrm>
            <a:off x="1220306" y="2719215"/>
            <a:ext cx="3608364" cy="12464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0" dirty="0">
                <a:solidFill>
                  <a:prstClr val="black"/>
                </a:solidFill>
                <a:latin typeface="Garamond" panose="02020404030301010803" pitchFamily="18" charset="0"/>
                <a:cs typeface="+mn-cs"/>
              </a:rPr>
              <a:t>ITASDI</a:t>
            </a:r>
            <a:endParaRPr lang="en-US" sz="7500" dirty="0">
              <a:ln w="9525">
                <a:solidFill>
                  <a:srgbClr val="FFED00"/>
                </a:solidFill>
                <a:prstDash val="solid"/>
              </a:ln>
              <a:solidFill>
                <a:prstClr val="black"/>
              </a:solidFill>
              <a:latin typeface="Garamond" panose="02020404030301010803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88EF19-99CB-4DBC-8B7B-725C8553E454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574" y="3837134"/>
            <a:ext cx="891540" cy="8915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AC23E7-A671-4730-B2AD-AC52DA72271B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6" r="16898" b="21859"/>
          <a:stretch/>
        </p:blipFill>
        <p:spPr>
          <a:xfrm>
            <a:off x="3688842" y="3768554"/>
            <a:ext cx="949361" cy="1028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7FF7EE-90AD-4545-A8A0-E8BB8D8F705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238" y="3785930"/>
            <a:ext cx="1028700" cy="1028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8EB124-E47F-448D-B8E0-55F7BFA0BA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203" y="2953730"/>
            <a:ext cx="1133912" cy="75438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C1D746F-8C41-451C-BE79-F52029CAA55C}"/>
              </a:ext>
            </a:extLst>
          </p:cNvPr>
          <p:cNvSpPr txBox="1"/>
          <p:nvPr/>
        </p:nvSpPr>
        <p:spPr>
          <a:xfrm>
            <a:off x="5814650" y="2636912"/>
            <a:ext cx="1972994" cy="1275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38" dirty="0">
                <a:solidFill>
                  <a:prstClr val="black"/>
                </a:solidFill>
                <a:latin typeface="+mj-lt"/>
              </a:rPr>
              <a:t>Co-f</a:t>
            </a:r>
            <a:r>
              <a:rPr lang="en-US" sz="1538" dirty="0" err="1">
                <a:solidFill>
                  <a:prstClr val="black"/>
                </a:solidFill>
                <a:latin typeface="+mj-lt"/>
                <a:cs typeface="+mn-cs"/>
              </a:rPr>
              <a:t>unded</a:t>
            </a:r>
            <a:r>
              <a:rPr lang="en-US" sz="1538" dirty="0">
                <a:solidFill>
                  <a:prstClr val="black"/>
                </a:solidFill>
                <a:latin typeface="+mj-lt"/>
                <a:cs typeface="+mn-cs"/>
              </a:rPr>
              <a:t> by the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38" dirty="0">
                <a:solidFill>
                  <a:prstClr val="black"/>
                </a:solidFill>
                <a:latin typeface="+mj-lt"/>
                <a:cs typeface="+mn-cs"/>
              </a:rPr>
              <a:t>Erasmus+ Programme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38" dirty="0">
                <a:solidFill>
                  <a:prstClr val="black"/>
                </a:solidFill>
                <a:latin typeface="+mj-lt"/>
                <a:cs typeface="+mn-cs"/>
              </a:rPr>
              <a:t>of the European Union</a:t>
            </a:r>
          </a:p>
        </p:txBody>
      </p:sp>
      <p:pic>
        <p:nvPicPr>
          <p:cNvPr id="15" name="Picture 14" descr="Novi Sad University.svg">
            <a:extLst>
              <a:ext uri="{FF2B5EF4-FFF2-40B4-BE49-F238E27FC236}">
                <a16:creationId xmlns:a16="http://schemas.microsoft.com/office/drawing/2014/main" id="{B1BE40A5-E537-4BAD-AD83-2AB7139775E6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928" y="3875058"/>
            <a:ext cx="862900" cy="802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748" y="3875058"/>
            <a:ext cx="935652" cy="86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5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DAQ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 data acquisition system?</a:t>
            </a:r>
          </a:p>
          <a:p>
            <a:pPr marL="342900" lvl="1" indent="0" algn="just">
              <a:buNone/>
            </a:pPr>
            <a:r>
              <a:rPr lang="en-US" dirty="0"/>
              <a:t>Data acquisition is the process by which physical phenomena from the real world are transformed into electrical signals that are measured and converted into a digital format for processing, analyzing, and storage by a computer</a:t>
            </a:r>
            <a:r>
              <a:rPr lang="mk-MK" dirty="0"/>
              <a:t>.</a:t>
            </a:r>
            <a:endParaRPr lang="en-US" dirty="0"/>
          </a:p>
          <a:p>
            <a:pPr marL="342900" lvl="1" indent="0" algn="just">
              <a:buNone/>
            </a:pPr>
            <a:endParaRPr lang="en-US" dirty="0"/>
          </a:p>
          <a:p>
            <a:pPr algn="just"/>
            <a:r>
              <a:rPr lang="en-US" dirty="0"/>
              <a:t>Concepts of data acquisition and test and measurement</a:t>
            </a:r>
          </a:p>
          <a:p>
            <a:pPr lvl="1" algn="just"/>
            <a:r>
              <a:rPr lang="en-US" dirty="0"/>
              <a:t>Computer which is used to program test equipment and manipulate or store data</a:t>
            </a:r>
          </a:p>
          <a:p>
            <a:pPr lvl="1" algn="just"/>
            <a:r>
              <a:rPr lang="en-US" dirty="0"/>
              <a:t>Data acquisition plug-in boards, external board chassis, or discrete instruments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83E397-09B6-49DF-9E02-89A4ED3305F7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5010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/>
              <a:t>Typical data acquisition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Sensor/transducer</a:t>
            </a:r>
          </a:p>
          <a:p>
            <a:r>
              <a:rPr lang="en-US" dirty="0"/>
              <a:t>Signal conditioning</a:t>
            </a:r>
          </a:p>
          <a:p>
            <a:r>
              <a:rPr lang="en-US" dirty="0"/>
              <a:t>Data acquisition hardware (board or measurement system)</a:t>
            </a:r>
          </a:p>
          <a:p>
            <a:r>
              <a:rPr lang="en-US" dirty="0"/>
              <a:t>Data acquisition software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83E397-09B6-49DF-9E02-89A4ED3305F7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92" y="3717032"/>
            <a:ext cx="8434015" cy="223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879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SENSOR?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sensor is a device that receives a stimulus and responds with an electrical signal.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83E397-09B6-49DF-9E02-89A4ED3305F7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5"/>
          <a:stretch/>
        </p:blipFill>
        <p:spPr>
          <a:xfrm>
            <a:off x="1860623" y="2213158"/>
            <a:ext cx="5422754" cy="427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892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quantity conversion can be direct or it may require transducers.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Example:</a:t>
            </a:r>
          </a:p>
          <a:p>
            <a:pPr lvl="1"/>
            <a:r>
              <a:rPr lang="en-US" dirty="0"/>
              <a:t>A chemical sensor may have a part which converts the energy of a chemical reaction into heat (transducer) and another part, a thermopile, which converts heat into an electrical signal.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83E397-09B6-49DF-9E02-89A4ED3305F7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5" name="Picture 5" descr="1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2420888"/>
            <a:ext cx="7239000" cy="181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694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685"/>
            <a:ext cx="8229600" cy="737496"/>
          </a:xfrm>
        </p:spPr>
        <p:txBody>
          <a:bodyPr/>
          <a:lstStyle/>
          <a:p>
            <a:r>
              <a:rPr lang="en-US" dirty="0"/>
              <a:t>SENSOR’S RESPONCE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11570"/>
            <a:ext cx="4038600" cy="5086080"/>
          </a:xfrm>
        </p:spPr>
        <p:txBody>
          <a:bodyPr/>
          <a:lstStyle/>
          <a:p>
            <a:r>
              <a:rPr lang="en-US" dirty="0"/>
              <a:t>Sensors produce output signal in a form of:</a:t>
            </a:r>
          </a:p>
          <a:p>
            <a:pPr lvl="1"/>
            <a:r>
              <a:rPr lang="en-US" dirty="0"/>
              <a:t>Voltage</a:t>
            </a:r>
          </a:p>
          <a:p>
            <a:pPr lvl="1"/>
            <a:r>
              <a:rPr lang="en-US" dirty="0"/>
              <a:t>Current</a:t>
            </a:r>
          </a:p>
          <a:p>
            <a:pPr lvl="1"/>
            <a:r>
              <a:rPr lang="en-US" dirty="0"/>
              <a:t>Charge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11570"/>
            <a:ext cx="4038600" cy="5086080"/>
          </a:xfrm>
        </p:spPr>
        <p:txBody>
          <a:bodyPr/>
          <a:lstStyle/>
          <a:p>
            <a:r>
              <a:rPr lang="en-US" dirty="0"/>
              <a:t>The voltage, current or charge may be describe by:</a:t>
            </a:r>
          </a:p>
          <a:p>
            <a:pPr lvl="1"/>
            <a:r>
              <a:rPr lang="en-US" dirty="0"/>
              <a:t>Amplitude</a:t>
            </a:r>
          </a:p>
          <a:p>
            <a:pPr lvl="1"/>
            <a:r>
              <a:rPr lang="en-US" dirty="0"/>
              <a:t>Frequency </a:t>
            </a:r>
          </a:p>
          <a:p>
            <a:pPr lvl="1"/>
            <a:r>
              <a:rPr lang="en-US" dirty="0"/>
              <a:t>Phase</a:t>
            </a:r>
          </a:p>
          <a:p>
            <a:pPr lvl="1"/>
            <a:r>
              <a:rPr lang="en-US" dirty="0"/>
              <a:t>Duty cycle</a:t>
            </a:r>
          </a:p>
          <a:p>
            <a:pPr lvl="1"/>
            <a:r>
              <a:rPr lang="en-US" dirty="0"/>
              <a:t>Digital code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18C869-CB29-4456-A536-7DB6BE3C4C41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4624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TYPES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0226719"/>
              </p:ext>
            </p:extLst>
          </p:nvPr>
        </p:nvGraphicFramePr>
        <p:xfrm>
          <a:off x="457200" y="1274767"/>
          <a:ext cx="8229600" cy="4968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83E397-09B6-49DF-9E02-89A4ED3305F7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24582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PERSISTENCEDATA" val="MMPROD_UIPERSISTENCEDATA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SIGNAL CONDITIONING AND  DATA ACQUISITION&amp;quot;&quot;/&gt;&lt;property id=&quot;20307&quot; value=&quot;346&quot;/&gt;&lt;/object&gt;&lt;object type=&quot;3&quot; unique_id=&quot;10004&quot;&gt;&lt;property id=&quot;20148&quot; value=&quot;5&quot;/&gt;&lt;property id=&quot;20300&quot; value=&quot;Slide 2 - &amp;quot;Outline&amp;quot;&quot;/&gt;&lt;property id=&quot;20307&quot; value=&quot;351&quot;/&gt;&lt;/object&gt;&lt;object type=&quot;3&quot; unique_id=&quot;10006&quot;&gt;&lt;property id=&quot;20148&quot; value=&quot;5&quot;/&gt;&lt;property id=&quot;20300&quot; value=&quot;Slide 6 - &amp;quot;WHAT IS A SENSOR?&amp;quot;&quot;/&gt;&lt;property id=&quot;20307&quot; value=&quot;417&quot;/&gt;&lt;/object&gt;&lt;object type=&quot;3&quot; unique_id=&quot;10007&quot;&gt;&lt;property id=&quot;20148&quot; value=&quot;5&quot;/&gt;&lt;property id=&quot;20300&quot; value=&quot;Slide 7 - &amp;quot;SENSOR MODEL&amp;quot;&quot;/&gt;&lt;property id=&quot;20307&quot; value=&quot;420&quot;/&gt;&lt;/object&gt;&lt;object type=&quot;3&quot; unique_id=&quot;10008&quot;&gt;&lt;property id=&quot;20148&quot; value=&quot;5&quot;/&gt;&lt;property id=&quot;20300&quot; value=&quot;Slide 8 - &amp;quot;SENSOR’S RESPONCE&amp;quot;&quot;/&gt;&lt;property id=&quot;20307&quot; value=&quot;419&quot;/&gt;&lt;/object&gt;&lt;object type=&quot;3&quot; unique_id=&quot;10010&quot;&gt;&lt;property id=&quot;20148&quot; value=&quot;5&quot;/&gt;&lt;property id=&quot;20300&quot; value=&quot;Slide 9 - &amp;quot;SIGNAL TYPES&amp;quot;&quot;/&gt;&lt;property id=&quot;20307&quot; value=&quot;422&quot;/&gt;&lt;/object&gt;&lt;object type=&quot;3&quot; unique_id=&quot;10011&quot;&gt;&lt;property id=&quot;20148&quot; value=&quot;5&quot;/&gt;&lt;property id=&quot;20300&quot; value=&quot;Slide 10 - &amp;quot;ANALOG SIGNALS&amp;quot;&quot;/&gt;&lt;property id=&quot;20307&quot; value=&quot;423&quot;/&gt;&lt;/object&gt;&lt;object type=&quot;3&quot; unique_id=&quot;10012&quot;&gt;&lt;property id=&quot;20148&quot; value=&quot;5&quot;/&gt;&lt;property id=&quot;20300&quot; value=&quot;Slide 11 - &amp;quot;DIGITAL SIGNALS&amp;quot;&quot;/&gt;&lt;property id=&quot;20307&quot; value=&quot;424&quot;/&gt;&lt;/object&gt;&lt;object type=&quot;3&quot; unique_id=&quot;10013&quot;&gt;&lt;property id=&quot;20148&quot; value=&quot;5&quot;/&gt;&lt;property id=&quot;20300&quot; value=&quot;Slide 39&quot;/&gt;&lt;property id=&quot;20307&quot; value=&quot;416&quot;/&gt;&lt;/object&gt;&lt;object type=&quot;3&quot; unique_id=&quot;10014&quot;&gt;&lt;property id=&quot;20148&quot; value=&quot;5&quot;/&gt;&lt;property id=&quot;20300&quot; value=&quot;Slide 40&quot;/&gt;&lt;property id=&quot;20307&quot; value=&quot;360&quot;/&gt;&lt;/object&gt;&lt;object type=&quot;3&quot; unique_id=&quot;10125&quot;&gt;&lt;property id=&quot;20148&quot; value=&quot;5&quot;/&gt;&lt;property id=&quot;20300&quot; value=&quot;Slide 13 - &amp;quot;TYPES OF SIGNAL SOURCES&amp;quot;&quot;/&gt;&lt;property id=&quot;20307&quot; value=&quot;426&quot;/&gt;&lt;/object&gt;&lt;object type=&quot;3&quot; unique_id=&quot;10350&quot;&gt;&lt;property id=&quot;20148&quot; value=&quot;5&quot;/&gt;&lt;property id=&quot;20300&quot; value=&quot;Slide 14 - &amp;quot;MEASURING GROUNDED SIGNAL SOURCES&amp;quot;&quot;/&gt;&lt;property id=&quot;20307&quot; value=&quot;427&quot;/&gt;&lt;/object&gt;&lt;object type=&quot;3&quot; unique_id=&quot;10351&quot;&gt;&lt;property id=&quot;20148&quot; value=&quot;5&quot;/&gt;&lt;property id=&quot;20300&quot; value=&quot;Slide 15 - &amp;quot;MEASURING GROUNDED SIGNAL SOURCES&amp;quot;&quot;/&gt;&lt;property id=&quot;20307&quot; value=&quot;428&quot;/&gt;&lt;/object&gt;&lt;object type=&quot;3&quot; unique_id=&quot;10352&quot;&gt;&lt;property id=&quot;20148&quot; value=&quot;5&quot;/&gt;&lt;property id=&quot;20300&quot; value=&quot;Slide 16 - &amp;quot;MEASURING FLOATING SIGNAL SOURCES&amp;quot;&quot;/&gt;&lt;property id=&quot;20307&quot; value=&quot;430&quot;/&gt;&lt;/object&gt;&lt;object type=&quot;3&quot; unique_id=&quot;10353&quot;&gt;&lt;property id=&quot;20148&quot; value=&quot;5&quot;/&gt;&lt;property id=&quot;20300&quot; value=&quot;Slide 17 - &amp;quot;Normal Mode and Common Mode Voltages&amp;quot;&quot;/&gt;&lt;property id=&quot;20307&quot; value=&quot;431&quot;/&gt;&lt;/object&gt;&lt;object type=&quot;3&quot; unique_id=&quot;10354&quot;&gt;&lt;property id=&quot;20148&quot; value=&quot;5&quot;/&gt;&lt;property id=&quot;20300&quot; value=&quot;Slide 18 - &amp;quot;GROUND LOOPS&amp;quot;&quot;/&gt;&lt;property id=&quot;20307&quot; value=&quot;432&quot;/&gt;&lt;/object&gt;&lt;object type=&quot;3&quot; unique_id=&quot;10356&quot;&gt;&lt;property id=&quot;20148&quot; value=&quot;5&quot;/&gt;&lt;property id=&quot;20300&quot; value=&quot;Slide 19 - &amp;quot;Bipolar vs. Unipolar AND SINGLE ENDED VS. DIFFERENTIAL&amp;quot;&quot;/&gt;&lt;property id=&quot;20307&quot; value=&quot;434&quot;/&gt;&lt;/object&gt;&lt;object type=&quot;3&quot; unique_id=&quot;10429&quot;&gt;&lt;property id=&quot;20148&quot; value=&quot;5&quot;/&gt;&lt;property id=&quot;20300&quot; value=&quot;Slide 5 - &amp;quot;Typical data acquisition system&amp;quot;&quot;/&gt;&lt;property id=&quot;20307&quot; value=&quot;437&quot;/&gt;&lt;/object&gt;&lt;object type=&quot;3&quot; unique_id=&quot;10431&quot;&gt;&lt;property id=&quot;20148&quot; value=&quot;5&quot;/&gt;&lt;property id=&quot;20300&quot; value=&quot;Slide 3 - &amp;quot;INTRODUCTION TO SENSORS AND CONCEPTS OF DATA ACQUISITION&amp;quot;&quot;/&gt;&lt;property id=&quot;20307&quot; value=&quot;438&quot;/&gt;&lt;/object&gt;&lt;object type=&quot;3&quot; unique_id=&quot;10432&quot;&gt;&lt;property id=&quot;20148&quot; value=&quot;5&quot;/&gt;&lt;property id=&quot;20300&quot; value=&quot;Slide 4 - &amp;quot;INTRODUCTION TO DAQ&amp;quot;&quot;/&gt;&lt;property id=&quot;20307&quot; value=&quot;440&quot;/&gt;&lt;/object&gt;&lt;object type=&quot;3&quot; unique_id=&quot;10433&quot;&gt;&lt;property id=&quot;20148&quot; value=&quot;5&quot;/&gt;&lt;property id=&quot;20300&quot; value=&quot;Slide 12 - &amp;quot;SIGNAL SOURCES AND WIRING&amp;quot;&quot;/&gt;&lt;property id=&quot;20307&quot; value=&quot;439&quot;/&gt;&lt;/object&gt;&lt;object type=&quot;3&quot; unique_id=&quot;10434&quot;&gt;&lt;property id=&quot;20148&quot; value=&quot;5&quot;/&gt;&lt;property id=&quot;20300&quot; value=&quot;Slide 20 - &amp;quot;NOISE INTERFERENCE&amp;quot;&quot;/&gt;&lt;property id=&quot;20307&quot; value=&quot;441&quot;/&gt;&lt;/object&gt;&lt;object type=&quot;3&quot; unique_id=&quot;10435&quot;&gt;&lt;property id=&quot;20148&quot; value=&quot;5&quot;/&gt;&lt;property id=&quot;20300&quot; value=&quot;Slide 21 - &amp;quot;SOURCES OF NOISE INTERFERENCE&amp;quot;&quot;/&gt;&lt;property id=&quot;20307&quot; value=&quot;442&quot;/&gt;&lt;/object&gt;&lt;object type=&quot;3&quot; unique_id=&quot;10436&quot;&gt;&lt;property id=&quot;20148&quot; value=&quot;5&quot;/&gt;&lt;property id=&quot;20300&quot; value=&quot;Slide 23 - &amp;quot;CAPACITIVE AND INDUCTIVE COUPLING&amp;quot;&quot;/&gt;&lt;property id=&quot;20307&quot; value=&quot;443&quot;/&gt;&lt;/object&gt;&lt;object type=&quot;3&quot; unique_id=&quot;10439&quot;&gt;&lt;property id=&quot;20148&quot; value=&quot;5&quot;/&gt;&lt;property id=&quot;20300&quot; value=&quot;Slide 26 - &amp;quot;SIGNAL GROUNDING&amp;quot;&quot;/&gt;&lt;property id=&quot;20307&quot; value=&quot;446&quot;/&gt;&lt;/object&gt;&lt;object type=&quot;3&quot; unique_id=&quot;10739&quot;&gt;&lt;property id=&quot;20148&quot; value=&quot;5&quot;/&gt;&lt;property id=&quot;20300&quot; value=&quot;Slide 25 - &amp;quot;GROUNDING AND SHILDING (NOISE SUPRESSION)&amp;quot;&quot;/&gt;&lt;property id=&quot;20307&quot; value=&quot;448&quot;/&gt;&lt;/object&gt;&lt;object type=&quot;3&quot; unique_id=&quot;10740&quot;&gt;&lt;property id=&quot;20148&quot; value=&quot;5&quot;/&gt;&lt;property id=&quot;20300&quot; value=&quot;Slide 27 - &amp;quot;Single point grounding&amp;quot;&quot;/&gt;&lt;property id=&quot;20307&quot; value=&quot;449&quot;/&gt;&lt;/object&gt;&lt;object type=&quot;3&quot; unique_id=&quot;10741&quot;&gt;&lt;property id=&quot;20148&quot; value=&quot;5&quot;/&gt;&lt;property id=&quot;20300&quot; value=&quot;Slide 28 - &amp;quot;MULTI POINT GROUNDING&amp;quot;&quot;/&gt;&lt;property id=&quot;20307&quot; value=&quot;450&quot;/&gt;&lt;/object&gt;&lt;object type=&quot;3&quot; unique_id=&quot;10743&quot;&gt;&lt;property id=&quot;20148&quot; value=&quot;5&quot;/&gt;&lt;property id=&quot;20300&quot; value=&quot;Slide 30 - &amp;quot;SHIELDING&amp;quot;&quot;/&gt;&lt;property id=&quot;20307&quot; value=&quot;452&quot;/&gt;&lt;/object&gt;&lt;object type=&quot;3&quot; unique_id=&quot;10744&quot;&gt;&lt;property id=&quot;20148&quot; value=&quot;5&quot;/&gt;&lt;property id=&quot;20300&quot; value=&quot;Slide 31 - &amp;quot;ELECTRIC SHIELDING&amp;quot;&quot;/&gt;&lt;property id=&quot;20307&quot; value=&quot;453&quot;/&gt;&lt;/object&gt;&lt;object type=&quot;3&quot; unique_id=&quot;11454&quot;&gt;&lt;property id=&quot;20148&quot; value=&quot;5&quot;/&gt;&lt;property id=&quot;20300&quot; value=&quot;Slide 33 - &amp;quot;INERFACING ANALOG AND DIGITAL SIGNALS&amp;quot;&quot;/&gt;&lt;property id=&quot;20307&quot; value=&quot;456&quot;/&gt;&lt;/object&gt;&lt;object type=&quot;3&quot; unique_id=&quot;11455&quot;&gt;&lt;property id=&quot;20148&quot; value=&quot;5&quot;/&gt;&lt;property id=&quot;20300&quot; value=&quot;Slide 34 - &amp;quot;ANALOG TO DIGITAL CONVERSION&amp;quot;&quot;/&gt;&lt;property id=&quot;20307&quot; value=&quot;457&quot;/&gt;&lt;/object&gt;&lt;object type=&quot;3&quot; unique_id=&quot;11456&quot;&gt;&lt;property id=&quot;20148&quot; value=&quot;5&quot;/&gt;&lt;property id=&quot;20300&quot; value=&quot;Slide 35 - &amp;quot;SIGNAL SPECTRUM PRIOR AND AFTER SAMPLING&amp;quot;&quot;/&gt;&lt;property id=&quot;20307&quot; value=&quot;458&quot;/&gt;&lt;/object&gt;&lt;object type=&quot;3&quot; unique_id=&quot;11457&quot;&gt;&lt;property id=&quot;20148&quot; value=&quot;5&quot;/&gt;&lt;property id=&quot;20300&quot; value=&quot;Slide 36 - &amp;quot;ALIASING&amp;quot;&quot;/&gt;&lt;property id=&quot;20307&quot; value=&quot;459&quot;/&gt;&lt;/object&gt;&lt;object type=&quot;3&quot; unique_id=&quot;11889&quot;&gt;&lt;property id=&quot;20148&quot; value=&quot;5&quot;/&gt;&lt;property id=&quot;20300&quot; value=&quot;Slide 37 - &amp;quot;INTERFACING MECHANICAL SWITCHING&amp;quot;&quot;/&gt;&lt;property id=&quot;20307&quot; value=&quot;461&quot;/&gt;&lt;/object&gt;&lt;object type=&quot;3&quot; unique_id=&quot;11892&quot;&gt;&lt;property id=&quot;20148&quot; value=&quot;5&quot;/&gt;&lt;property id=&quot;20300&quot; value=&quot;Slide 38 - &amp;quot;DIGITAL ISOLATION&amp;quot;&quot;/&gt;&lt;property id=&quot;20307&quot; value=&quot;464&quot;/&gt;&lt;/object&gt;&lt;object type=&quot;3&quot; unique_id=&quot;11894&quot;&gt;&lt;property id=&quot;20148&quot; value=&quot;5&quot;/&gt;&lt;property id=&quot;20300&quot; value=&quot;Slide 22 - &amp;quot;TRANSMITTED NOISE&amp;quot;&quot;/&gt;&lt;property id=&quot;20307&quot; value=&quot;465&quot;/&gt;&lt;/object&gt;&lt;object type=&quot;3&quot; unique_id=&quot;11895&quot;&gt;&lt;property id=&quot;20148&quot; value=&quot;5&quot;/&gt;&lt;property id=&quot;20300&quot; value=&quot;Slide 24 - &amp;quot;SIEBECK NOISE&amp;quot;&quot;/&gt;&lt;property id=&quot;20307&quot; value=&quot;470&quot;/&gt;&lt;/object&gt;&lt;object type=&quot;3&quot; unique_id=&quot;11896&quot;&gt;&lt;property id=&quot;20148&quot; value=&quot;5&quot;/&gt;&lt;property id=&quot;20300&quot; value=&quot;Slide 29 - &amp;quot;HYBRID GROUNDS&amp;quot;&quot;/&gt;&lt;property id=&quot;20307&quot; value=&quot;469&quot;/&gt;&lt;/object&gt;&lt;object type=&quot;3&quot; unique_id=&quot;11897&quot;&gt;&lt;property id=&quot;20148&quot; value=&quot;5&quot;/&gt;&lt;property id=&quot;20300&quot; value=&quot;Slide 32 - &amp;quot;MAGNETIC SHIELDING&amp;quot;&quot;/&gt;&lt;property id=&quot;20307&quot; value=&quot;467&quot;/&gt;&lt;/object&gt;&lt;/object&gt;&lt;object type=&quot;8&quot; unique_id=&quot;1002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5362</TotalTime>
  <Words>796</Words>
  <Application>Microsoft Office PowerPoint</Application>
  <PresentationFormat>On-screen Show (4:3)</PresentationFormat>
  <Paragraphs>206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adagio_slab</vt:lpstr>
      <vt:lpstr>Arial</vt:lpstr>
      <vt:lpstr>Calibri</vt:lpstr>
      <vt:lpstr>Calibri Light</vt:lpstr>
      <vt:lpstr>Consolas</vt:lpstr>
      <vt:lpstr>Garamond</vt:lpstr>
      <vt:lpstr>Wingdings</vt:lpstr>
      <vt:lpstr>Pixel</vt:lpstr>
      <vt:lpstr>1_Office Theme</vt:lpstr>
      <vt:lpstr>Signal conditioning and data acquisition</vt:lpstr>
      <vt:lpstr>Outline</vt:lpstr>
      <vt:lpstr>INTRODUCTION TO SENSORS AND CONCEPTS OF DATA ACQUISITION</vt:lpstr>
      <vt:lpstr>INTRODUCTION TO DAQ</vt:lpstr>
      <vt:lpstr>Typical data acquisition system</vt:lpstr>
      <vt:lpstr>WHAT IS A SENSOR?</vt:lpstr>
      <vt:lpstr>SENSOR MODEL</vt:lpstr>
      <vt:lpstr>SENSOR’S RESPONCE</vt:lpstr>
      <vt:lpstr>SIGNAL TYPES</vt:lpstr>
      <vt:lpstr>ANALOG SIGNALS</vt:lpstr>
      <vt:lpstr>DIGITAL SIGNALS</vt:lpstr>
      <vt:lpstr>SIGNAL SOURCES AND WIRING</vt:lpstr>
      <vt:lpstr>TYPES OF SIGNAL SOURCES</vt:lpstr>
      <vt:lpstr>MEASURING GROUNDED SIGNAL SOURCES</vt:lpstr>
      <vt:lpstr>MEASURING GROUNDED SIGNAL SOURCES</vt:lpstr>
      <vt:lpstr>MEASURING FLOATING SIGNAL SOURCES</vt:lpstr>
      <vt:lpstr>Normal Mode and Common Mode Voltages</vt:lpstr>
      <vt:lpstr>GROUND LOOPS</vt:lpstr>
      <vt:lpstr>Bipolar vs. Unipolar AND SINGLE ENDED VS. DIFFERENTIAL</vt:lpstr>
      <vt:lpstr>NOISE INTERFERENCE</vt:lpstr>
      <vt:lpstr>SOURCES OF NOISE INTERFERENCE</vt:lpstr>
      <vt:lpstr>TRANSMITTED NOISE</vt:lpstr>
      <vt:lpstr>CAPACITIVE AND INDUCTIVE COUPLING</vt:lpstr>
      <vt:lpstr>SIEBECK NOISE</vt:lpstr>
      <vt:lpstr>GROUNDING AND SHILDING (NOISE SUPRESSION)</vt:lpstr>
      <vt:lpstr>SIGNAL GROUNDING</vt:lpstr>
      <vt:lpstr>Single point grounding</vt:lpstr>
      <vt:lpstr>MULTI POINT GROUNDING</vt:lpstr>
      <vt:lpstr>HYBRID GROUNDS</vt:lpstr>
      <vt:lpstr>SHIELDING</vt:lpstr>
      <vt:lpstr>ELECTRIC SHIELDING</vt:lpstr>
      <vt:lpstr>MAGNETIC SHIELDING</vt:lpstr>
      <vt:lpstr>INERFACING ANALOG AND DIGITAL SIGNALS</vt:lpstr>
      <vt:lpstr>ANALOG TO DIGITAL CONVERSION</vt:lpstr>
      <vt:lpstr>SIGNAL SPECTRUM PRIOR AND AFTER SAMPLING</vt:lpstr>
      <vt:lpstr>ALIASING</vt:lpstr>
      <vt:lpstr>INTERFACING MECHANICAL SWITCHING</vt:lpstr>
      <vt:lpstr>DIGITAL ISOLATION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СТУКТУРИ И УНИИ</dc:title>
  <dc:creator>Dejan</dc:creator>
  <cp:lastModifiedBy>Zivko Kokolanski</cp:lastModifiedBy>
  <cp:revision>1273</cp:revision>
  <cp:lastPrinted>2018-10-03T10:37:30Z</cp:lastPrinted>
  <dcterms:created xsi:type="dcterms:W3CDTF">2004-12-05T11:40:23Z</dcterms:created>
  <dcterms:modified xsi:type="dcterms:W3CDTF">2019-09-08T10:15:51Z</dcterms:modified>
</cp:coreProperties>
</file>