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36"/>
  </p:notesMasterIdLst>
  <p:sldIdLst>
    <p:sldId id="297" r:id="rId3"/>
    <p:sldId id="259" r:id="rId4"/>
    <p:sldId id="260" r:id="rId5"/>
    <p:sldId id="258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5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5" r:id="rId35"/>
  </p:sldIdLst>
  <p:sldSz cx="9144000" cy="6858000" type="screen4x3"/>
  <p:notesSz cx="6858000" cy="9144000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6AF09E-0F1D-4DAF-98C6-E127C506685C}" type="doc">
      <dgm:prSet loTypeId="urn:microsoft.com/office/officeart/2005/8/layout/matrix1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0F21EA7-8D2D-477C-8A4A-45EE96EC765A}">
      <dgm:prSet phldrT="[Text]"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mk-MK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ПРИЧИНИ</a:t>
          </a:r>
          <a:endParaRPr lang="en-US" sz="2800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6AEAE2C7-FAE4-4C0B-97B6-600B10E9B212}" type="parTrans" cxnId="{107C2D9B-31F6-4A5A-BE78-D8B7583F8B81}">
      <dgm:prSet/>
      <dgm:spPr/>
      <dgm:t>
        <a:bodyPr/>
        <a:lstStyle/>
        <a:p>
          <a:endParaRPr lang="en-US"/>
        </a:p>
      </dgm:t>
    </dgm:pt>
    <dgm:pt modelId="{062EF66A-A046-4730-9454-8EF4B13177F0}" type="sibTrans" cxnId="{107C2D9B-31F6-4A5A-BE78-D8B7583F8B81}">
      <dgm:prSet/>
      <dgm:spPr/>
      <dgm:t>
        <a:bodyPr/>
        <a:lstStyle/>
        <a:p>
          <a:endParaRPr lang="en-US"/>
        </a:p>
      </dgm:t>
    </dgm:pt>
    <dgm:pt modelId="{46DD015B-CEB2-4A0C-89F7-8E7A9E221D56}">
      <dgm:prSet phldrT="[Text]"/>
      <dgm:spPr/>
      <dgm:t>
        <a:bodyPr/>
        <a:lstStyle/>
        <a:p>
          <a:r>
            <a:rPr lang="mk-MK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ВЛЕЗНИ/ИЗЛЕЗНИ ОТПОРНОСТИ</a:t>
          </a:r>
          <a:endParaRPr lang="en-US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0946F50-566B-4E7D-A7DD-8C870F54DC1B}" type="parTrans" cxnId="{F710EBEE-2A2F-472B-B40E-69EB514237B8}">
      <dgm:prSet/>
      <dgm:spPr/>
      <dgm:t>
        <a:bodyPr/>
        <a:lstStyle/>
        <a:p>
          <a:endParaRPr lang="en-US"/>
        </a:p>
      </dgm:t>
    </dgm:pt>
    <dgm:pt modelId="{C069E03B-8A68-4924-90AF-D0DA372D5E0A}" type="sibTrans" cxnId="{F710EBEE-2A2F-472B-B40E-69EB514237B8}">
      <dgm:prSet/>
      <dgm:spPr/>
      <dgm:t>
        <a:bodyPr/>
        <a:lstStyle/>
        <a:p>
          <a:endParaRPr lang="en-US"/>
        </a:p>
      </dgm:t>
    </dgm:pt>
    <dgm:pt modelId="{CEDDE052-2FF2-4275-BD9C-1976E418A05A}">
      <dgm:prSet phldrT="[Text]"/>
      <dgm:spPr/>
      <dgm:t>
        <a:bodyPr/>
        <a:lstStyle/>
        <a:p>
          <a:r>
            <a:rPr lang="mk-MK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СТАРЕЕЊЕ</a:t>
          </a:r>
          <a:endParaRPr lang="en-US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A3839BF-57CE-4A17-BACC-B5A28E87625D}" type="parTrans" cxnId="{8E514195-5D9B-499A-B40D-5F9A34AC43BA}">
      <dgm:prSet/>
      <dgm:spPr/>
      <dgm:t>
        <a:bodyPr/>
        <a:lstStyle/>
        <a:p>
          <a:endParaRPr lang="en-US"/>
        </a:p>
      </dgm:t>
    </dgm:pt>
    <dgm:pt modelId="{FC55C8B5-C71B-4A63-BC47-39F0E95CE5A9}" type="sibTrans" cxnId="{8E514195-5D9B-499A-B40D-5F9A34AC43BA}">
      <dgm:prSet/>
      <dgm:spPr/>
      <dgm:t>
        <a:bodyPr/>
        <a:lstStyle/>
        <a:p>
          <a:endParaRPr lang="en-US"/>
        </a:p>
      </dgm:t>
    </dgm:pt>
    <dgm:pt modelId="{4F94D2E3-7C80-4CAB-B9EE-2B2098D222B8}">
      <dgm:prSet phldrT="[Text]"/>
      <dgm:spPr/>
      <dgm:t>
        <a:bodyPr/>
        <a:lstStyle/>
        <a:p>
          <a:r>
            <a:rPr lang="mk-MK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ИСТЕЧНИ СТРУИ</a:t>
          </a:r>
          <a:endParaRPr lang="en-US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44E8EDAC-6966-41A3-BD4C-B1CCB5D3773D}" type="parTrans" cxnId="{0FC161E3-8241-4C7B-99E5-2A08BF1EC7BD}">
      <dgm:prSet/>
      <dgm:spPr/>
      <dgm:t>
        <a:bodyPr/>
        <a:lstStyle/>
        <a:p>
          <a:endParaRPr lang="en-US"/>
        </a:p>
      </dgm:t>
    </dgm:pt>
    <dgm:pt modelId="{A32460DC-9284-4773-813B-BA972B03366D}" type="sibTrans" cxnId="{0FC161E3-8241-4C7B-99E5-2A08BF1EC7BD}">
      <dgm:prSet/>
      <dgm:spPr/>
      <dgm:t>
        <a:bodyPr/>
        <a:lstStyle/>
        <a:p>
          <a:endParaRPr lang="en-US"/>
        </a:p>
      </dgm:t>
    </dgm:pt>
    <dgm:pt modelId="{78B60DBD-C2C0-486E-A2C4-07ECAE55E223}">
      <dgm:prSet phldrT="[Text]"/>
      <dgm:spPr/>
      <dgm:t>
        <a:bodyPr/>
        <a:lstStyle/>
        <a:p>
          <a:r>
            <a:rPr lang="mk-MK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ТЕМПЕРАТУРА</a:t>
          </a:r>
          <a:endParaRPr lang="en-US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C5D2B8D6-AF49-4F5D-B812-75CA3D084453}" type="parTrans" cxnId="{2EA7307F-5700-4E45-A94D-C90E39508934}">
      <dgm:prSet/>
      <dgm:spPr/>
      <dgm:t>
        <a:bodyPr/>
        <a:lstStyle/>
        <a:p>
          <a:endParaRPr lang="en-US"/>
        </a:p>
      </dgm:t>
    </dgm:pt>
    <dgm:pt modelId="{9A5F372F-53D3-4EE1-8324-2FB8ACE1AF3A}" type="sibTrans" cxnId="{2EA7307F-5700-4E45-A94D-C90E39508934}">
      <dgm:prSet/>
      <dgm:spPr/>
      <dgm:t>
        <a:bodyPr/>
        <a:lstStyle/>
        <a:p>
          <a:endParaRPr lang="en-US"/>
        </a:p>
      </dgm:t>
    </dgm:pt>
    <dgm:pt modelId="{179D3F66-3870-4B20-A1AF-A77DFC55AB41}" type="pres">
      <dgm:prSet presAssocID="{546AF09E-0F1D-4DAF-98C6-E127C506685C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A56F831-4243-465D-B216-75564F42B161}" type="pres">
      <dgm:prSet presAssocID="{546AF09E-0F1D-4DAF-98C6-E127C506685C}" presName="matrix" presStyleCnt="0"/>
      <dgm:spPr/>
    </dgm:pt>
    <dgm:pt modelId="{D5303704-F7EC-4CF5-ABDE-D07616DB1D69}" type="pres">
      <dgm:prSet presAssocID="{546AF09E-0F1D-4DAF-98C6-E127C506685C}" presName="tile1" presStyleLbl="node1" presStyleIdx="0" presStyleCnt="4"/>
      <dgm:spPr/>
    </dgm:pt>
    <dgm:pt modelId="{B9FAB74E-5305-4ECA-92A0-03D1DE2BD23A}" type="pres">
      <dgm:prSet presAssocID="{546AF09E-0F1D-4DAF-98C6-E127C506685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722B759-6FD4-4B1A-ACD5-CFB9EF5B9941}" type="pres">
      <dgm:prSet presAssocID="{546AF09E-0F1D-4DAF-98C6-E127C506685C}" presName="tile2" presStyleLbl="node1" presStyleIdx="1" presStyleCnt="4"/>
      <dgm:spPr/>
    </dgm:pt>
    <dgm:pt modelId="{627ADFB8-26A8-4C6B-9804-FE17326E3FB8}" type="pres">
      <dgm:prSet presAssocID="{546AF09E-0F1D-4DAF-98C6-E127C506685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56DB770-F078-45A7-B1E7-0AEC051EBEE1}" type="pres">
      <dgm:prSet presAssocID="{546AF09E-0F1D-4DAF-98C6-E127C506685C}" presName="tile3" presStyleLbl="node1" presStyleIdx="2" presStyleCnt="4"/>
      <dgm:spPr/>
    </dgm:pt>
    <dgm:pt modelId="{80C7F5A7-82A6-47C6-A61A-8560D15AD093}" type="pres">
      <dgm:prSet presAssocID="{546AF09E-0F1D-4DAF-98C6-E127C506685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0027496-E906-4B32-97EF-342145F6876D}" type="pres">
      <dgm:prSet presAssocID="{546AF09E-0F1D-4DAF-98C6-E127C506685C}" presName="tile4" presStyleLbl="node1" presStyleIdx="3" presStyleCnt="4"/>
      <dgm:spPr/>
    </dgm:pt>
    <dgm:pt modelId="{471BD3A1-131D-41F3-8123-41CC34CE2F16}" type="pres">
      <dgm:prSet presAssocID="{546AF09E-0F1D-4DAF-98C6-E127C506685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52E2E06C-FD18-4118-88D3-397BC956659C}" type="pres">
      <dgm:prSet presAssocID="{546AF09E-0F1D-4DAF-98C6-E127C506685C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A856E701-60A3-402C-9C95-57D55213BC2F}" type="presOf" srcId="{78B60DBD-C2C0-486E-A2C4-07ECAE55E223}" destId="{471BD3A1-131D-41F3-8123-41CC34CE2F16}" srcOrd="1" destOrd="0" presId="urn:microsoft.com/office/officeart/2005/8/layout/matrix1"/>
    <dgm:cxn modelId="{FE78B802-E23C-4701-8FC5-88D2FF8D4182}" type="presOf" srcId="{46DD015B-CEB2-4A0C-89F7-8E7A9E221D56}" destId="{D5303704-F7EC-4CF5-ABDE-D07616DB1D69}" srcOrd="0" destOrd="0" presId="urn:microsoft.com/office/officeart/2005/8/layout/matrix1"/>
    <dgm:cxn modelId="{60F01117-63C4-4456-8B04-0A0103F01536}" type="presOf" srcId="{46DD015B-CEB2-4A0C-89F7-8E7A9E221D56}" destId="{B9FAB74E-5305-4ECA-92A0-03D1DE2BD23A}" srcOrd="1" destOrd="0" presId="urn:microsoft.com/office/officeart/2005/8/layout/matrix1"/>
    <dgm:cxn modelId="{7961F047-2180-490B-8EFB-04283D31834C}" type="presOf" srcId="{60F21EA7-8D2D-477C-8A4A-45EE96EC765A}" destId="{52E2E06C-FD18-4118-88D3-397BC956659C}" srcOrd="0" destOrd="0" presId="urn:microsoft.com/office/officeart/2005/8/layout/matrix1"/>
    <dgm:cxn modelId="{EAC4EC75-766B-4BB9-B8F1-D3DD9000DDB8}" type="presOf" srcId="{4F94D2E3-7C80-4CAB-B9EE-2B2098D222B8}" destId="{80C7F5A7-82A6-47C6-A61A-8560D15AD093}" srcOrd="1" destOrd="0" presId="urn:microsoft.com/office/officeart/2005/8/layout/matrix1"/>
    <dgm:cxn modelId="{2EA7307F-5700-4E45-A94D-C90E39508934}" srcId="{60F21EA7-8D2D-477C-8A4A-45EE96EC765A}" destId="{78B60DBD-C2C0-486E-A2C4-07ECAE55E223}" srcOrd="3" destOrd="0" parTransId="{C5D2B8D6-AF49-4F5D-B812-75CA3D084453}" sibTransId="{9A5F372F-53D3-4EE1-8324-2FB8ACE1AF3A}"/>
    <dgm:cxn modelId="{BCE06794-141D-4DA5-A1EB-EFF054EFB79A}" type="presOf" srcId="{78B60DBD-C2C0-486E-A2C4-07ECAE55E223}" destId="{60027496-E906-4B32-97EF-342145F6876D}" srcOrd="0" destOrd="0" presId="urn:microsoft.com/office/officeart/2005/8/layout/matrix1"/>
    <dgm:cxn modelId="{8E514195-5D9B-499A-B40D-5F9A34AC43BA}" srcId="{60F21EA7-8D2D-477C-8A4A-45EE96EC765A}" destId="{CEDDE052-2FF2-4275-BD9C-1976E418A05A}" srcOrd="1" destOrd="0" parTransId="{3A3839BF-57CE-4A17-BACC-B5A28E87625D}" sibTransId="{FC55C8B5-C71B-4A63-BC47-39F0E95CE5A9}"/>
    <dgm:cxn modelId="{83CCCD96-CCAE-4203-94E0-8B0CC1489BBA}" type="presOf" srcId="{CEDDE052-2FF2-4275-BD9C-1976E418A05A}" destId="{3722B759-6FD4-4B1A-ACD5-CFB9EF5B9941}" srcOrd="0" destOrd="0" presId="urn:microsoft.com/office/officeart/2005/8/layout/matrix1"/>
    <dgm:cxn modelId="{107C2D9B-31F6-4A5A-BE78-D8B7583F8B81}" srcId="{546AF09E-0F1D-4DAF-98C6-E127C506685C}" destId="{60F21EA7-8D2D-477C-8A4A-45EE96EC765A}" srcOrd="0" destOrd="0" parTransId="{6AEAE2C7-FAE4-4C0B-97B6-600B10E9B212}" sibTransId="{062EF66A-A046-4730-9454-8EF4B13177F0}"/>
    <dgm:cxn modelId="{2556E3D0-0659-4137-8060-ACD9C7F57167}" type="presOf" srcId="{4F94D2E3-7C80-4CAB-B9EE-2B2098D222B8}" destId="{956DB770-F078-45A7-B1E7-0AEC051EBEE1}" srcOrd="0" destOrd="0" presId="urn:microsoft.com/office/officeart/2005/8/layout/matrix1"/>
    <dgm:cxn modelId="{0FC161E3-8241-4C7B-99E5-2A08BF1EC7BD}" srcId="{60F21EA7-8D2D-477C-8A4A-45EE96EC765A}" destId="{4F94D2E3-7C80-4CAB-B9EE-2B2098D222B8}" srcOrd="2" destOrd="0" parTransId="{44E8EDAC-6966-41A3-BD4C-B1CCB5D3773D}" sibTransId="{A32460DC-9284-4773-813B-BA972B03366D}"/>
    <dgm:cxn modelId="{F710EBEE-2A2F-472B-B40E-69EB514237B8}" srcId="{60F21EA7-8D2D-477C-8A4A-45EE96EC765A}" destId="{46DD015B-CEB2-4A0C-89F7-8E7A9E221D56}" srcOrd="0" destOrd="0" parTransId="{A0946F50-566B-4E7D-A7DD-8C870F54DC1B}" sibTransId="{C069E03B-8A68-4924-90AF-D0DA372D5E0A}"/>
    <dgm:cxn modelId="{4FFB0AFE-878C-4ED2-80FE-7E5A109F4541}" type="presOf" srcId="{CEDDE052-2FF2-4275-BD9C-1976E418A05A}" destId="{627ADFB8-26A8-4C6B-9804-FE17326E3FB8}" srcOrd="1" destOrd="0" presId="urn:microsoft.com/office/officeart/2005/8/layout/matrix1"/>
    <dgm:cxn modelId="{42EF03FF-1FD9-4944-88F5-A5871C1C6CA5}" type="presOf" srcId="{546AF09E-0F1D-4DAF-98C6-E127C506685C}" destId="{179D3F66-3870-4B20-A1AF-A77DFC55AB41}" srcOrd="0" destOrd="0" presId="urn:microsoft.com/office/officeart/2005/8/layout/matrix1"/>
    <dgm:cxn modelId="{A1387809-4CC2-48C3-931E-960CA66E5994}" type="presParOf" srcId="{179D3F66-3870-4B20-A1AF-A77DFC55AB41}" destId="{FA56F831-4243-465D-B216-75564F42B161}" srcOrd="0" destOrd="0" presId="urn:microsoft.com/office/officeart/2005/8/layout/matrix1"/>
    <dgm:cxn modelId="{0DFB8960-5DC6-4EEE-A512-B9254BE5A700}" type="presParOf" srcId="{FA56F831-4243-465D-B216-75564F42B161}" destId="{D5303704-F7EC-4CF5-ABDE-D07616DB1D69}" srcOrd="0" destOrd="0" presId="urn:microsoft.com/office/officeart/2005/8/layout/matrix1"/>
    <dgm:cxn modelId="{5BB51A1E-60CA-4B72-9936-4548E8A1335E}" type="presParOf" srcId="{FA56F831-4243-465D-B216-75564F42B161}" destId="{B9FAB74E-5305-4ECA-92A0-03D1DE2BD23A}" srcOrd="1" destOrd="0" presId="urn:microsoft.com/office/officeart/2005/8/layout/matrix1"/>
    <dgm:cxn modelId="{F232DD5D-6AFD-41F5-AB6F-151CB5C6555D}" type="presParOf" srcId="{FA56F831-4243-465D-B216-75564F42B161}" destId="{3722B759-6FD4-4B1A-ACD5-CFB9EF5B9941}" srcOrd="2" destOrd="0" presId="urn:microsoft.com/office/officeart/2005/8/layout/matrix1"/>
    <dgm:cxn modelId="{633E1270-3A76-46CF-B5DD-F7FC0D04FEB0}" type="presParOf" srcId="{FA56F831-4243-465D-B216-75564F42B161}" destId="{627ADFB8-26A8-4C6B-9804-FE17326E3FB8}" srcOrd="3" destOrd="0" presId="urn:microsoft.com/office/officeart/2005/8/layout/matrix1"/>
    <dgm:cxn modelId="{648B01FA-943D-4AA6-9025-B3C9FC2F775C}" type="presParOf" srcId="{FA56F831-4243-465D-B216-75564F42B161}" destId="{956DB770-F078-45A7-B1E7-0AEC051EBEE1}" srcOrd="4" destOrd="0" presId="urn:microsoft.com/office/officeart/2005/8/layout/matrix1"/>
    <dgm:cxn modelId="{1E3D630D-C9F9-4E39-AF7D-E951D537F0A4}" type="presParOf" srcId="{FA56F831-4243-465D-B216-75564F42B161}" destId="{80C7F5A7-82A6-47C6-A61A-8560D15AD093}" srcOrd="5" destOrd="0" presId="urn:microsoft.com/office/officeart/2005/8/layout/matrix1"/>
    <dgm:cxn modelId="{4F869FF9-5A19-45FC-AF03-13FB697AC458}" type="presParOf" srcId="{FA56F831-4243-465D-B216-75564F42B161}" destId="{60027496-E906-4B32-97EF-342145F6876D}" srcOrd="6" destOrd="0" presId="urn:microsoft.com/office/officeart/2005/8/layout/matrix1"/>
    <dgm:cxn modelId="{287EE8C6-6978-4CCD-899D-37C4702B9E91}" type="presParOf" srcId="{FA56F831-4243-465D-B216-75564F42B161}" destId="{471BD3A1-131D-41F3-8123-41CC34CE2F16}" srcOrd="7" destOrd="0" presId="urn:microsoft.com/office/officeart/2005/8/layout/matrix1"/>
    <dgm:cxn modelId="{4620BBC1-FE7C-4075-8BEE-DE815B40456E}" type="presParOf" srcId="{179D3F66-3870-4B20-A1AF-A77DFC55AB41}" destId="{52E2E06C-FD18-4118-88D3-397BC956659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BA5FA9-9A36-4A25-9AB7-7D2E867834E3}" type="doc">
      <dgm:prSet loTypeId="urn:microsoft.com/office/officeart/2005/8/layout/radial5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499185A-90B2-4B8C-9FE2-90C2803D121E}">
      <dgm:prSet phldrT="[Text]" custT="1"/>
      <dgm:spPr/>
      <dgm:t>
        <a:bodyPr lIns="0" tIns="0" rIns="0" bIns="0"/>
        <a:lstStyle/>
        <a:p>
          <a:r>
            <a:rPr lang="mk-MK" sz="17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КАЛИБРАЦИЈА</a:t>
          </a:r>
          <a:endParaRPr lang="en-US" sz="17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A1DFCD7-C0ED-4585-9665-DFD0C28E4F29}" type="parTrans" cxnId="{4CF141DE-2870-4666-B7F9-CFD0539C6DAC}">
      <dgm:prSet/>
      <dgm:spPr/>
      <dgm:t>
        <a:bodyPr/>
        <a:lstStyle/>
        <a:p>
          <a:endParaRPr lang="en-US"/>
        </a:p>
      </dgm:t>
    </dgm:pt>
    <dgm:pt modelId="{66D4BEC8-AD39-49B0-8845-4D2E45D6315A}" type="sibTrans" cxnId="{4CF141DE-2870-4666-B7F9-CFD0539C6DAC}">
      <dgm:prSet/>
      <dgm:spPr/>
      <dgm:t>
        <a:bodyPr/>
        <a:lstStyle/>
        <a:p>
          <a:endParaRPr lang="en-US"/>
        </a:p>
      </dgm:t>
    </dgm:pt>
    <dgm:pt modelId="{135F9F07-9D46-4E8E-B047-24284AECA72E}">
      <dgm:prSet phldrT="[Text]" custT="1"/>
      <dgm:spPr/>
      <dgm:t>
        <a:bodyPr lIns="0" tIns="0" rIns="0" bIns="0"/>
        <a:lstStyle/>
        <a:p>
          <a:r>
            <a:rPr lang="mk-MK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ЕДНА ТОЧКА</a:t>
          </a:r>
          <a:endParaRPr lang="en-US" sz="24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CDD1D935-A853-4300-A8A9-043EF01B9A49}" type="parTrans" cxnId="{C8F95BE2-E42C-446D-BE7F-A9A89886F3E3}">
      <dgm:prSet/>
      <dgm:spPr/>
      <dgm:t>
        <a:bodyPr lIns="0" tIns="0" rIns="0" bIns="0"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2678CD4D-BB69-4401-B40A-DA47EFF32761}" type="sibTrans" cxnId="{C8F95BE2-E42C-446D-BE7F-A9A89886F3E3}">
      <dgm:prSet/>
      <dgm:spPr/>
      <dgm:t>
        <a:bodyPr/>
        <a:lstStyle/>
        <a:p>
          <a:endParaRPr lang="en-US"/>
        </a:p>
      </dgm:t>
    </dgm:pt>
    <dgm:pt modelId="{FB781A60-D3BE-4A69-AD79-BBB6F4DE7A15}">
      <dgm:prSet phldrT="[Text]" custT="1"/>
      <dgm:spPr/>
      <dgm:t>
        <a:bodyPr lIns="0" tIns="0" rIns="0" bIns="0"/>
        <a:lstStyle/>
        <a:p>
          <a:r>
            <a:rPr lang="mk-MK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ДВЕ ТОЧКИ</a:t>
          </a:r>
          <a:endParaRPr lang="en-US" sz="24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8D759C6-BE26-47DD-AA42-AFD5A3AB75FA}" type="parTrans" cxnId="{BE7B77AF-0570-4E0E-ABA6-6B90EE517F72}">
      <dgm:prSet custT="1"/>
      <dgm:spPr/>
      <dgm:t>
        <a:bodyPr lIns="0" tIns="0" rIns="0" bIns="0"/>
        <a:lstStyle/>
        <a:p>
          <a:endParaRPr lang="en-US" sz="24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D7B6AF1-6C9E-4DC5-AB5A-45747C9984E7}" type="sibTrans" cxnId="{BE7B77AF-0570-4E0E-ABA6-6B90EE517F72}">
      <dgm:prSet/>
      <dgm:spPr/>
      <dgm:t>
        <a:bodyPr/>
        <a:lstStyle/>
        <a:p>
          <a:endParaRPr lang="en-US"/>
        </a:p>
      </dgm:t>
    </dgm:pt>
    <dgm:pt modelId="{0C470D90-F1D4-418B-9F50-D22E85B45B5A}">
      <dgm:prSet phldrT="[Text]" custT="1"/>
      <dgm:spPr>
        <a:solidFill>
          <a:schemeClr val="accent3">
            <a:lumMod val="75000"/>
          </a:schemeClr>
        </a:solidFill>
        <a:ln>
          <a:prstDash val="dash"/>
        </a:ln>
      </dgm:spPr>
      <dgm:t>
        <a:bodyPr lIns="0" tIns="0" rIns="0" bIns="0"/>
        <a:lstStyle/>
        <a:p>
          <a:r>
            <a:rPr lang="mk-MK" sz="17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КОНТИНУИРАНА АВТОМАТСКА КАЛИБРАЦИЈА</a:t>
          </a:r>
          <a:endParaRPr lang="en-US" sz="17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D3E1E783-0DA2-4C98-A693-D2549DF7FAFE}" type="parTrans" cxnId="{F34185AB-39E3-41DE-9325-6147394AC199}">
      <dgm:prSet custT="1"/>
      <dgm:spPr>
        <a:solidFill>
          <a:schemeClr val="accent3">
            <a:lumMod val="75000"/>
          </a:schemeClr>
        </a:solidFill>
      </dgm:spPr>
      <dgm:t>
        <a:bodyPr lIns="0" tIns="0" rIns="0" bIns="0"/>
        <a:lstStyle/>
        <a:p>
          <a:endParaRPr lang="en-US" sz="24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8BD3477-5896-4225-802F-CA96BF48A0F4}" type="sibTrans" cxnId="{F34185AB-39E3-41DE-9325-6147394AC199}">
      <dgm:prSet/>
      <dgm:spPr/>
      <dgm:t>
        <a:bodyPr/>
        <a:lstStyle/>
        <a:p>
          <a:endParaRPr lang="en-US"/>
        </a:p>
      </dgm:t>
    </dgm:pt>
    <dgm:pt modelId="{191A0FAF-044F-4611-A862-74E0CBED14E7}">
      <dgm:prSet phldrT="[Text]" custT="1"/>
      <dgm:spPr>
        <a:ln>
          <a:prstDash val="dash"/>
        </a:ln>
      </dgm:spPr>
      <dgm:t>
        <a:bodyPr lIns="0" tIns="0" rIns="0" bIns="0"/>
        <a:lstStyle/>
        <a:p>
          <a:r>
            <a:rPr lang="mk-MK" sz="1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МОДИФИЦИРАНА КАЛ ВО ЕДНА ТОЧКА</a:t>
          </a:r>
          <a:endParaRPr lang="en-US" sz="16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27D2E218-ACC9-4399-97B2-4355F76292D2}" type="parTrans" cxnId="{2CB5BCFC-8BFB-415D-8F45-9E7376442B23}">
      <dgm:prSet/>
      <dgm:spPr/>
      <dgm:t>
        <a:bodyPr lIns="0" tIns="0" rIns="0" bIns="0"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DB8FF6E-391F-4968-B5E7-FCBE9857FA40}" type="sibTrans" cxnId="{2CB5BCFC-8BFB-415D-8F45-9E7376442B23}">
      <dgm:prSet/>
      <dgm:spPr/>
      <dgm:t>
        <a:bodyPr/>
        <a:lstStyle/>
        <a:p>
          <a:endParaRPr lang="en-US"/>
        </a:p>
      </dgm:t>
    </dgm:pt>
    <dgm:pt modelId="{5B562A24-8FE9-491E-A9CD-AA095E8E6A46}">
      <dgm:prSet phldrT="[Text]" custT="1"/>
      <dgm:spPr>
        <a:ln>
          <a:prstDash val="dash"/>
        </a:ln>
      </dgm:spPr>
      <dgm:t>
        <a:bodyPr lIns="0" tIns="0" rIns="0" bIns="0"/>
        <a:lstStyle/>
        <a:p>
          <a:r>
            <a:rPr lang="mk-MK" sz="1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ХАРДВЕРСКИ ПОДОБРУВАЊА</a:t>
          </a:r>
          <a:endParaRPr lang="en-US" sz="16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1DA2E3C-4394-4C59-A730-E49845891BA7}" type="parTrans" cxnId="{88A21F25-B145-48D6-B4A4-D27A23EC4278}">
      <dgm:prSet/>
      <dgm:spPr/>
      <dgm:t>
        <a:bodyPr lIns="0" tIns="0" rIns="0" bIns="0"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7E81D34-3B35-4466-9047-4C9A31CBFD61}" type="sibTrans" cxnId="{88A21F25-B145-48D6-B4A4-D27A23EC4278}">
      <dgm:prSet/>
      <dgm:spPr/>
      <dgm:t>
        <a:bodyPr/>
        <a:lstStyle/>
        <a:p>
          <a:endParaRPr lang="en-US"/>
        </a:p>
      </dgm:t>
    </dgm:pt>
    <dgm:pt modelId="{C2E64DC7-915F-4E31-99D1-72EE861494A3}">
      <dgm:prSet phldrT="[Text]" custT="1"/>
      <dgm:spPr>
        <a:solidFill>
          <a:schemeClr val="accent6">
            <a:lumMod val="75000"/>
          </a:schemeClr>
        </a:solidFill>
        <a:ln>
          <a:noFill/>
          <a:prstDash val="dash"/>
        </a:ln>
      </dgm:spPr>
      <dgm:t>
        <a:bodyPr/>
        <a:lstStyle/>
        <a:p>
          <a:r>
            <a:rPr lang="mk-MK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ТРИ СИГНАЛИ</a:t>
          </a:r>
          <a:endParaRPr lang="en-US" sz="24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4A2FC783-06C8-4115-AC45-F497EA6F6E47}" type="parTrans" cxnId="{5580ABBB-76D4-4087-AB41-AC703DC197C6}">
      <dgm:prSet/>
      <dgm:spPr>
        <a:solidFill>
          <a:schemeClr val="accent6">
            <a:lumMod val="75000"/>
          </a:schemeClr>
        </a:solidFill>
      </dgm:spPr>
      <dgm:t>
        <a:bodyPr lIns="0" tIns="0" rIns="0" bIns="0"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65764A7-B0A4-4771-A795-2F324043316C}" type="sibTrans" cxnId="{5580ABBB-76D4-4087-AB41-AC703DC197C6}">
      <dgm:prSet/>
      <dgm:spPr/>
      <dgm:t>
        <a:bodyPr/>
        <a:lstStyle/>
        <a:p>
          <a:endParaRPr lang="en-US"/>
        </a:p>
      </dgm:t>
    </dgm:pt>
    <dgm:pt modelId="{8EE158D7-7483-482B-A39B-0891E04A6574}" type="pres">
      <dgm:prSet presAssocID="{44BA5FA9-9A36-4A25-9AB7-7D2E867834E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ACD6ED9-BC3E-484F-A42F-9EC7A8C0239B}" type="pres">
      <dgm:prSet presAssocID="{A499185A-90B2-4B8C-9FE2-90C2803D121E}" presName="centerShape" presStyleLbl="node0" presStyleIdx="0" presStyleCnt="1" custScaleX="129017" custScaleY="118016"/>
      <dgm:spPr/>
    </dgm:pt>
    <dgm:pt modelId="{7892BD78-6B13-4BAB-8B4C-15C040ACDAC7}" type="pres">
      <dgm:prSet presAssocID="{CDD1D935-A853-4300-A8A9-043EF01B9A49}" presName="parTrans" presStyleLbl="sibTrans2D1" presStyleIdx="0" presStyleCnt="6"/>
      <dgm:spPr/>
    </dgm:pt>
    <dgm:pt modelId="{BE24B9C8-FAD9-476D-86F9-61690334B352}" type="pres">
      <dgm:prSet presAssocID="{CDD1D935-A853-4300-A8A9-043EF01B9A49}" presName="connectorText" presStyleLbl="sibTrans2D1" presStyleIdx="0" presStyleCnt="6"/>
      <dgm:spPr/>
    </dgm:pt>
    <dgm:pt modelId="{1AFB84F9-1F35-4775-A1E8-C45E2029ADF9}" type="pres">
      <dgm:prSet presAssocID="{135F9F07-9D46-4E8E-B047-24284AECA72E}" presName="node" presStyleLbl="node1" presStyleIdx="0" presStyleCnt="6" custScaleX="133627">
        <dgm:presLayoutVars>
          <dgm:bulletEnabled val="1"/>
        </dgm:presLayoutVars>
      </dgm:prSet>
      <dgm:spPr/>
    </dgm:pt>
    <dgm:pt modelId="{50930F09-3293-4672-AEFD-B133F49CE477}" type="pres">
      <dgm:prSet presAssocID="{E8D759C6-BE26-47DD-AA42-AFD5A3AB75FA}" presName="parTrans" presStyleLbl="sibTrans2D1" presStyleIdx="1" presStyleCnt="6"/>
      <dgm:spPr/>
    </dgm:pt>
    <dgm:pt modelId="{2E1729C1-3CA6-4646-AE66-D69AF65138D5}" type="pres">
      <dgm:prSet presAssocID="{E8D759C6-BE26-47DD-AA42-AFD5A3AB75FA}" presName="connectorText" presStyleLbl="sibTrans2D1" presStyleIdx="1" presStyleCnt="6"/>
      <dgm:spPr/>
    </dgm:pt>
    <dgm:pt modelId="{E6F50C42-75A2-4128-8F28-49DF714B6AA4}" type="pres">
      <dgm:prSet presAssocID="{FB781A60-D3BE-4A69-AD79-BBB6F4DE7A15}" presName="node" presStyleLbl="node1" presStyleIdx="1" presStyleCnt="6" custScaleX="137962">
        <dgm:presLayoutVars>
          <dgm:bulletEnabled val="1"/>
        </dgm:presLayoutVars>
      </dgm:prSet>
      <dgm:spPr/>
    </dgm:pt>
    <dgm:pt modelId="{CC26C1AB-8AD7-477B-AAF2-11471A86885F}" type="pres">
      <dgm:prSet presAssocID="{D3E1E783-0DA2-4C98-A693-D2549DF7FAFE}" presName="parTrans" presStyleLbl="sibTrans2D1" presStyleIdx="2" presStyleCnt="6"/>
      <dgm:spPr/>
    </dgm:pt>
    <dgm:pt modelId="{9456D05B-F191-4E9D-A203-692BF40F65EA}" type="pres">
      <dgm:prSet presAssocID="{D3E1E783-0DA2-4C98-A693-D2549DF7FAFE}" presName="connectorText" presStyleLbl="sibTrans2D1" presStyleIdx="2" presStyleCnt="6"/>
      <dgm:spPr/>
    </dgm:pt>
    <dgm:pt modelId="{31C18535-8A0B-4FBE-9942-2C49253D4C04}" type="pres">
      <dgm:prSet presAssocID="{0C470D90-F1D4-418B-9F50-D22E85B45B5A}" presName="node" presStyleLbl="node1" presStyleIdx="2" presStyleCnt="6" custScaleX="139459">
        <dgm:presLayoutVars>
          <dgm:bulletEnabled val="1"/>
        </dgm:presLayoutVars>
      </dgm:prSet>
      <dgm:spPr/>
    </dgm:pt>
    <dgm:pt modelId="{1B682AA1-DE9B-453A-8037-37077C02C953}" type="pres">
      <dgm:prSet presAssocID="{27D2E218-ACC9-4399-97B2-4355F76292D2}" presName="parTrans" presStyleLbl="sibTrans2D1" presStyleIdx="3" presStyleCnt="6"/>
      <dgm:spPr/>
    </dgm:pt>
    <dgm:pt modelId="{8755A6D5-9B9E-461B-A1FE-093ED6EEA3AB}" type="pres">
      <dgm:prSet presAssocID="{27D2E218-ACC9-4399-97B2-4355F76292D2}" presName="connectorText" presStyleLbl="sibTrans2D1" presStyleIdx="3" presStyleCnt="6"/>
      <dgm:spPr/>
    </dgm:pt>
    <dgm:pt modelId="{7F47AAE7-3D5F-44CB-9546-8A48525E12FB}" type="pres">
      <dgm:prSet presAssocID="{191A0FAF-044F-4611-A862-74E0CBED14E7}" presName="node" presStyleLbl="node1" presStyleIdx="3" presStyleCnt="6" custScaleX="124885">
        <dgm:presLayoutVars>
          <dgm:bulletEnabled val="1"/>
        </dgm:presLayoutVars>
      </dgm:prSet>
      <dgm:spPr/>
    </dgm:pt>
    <dgm:pt modelId="{496BA80E-7597-490E-889B-A8FCBFB354BE}" type="pres">
      <dgm:prSet presAssocID="{81DA2E3C-4394-4C59-A730-E49845891BA7}" presName="parTrans" presStyleLbl="sibTrans2D1" presStyleIdx="4" presStyleCnt="6"/>
      <dgm:spPr/>
    </dgm:pt>
    <dgm:pt modelId="{E6F3E614-29B8-487D-99D1-C2DA662BDD2D}" type="pres">
      <dgm:prSet presAssocID="{81DA2E3C-4394-4C59-A730-E49845891BA7}" presName="connectorText" presStyleLbl="sibTrans2D1" presStyleIdx="4" presStyleCnt="6"/>
      <dgm:spPr/>
    </dgm:pt>
    <dgm:pt modelId="{C3C72884-5F3D-4164-90DF-DDF309334925}" type="pres">
      <dgm:prSet presAssocID="{5B562A24-8FE9-491E-A9CD-AA095E8E6A46}" presName="node" presStyleLbl="node1" presStyleIdx="4" presStyleCnt="6" custScaleX="127343">
        <dgm:presLayoutVars>
          <dgm:bulletEnabled val="1"/>
        </dgm:presLayoutVars>
      </dgm:prSet>
      <dgm:spPr/>
    </dgm:pt>
    <dgm:pt modelId="{BCEF6383-01A5-41FE-8F8F-5666A8D9AA23}" type="pres">
      <dgm:prSet presAssocID="{4A2FC783-06C8-4115-AC45-F497EA6F6E47}" presName="parTrans" presStyleLbl="sibTrans2D1" presStyleIdx="5" presStyleCnt="6"/>
      <dgm:spPr/>
    </dgm:pt>
    <dgm:pt modelId="{126C2D0E-C8F7-4CA3-843C-BFF7137FC95B}" type="pres">
      <dgm:prSet presAssocID="{4A2FC783-06C8-4115-AC45-F497EA6F6E47}" presName="connectorText" presStyleLbl="sibTrans2D1" presStyleIdx="5" presStyleCnt="6"/>
      <dgm:spPr/>
    </dgm:pt>
    <dgm:pt modelId="{5BB9DFBD-9045-40C1-A9C2-4194AF8F7576}" type="pres">
      <dgm:prSet presAssocID="{C2E64DC7-915F-4E31-99D1-72EE861494A3}" presName="node" presStyleLbl="node1" presStyleIdx="5" presStyleCnt="6" custScaleX="135713">
        <dgm:presLayoutVars>
          <dgm:bulletEnabled val="1"/>
        </dgm:presLayoutVars>
      </dgm:prSet>
      <dgm:spPr/>
    </dgm:pt>
  </dgm:ptLst>
  <dgm:cxnLst>
    <dgm:cxn modelId="{E33A3B1B-0DCE-4DFE-8DF7-251AEB806DED}" type="presOf" srcId="{CDD1D935-A853-4300-A8A9-043EF01B9A49}" destId="{BE24B9C8-FAD9-476D-86F9-61690334B352}" srcOrd="1" destOrd="0" presId="urn:microsoft.com/office/officeart/2005/8/layout/radial5"/>
    <dgm:cxn modelId="{88A21F25-B145-48D6-B4A4-D27A23EC4278}" srcId="{A499185A-90B2-4B8C-9FE2-90C2803D121E}" destId="{5B562A24-8FE9-491E-A9CD-AA095E8E6A46}" srcOrd="4" destOrd="0" parTransId="{81DA2E3C-4394-4C59-A730-E49845891BA7}" sibTransId="{87E81D34-3B35-4466-9047-4C9A31CBFD61}"/>
    <dgm:cxn modelId="{4A0F5025-D335-4707-933D-1D166DE1531B}" type="presOf" srcId="{C2E64DC7-915F-4E31-99D1-72EE861494A3}" destId="{5BB9DFBD-9045-40C1-A9C2-4194AF8F7576}" srcOrd="0" destOrd="0" presId="urn:microsoft.com/office/officeart/2005/8/layout/radial5"/>
    <dgm:cxn modelId="{30D5283F-F334-43C8-8A99-41F7E56F711E}" type="presOf" srcId="{27D2E218-ACC9-4399-97B2-4355F76292D2}" destId="{8755A6D5-9B9E-461B-A1FE-093ED6EEA3AB}" srcOrd="1" destOrd="0" presId="urn:microsoft.com/office/officeart/2005/8/layout/radial5"/>
    <dgm:cxn modelId="{F22C0465-5B3A-461F-9DD7-A1189C210120}" type="presOf" srcId="{44BA5FA9-9A36-4A25-9AB7-7D2E867834E3}" destId="{8EE158D7-7483-482B-A39B-0891E04A6574}" srcOrd="0" destOrd="0" presId="urn:microsoft.com/office/officeart/2005/8/layout/radial5"/>
    <dgm:cxn modelId="{78184E46-D201-4B2C-AA36-ED69995D26D5}" type="presOf" srcId="{0C470D90-F1D4-418B-9F50-D22E85B45B5A}" destId="{31C18535-8A0B-4FBE-9942-2C49253D4C04}" srcOrd="0" destOrd="0" presId="urn:microsoft.com/office/officeart/2005/8/layout/radial5"/>
    <dgm:cxn modelId="{95AC7747-3CAE-4921-8C59-BB8CC5C1C516}" type="presOf" srcId="{FB781A60-D3BE-4A69-AD79-BBB6F4DE7A15}" destId="{E6F50C42-75A2-4128-8F28-49DF714B6AA4}" srcOrd="0" destOrd="0" presId="urn:microsoft.com/office/officeart/2005/8/layout/radial5"/>
    <dgm:cxn modelId="{1312BE67-C675-476C-910D-23F57790BDC6}" type="presOf" srcId="{191A0FAF-044F-4611-A862-74E0CBED14E7}" destId="{7F47AAE7-3D5F-44CB-9546-8A48525E12FB}" srcOrd="0" destOrd="0" presId="urn:microsoft.com/office/officeart/2005/8/layout/radial5"/>
    <dgm:cxn modelId="{9E23064F-69D4-46E0-AA1C-6EB15D51BFE8}" type="presOf" srcId="{E8D759C6-BE26-47DD-AA42-AFD5A3AB75FA}" destId="{50930F09-3293-4672-AEFD-B133F49CE477}" srcOrd="0" destOrd="0" presId="urn:microsoft.com/office/officeart/2005/8/layout/radial5"/>
    <dgm:cxn modelId="{7DC4715A-6D92-4523-AE99-CD6B1DA29475}" type="presOf" srcId="{135F9F07-9D46-4E8E-B047-24284AECA72E}" destId="{1AFB84F9-1F35-4775-A1E8-C45E2029ADF9}" srcOrd="0" destOrd="0" presId="urn:microsoft.com/office/officeart/2005/8/layout/radial5"/>
    <dgm:cxn modelId="{AD13517F-56FF-4E79-8F67-99CAC8BBFEAD}" type="presOf" srcId="{4A2FC783-06C8-4115-AC45-F497EA6F6E47}" destId="{126C2D0E-C8F7-4CA3-843C-BFF7137FC95B}" srcOrd="1" destOrd="0" presId="urn:microsoft.com/office/officeart/2005/8/layout/radial5"/>
    <dgm:cxn modelId="{E03FB984-8B7C-406F-A88C-AD2E815D1DE4}" type="presOf" srcId="{81DA2E3C-4394-4C59-A730-E49845891BA7}" destId="{E6F3E614-29B8-487D-99D1-C2DA662BDD2D}" srcOrd="1" destOrd="0" presId="urn:microsoft.com/office/officeart/2005/8/layout/radial5"/>
    <dgm:cxn modelId="{58D6008D-658F-4FC6-9D74-D3697DD01280}" type="presOf" srcId="{81DA2E3C-4394-4C59-A730-E49845891BA7}" destId="{496BA80E-7597-490E-889B-A8FCBFB354BE}" srcOrd="0" destOrd="0" presId="urn:microsoft.com/office/officeart/2005/8/layout/radial5"/>
    <dgm:cxn modelId="{C0785D90-D7DE-4474-A029-2F94D008F32F}" type="presOf" srcId="{D3E1E783-0DA2-4C98-A693-D2549DF7FAFE}" destId="{CC26C1AB-8AD7-477B-AAF2-11471A86885F}" srcOrd="0" destOrd="0" presId="urn:microsoft.com/office/officeart/2005/8/layout/radial5"/>
    <dgm:cxn modelId="{72E22994-456F-41CC-A82D-6C059AC5753F}" type="presOf" srcId="{E8D759C6-BE26-47DD-AA42-AFD5A3AB75FA}" destId="{2E1729C1-3CA6-4646-AE66-D69AF65138D5}" srcOrd="1" destOrd="0" presId="urn:microsoft.com/office/officeart/2005/8/layout/radial5"/>
    <dgm:cxn modelId="{FEEF57AA-3578-4CCB-8EA3-C438398DF506}" type="presOf" srcId="{4A2FC783-06C8-4115-AC45-F497EA6F6E47}" destId="{BCEF6383-01A5-41FE-8F8F-5666A8D9AA23}" srcOrd="0" destOrd="0" presId="urn:microsoft.com/office/officeart/2005/8/layout/radial5"/>
    <dgm:cxn modelId="{190C0AAB-430B-4535-845D-5546B04F82BF}" type="presOf" srcId="{A499185A-90B2-4B8C-9FE2-90C2803D121E}" destId="{3ACD6ED9-BC3E-484F-A42F-9EC7A8C0239B}" srcOrd="0" destOrd="0" presId="urn:microsoft.com/office/officeart/2005/8/layout/radial5"/>
    <dgm:cxn modelId="{F34185AB-39E3-41DE-9325-6147394AC199}" srcId="{A499185A-90B2-4B8C-9FE2-90C2803D121E}" destId="{0C470D90-F1D4-418B-9F50-D22E85B45B5A}" srcOrd="2" destOrd="0" parTransId="{D3E1E783-0DA2-4C98-A693-D2549DF7FAFE}" sibTransId="{88BD3477-5896-4225-802F-CA96BF48A0F4}"/>
    <dgm:cxn modelId="{BE7B77AF-0570-4E0E-ABA6-6B90EE517F72}" srcId="{A499185A-90B2-4B8C-9FE2-90C2803D121E}" destId="{FB781A60-D3BE-4A69-AD79-BBB6F4DE7A15}" srcOrd="1" destOrd="0" parTransId="{E8D759C6-BE26-47DD-AA42-AFD5A3AB75FA}" sibTransId="{AD7B6AF1-6C9E-4DC5-AB5A-45747C9984E7}"/>
    <dgm:cxn modelId="{5580ABBB-76D4-4087-AB41-AC703DC197C6}" srcId="{A499185A-90B2-4B8C-9FE2-90C2803D121E}" destId="{C2E64DC7-915F-4E31-99D1-72EE861494A3}" srcOrd="5" destOrd="0" parTransId="{4A2FC783-06C8-4115-AC45-F497EA6F6E47}" sibTransId="{A65764A7-B0A4-4771-A795-2F324043316C}"/>
    <dgm:cxn modelId="{8B9CD1C2-90DF-4A5A-8BDD-24C9FD5DF315}" type="presOf" srcId="{CDD1D935-A853-4300-A8A9-043EF01B9A49}" destId="{7892BD78-6B13-4BAB-8B4C-15C040ACDAC7}" srcOrd="0" destOrd="0" presId="urn:microsoft.com/office/officeart/2005/8/layout/radial5"/>
    <dgm:cxn modelId="{4CF141DE-2870-4666-B7F9-CFD0539C6DAC}" srcId="{44BA5FA9-9A36-4A25-9AB7-7D2E867834E3}" destId="{A499185A-90B2-4B8C-9FE2-90C2803D121E}" srcOrd="0" destOrd="0" parTransId="{BA1DFCD7-C0ED-4585-9665-DFD0C28E4F29}" sibTransId="{66D4BEC8-AD39-49B0-8845-4D2E45D6315A}"/>
    <dgm:cxn modelId="{C8F95BE2-E42C-446D-BE7F-A9A89886F3E3}" srcId="{A499185A-90B2-4B8C-9FE2-90C2803D121E}" destId="{135F9F07-9D46-4E8E-B047-24284AECA72E}" srcOrd="0" destOrd="0" parTransId="{CDD1D935-A853-4300-A8A9-043EF01B9A49}" sibTransId="{2678CD4D-BB69-4401-B40A-DA47EFF32761}"/>
    <dgm:cxn modelId="{C356B9ED-89E3-4AEA-A778-2126350A79DE}" type="presOf" srcId="{27D2E218-ACC9-4399-97B2-4355F76292D2}" destId="{1B682AA1-DE9B-453A-8037-37077C02C953}" srcOrd="0" destOrd="0" presId="urn:microsoft.com/office/officeart/2005/8/layout/radial5"/>
    <dgm:cxn modelId="{052B63F7-D0F2-4497-B4FF-D0E5942CDDF6}" type="presOf" srcId="{D3E1E783-0DA2-4C98-A693-D2549DF7FAFE}" destId="{9456D05B-F191-4E9D-A203-692BF40F65EA}" srcOrd="1" destOrd="0" presId="urn:microsoft.com/office/officeart/2005/8/layout/radial5"/>
    <dgm:cxn modelId="{FA96B8F8-9EEB-47C5-BDF2-8F7C8652E2D1}" type="presOf" srcId="{5B562A24-8FE9-491E-A9CD-AA095E8E6A46}" destId="{C3C72884-5F3D-4164-90DF-DDF309334925}" srcOrd="0" destOrd="0" presId="urn:microsoft.com/office/officeart/2005/8/layout/radial5"/>
    <dgm:cxn modelId="{2CB5BCFC-8BFB-415D-8F45-9E7376442B23}" srcId="{A499185A-90B2-4B8C-9FE2-90C2803D121E}" destId="{191A0FAF-044F-4611-A862-74E0CBED14E7}" srcOrd="3" destOrd="0" parTransId="{27D2E218-ACC9-4399-97B2-4355F76292D2}" sibTransId="{0DB8FF6E-391F-4968-B5E7-FCBE9857FA40}"/>
    <dgm:cxn modelId="{E752372E-68AD-4B51-921E-EFC18681475E}" type="presParOf" srcId="{8EE158D7-7483-482B-A39B-0891E04A6574}" destId="{3ACD6ED9-BC3E-484F-A42F-9EC7A8C0239B}" srcOrd="0" destOrd="0" presId="urn:microsoft.com/office/officeart/2005/8/layout/radial5"/>
    <dgm:cxn modelId="{588615E6-7AAB-4204-BA9A-225D1893DA33}" type="presParOf" srcId="{8EE158D7-7483-482B-A39B-0891E04A6574}" destId="{7892BD78-6B13-4BAB-8B4C-15C040ACDAC7}" srcOrd="1" destOrd="0" presId="urn:microsoft.com/office/officeart/2005/8/layout/radial5"/>
    <dgm:cxn modelId="{9D134343-DFE0-4722-9AD5-EFDE4FE09A0E}" type="presParOf" srcId="{7892BD78-6B13-4BAB-8B4C-15C040ACDAC7}" destId="{BE24B9C8-FAD9-476D-86F9-61690334B352}" srcOrd="0" destOrd="0" presId="urn:microsoft.com/office/officeart/2005/8/layout/radial5"/>
    <dgm:cxn modelId="{ECC3DDEA-E215-4DF1-B474-44BBA4A15531}" type="presParOf" srcId="{8EE158D7-7483-482B-A39B-0891E04A6574}" destId="{1AFB84F9-1F35-4775-A1E8-C45E2029ADF9}" srcOrd="2" destOrd="0" presId="urn:microsoft.com/office/officeart/2005/8/layout/radial5"/>
    <dgm:cxn modelId="{056D73AD-7FEE-4C05-910A-461F513EBCDA}" type="presParOf" srcId="{8EE158D7-7483-482B-A39B-0891E04A6574}" destId="{50930F09-3293-4672-AEFD-B133F49CE477}" srcOrd="3" destOrd="0" presId="urn:microsoft.com/office/officeart/2005/8/layout/radial5"/>
    <dgm:cxn modelId="{8F1F5C00-E02E-496E-949D-BF76AA8C8B5E}" type="presParOf" srcId="{50930F09-3293-4672-AEFD-B133F49CE477}" destId="{2E1729C1-3CA6-4646-AE66-D69AF65138D5}" srcOrd="0" destOrd="0" presId="urn:microsoft.com/office/officeart/2005/8/layout/radial5"/>
    <dgm:cxn modelId="{65E09D34-0756-4C0B-82BD-C1F351C23F95}" type="presParOf" srcId="{8EE158D7-7483-482B-A39B-0891E04A6574}" destId="{E6F50C42-75A2-4128-8F28-49DF714B6AA4}" srcOrd="4" destOrd="0" presId="urn:microsoft.com/office/officeart/2005/8/layout/radial5"/>
    <dgm:cxn modelId="{AF9FB313-76DD-4C5E-8C09-58F80B7EB112}" type="presParOf" srcId="{8EE158D7-7483-482B-A39B-0891E04A6574}" destId="{CC26C1AB-8AD7-477B-AAF2-11471A86885F}" srcOrd="5" destOrd="0" presId="urn:microsoft.com/office/officeart/2005/8/layout/radial5"/>
    <dgm:cxn modelId="{901BB262-613D-4821-84D2-1235486A6EC1}" type="presParOf" srcId="{CC26C1AB-8AD7-477B-AAF2-11471A86885F}" destId="{9456D05B-F191-4E9D-A203-692BF40F65EA}" srcOrd="0" destOrd="0" presId="urn:microsoft.com/office/officeart/2005/8/layout/radial5"/>
    <dgm:cxn modelId="{AC8522C1-595F-458A-8A07-D9A18AA49FFB}" type="presParOf" srcId="{8EE158D7-7483-482B-A39B-0891E04A6574}" destId="{31C18535-8A0B-4FBE-9942-2C49253D4C04}" srcOrd="6" destOrd="0" presId="urn:microsoft.com/office/officeart/2005/8/layout/radial5"/>
    <dgm:cxn modelId="{BF4F0C6E-6C40-40F1-960F-19635B684420}" type="presParOf" srcId="{8EE158D7-7483-482B-A39B-0891E04A6574}" destId="{1B682AA1-DE9B-453A-8037-37077C02C953}" srcOrd="7" destOrd="0" presId="urn:microsoft.com/office/officeart/2005/8/layout/radial5"/>
    <dgm:cxn modelId="{BC9D2766-DB04-45E8-9E43-AE914E6A14F0}" type="presParOf" srcId="{1B682AA1-DE9B-453A-8037-37077C02C953}" destId="{8755A6D5-9B9E-461B-A1FE-093ED6EEA3AB}" srcOrd="0" destOrd="0" presId="urn:microsoft.com/office/officeart/2005/8/layout/radial5"/>
    <dgm:cxn modelId="{A0DD291D-C410-41DB-9D78-6F13DBDE0182}" type="presParOf" srcId="{8EE158D7-7483-482B-A39B-0891E04A6574}" destId="{7F47AAE7-3D5F-44CB-9546-8A48525E12FB}" srcOrd="8" destOrd="0" presId="urn:microsoft.com/office/officeart/2005/8/layout/radial5"/>
    <dgm:cxn modelId="{C6E66352-BD83-416E-B734-7E31C9032058}" type="presParOf" srcId="{8EE158D7-7483-482B-A39B-0891E04A6574}" destId="{496BA80E-7597-490E-889B-A8FCBFB354BE}" srcOrd="9" destOrd="0" presId="urn:microsoft.com/office/officeart/2005/8/layout/radial5"/>
    <dgm:cxn modelId="{01CD4779-4B2D-413B-BA12-575F980F88A7}" type="presParOf" srcId="{496BA80E-7597-490E-889B-A8FCBFB354BE}" destId="{E6F3E614-29B8-487D-99D1-C2DA662BDD2D}" srcOrd="0" destOrd="0" presId="urn:microsoft.com/office/officeart/2005/8/layout/radial5"/>
    <dgm:cxn modelId="{F96E40FE-13DC-4F60-AFE4-12DD1BC54744}" type="presParOf" srcId="{8EE158D7-7483-482B-A39B-0891E04A6574}" destId="{C3C72884-5F3D-4164-90DF-DDF309334925}" srcOrd="10" destOrd="0" presId="urn:microsoft.com/office/officeart/2005/8/layout/radial5"/>
    <dgm:cxn modelId="{A3280BCF-A6C6-4AB0-BC38-8CA9A17CB96B}" type="presParOf" srcId="{8EE158D7-7483-482B-A39B-0891E04A6574}" destId="{BCEF6383-01A5-41FE-8F8F-5666A8D9AA23}" srcOrd="11" destOrd="0" presId="urn:microsoft.com/office/officeart/2005/8/layout/radial5"/>
    <dgm:cxn modelId="{76D29DF5-C0C2-48F8-9C16-180B1301941B}" type="presParOf" srcId="{BCEF6383-01A5-41FE-8F8F-5666A8D9AA23}" destId="{126C2D0E-C8F7-4CA3-843C-BFF7137FC95B}" srcOrd="0" destOrd="0" presId="urn:microsoft.com/office/officeart/2005/8/layout/radial5"/>
    <dgm:cxn modelId="{683C30B9-4220-45C9-BB91-CE0D114C460D}" type="presParOf" srcId="{8EE158D7-7483-482B-A39B-0891E04A6574}" destId="{5BB9DFBD-9045-40C1-A9C2-4194AF8F7576}" srcOrd="12" destOrd="0" presId="urn:microsoft.com/office/officeart/2005/8/layout/radial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4F0D7D-B683-48AD-A347-11033DED4DDE}" type="doc">
      <dgm:prSet loTypeId="urn:microsoft.com/office/officeart/2005/8/layout/cycle8" loCatId="cycle" qsTypeId="urn:microsoft.com/office/officeart/2005/8/quickstyle/3d7" qsCatId="3D" csTypeId="urn:microsoft.com/office/officeart/2005/8/colors/colorful1#1" csCatId="colorful" phldr="1"/>
      <dgm:spPr/>
    </dgm:pt>
    <dgm:pt modelId="{BCB7B3CB-0749-499C-B828-E9D6FDB833A5}">
      <dgm:prSet phldrT="[Text]" custT="1"/>
      <dgm:spPr/>
      <dgm:t>
        <a:bodyPr/>
        <a:lstStyle/>
        <a:p>
          <a:r>
            <a:rPr lang="mk-MK" sz="2000" b="0" cap="none" spc="0" dirty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Ефекти на квантизација</a:t>
          </a:r>
          <a:endParaRPr lang="en-US" sz="2000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149FBEC-7A11-4088-A9AB-7D45B11F0B2A}" type="parTrans" cxnId="{1D6637A2-1331-46AF-A0D1-215BBF2930D6}">
      <dgm:prSet/>
      <dgm:spPr/>
      <dgm:t>
        <a:bodyPr/>
        <a:lstStyle/>
        <a:p>
          <a:endParaRPr lang="en-US"/>
        </a:p>
      </dgm:t>
    </dgm:pt>
    <dgm:pt modelId="{CE9132EC-116C-4C70-9185-066334A82F79}" type="sibTrans" cxnId="{1D6637A2-1331-46AF-A0D1-215BBF2930D6}">
      <dgm:prSet/>
      <dgm:spPr/>
      <dgm:t>
        <a:bodyPr/>
        <a:lstStyle/>
        <a:p>
          <a:endParaRPr lang="en-US"/>
        </a:p>
      </dgm:t>
    </dgm:pt>
    <dgm:pt modelId="{559E1BD6-58C3-4321-B384-14F9EBC84E27}">
      <dgm:prSet phldrT="[Text]"/>
      <dgm:spPr/>
      <dgm:t>
        <a:bodyPr/>
        <a:lstStyle/>
        <a:p>
          <a:r>
            <a:rPr lang="mk-MK" b="0" cap="none" spc="0" dirty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Нестабилност на точката на тригерирање</a:t>
          </a:r>
          <a:endParaRPr lang="en-US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8A1017F-4C47-4C3A-B0DD-05C613D18088}" type="parTrans" cxnId="{D81E7F7B-D1C9-496D-A15C-DF5F5AED4D4D}">
      <dgm:prSet/>
      <dgm:spPr/>
      <dgm:t>
        <a:bodyPr/>
        <a:lstStyle/>
        <a:p>
          <a:endParaRPr lang="en-US"/>
        </a:p>
      </dgm:t>
    </dgm:pt>
    <dgm:pt modelId="{34592A83-B419-4582-9B5C-4083D8A4B8F9}" type="sibTrans" cxnId="{D81E7F7B-D1C9-496D-A15C-DF5F5AED4D4D}">
      <dgm:prSet/>
      <dgm:spPr/>
      <dgm:t>
        <a:bodyPr/>
        <a:lstStyle/>
        <a:p>
          <a:endParaRPr lang="en-US"/>
        </a:p>
      </dgm:t>
    </dgm:pt>
    <dgm:pt modelId="{21236AF5-E529-429C-A0F3-E962899DCD8A}">
      <dgm:prSet phldrT="[Text]" custT="1"/>
      <dgm:spPr/>
      <dgm:t>
        <a:bodyPr/>
        <a:lstStyle/>
        <a:p>
          <a:r>
            <a:rPr lang="mk-MK" sz="2100" b="0" cap="none" spc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Референтен такт</a:t>
          </a:r>
          <a:endParaRPr lang="en-US" sz="2100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752FF41-4148-46E2-9BD0-62C727B59115}" type="parTrans" cxnId="{D8629077-6D8A-46C2-97F8-83BA1C85BAEE}">
      <dgm:prSet/>
      <dgm:spPr/>
      <dgm:t>
        <a:bodyPr/>
        <a:lstStyle/>
        <a:p>
          <a:endParaRPr lang="en-US"/>
        </a:p>
      </dgm:t>
    </dgm:pt>
    <dgm:pt modelId="{871ADD17-AE2D-4E11-AE45-00C4398FA02F}" type="sibTrans" cxnId="{D8629077-6D8A-46C2-97F8-83BA1C85BAEE}">
      <dgm:prSet/>
      <dgm:spPr/>
      <dgm:t>
        <a:bodyPr/>
        <a:lstStyle/>
        <a:p>
          <a:endParaRPr lang="en-US"/>
        </a:p>
      </dgm:t>
    </dgm:pt>
    <dgm:pt modelId="{78E4DA3A-E613-445D-A8F9-D3965AC0A89F}">
      <dgm:prSet phldrT="[Text]"/>
      <dgm:spPr/>
      <dgm:t>
        <a:bodyPr/>
        <a:lstStyle/>
        <a:p>
          <a:r>
            <a:rPr lang="mk-MK" b="0" cap="none" spc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Програмски пропагациски ефекти</a:t>
          </a:r>
          <a:endParaRPr lang="en-US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7D89163-B6D5-46C9-BFEE-51612C8E3712}" type="parTrans" cxnId="{E3C7DCC0-EB5D-498F-BB54-9A103E0ED542}">
      <dgm:prSet/>
      <dgm:spPr/>
      <dgm:t>
        <a:bodyPr/>
        <a:lstStyle/>
        <a:p>
          <a:endParaRPr lang="en-US"/>
        </a:p>
      </dgm:t>
    </dgm:pt>
    <dgm:pt modelId="{5920BD7C-51EC-4749-89FD-9660BA2219FE}" type="sibTrans" cxnId="{E3C7DCC0-EB5D-498F-BB54-9A103E0ED542}">
      <dgm:prSet/>
      <dgm:spPr/>
      <dgm:t>
        <a:bodyPr/>
        <a:lstStyle/>
        <a:p>
          <a:endParaRPr lang="en-US"/>
        </a:p>
      </dgm:t>
    </dgm:pt>
    <dgm:pt modelId="{0F85EB44-A171-420C-993D-0A44DCE41A95}">
      <dgm:prSet phldrT="[Text]" custT="1"/>
      <dgm:spPr/>
      <dgm:t>
        <a:bodyPr vert="horz" lIns="0" tIns="0" rIns="0" bIns="0"/>
        <a:lstStyle/>
        <a:p>
          <a:r>
            <a:rPr lang="mk-MK" sz="2100" b="0" cap="none" spc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Калибрациски отпорници</a:t>
          </a:r>
          <a:endParaRPr lang="en-US" sz="2100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229AF80A-6455-460C-AA8C-C53CF641763E}" type="parTrans" cxnId="{101FD8A7-CEE6-4E6E-8746-1C7F09F98538}">
      <dgm:prSet/>
      <dgm:spPr/>
      <dgm:t>
        <a:bodyPr/>
        <a:lstStyle/>
        <a:p>
          <a:endParaRPr lang="en-US"/>
        </a:p>
      </dgm:t>
    </dgm:pt>
    <dgm:pt modelId="{7159AFFF-C661-4265-9740-71CF9E195EF4}" type="sibTrans" cxnId="{101FD8A7-CEE6-4E6E-8746-1C7F09F98538}">
      <dgm:prSet/>
      <dgm:spPr/>
      <dgm:t>
        <a:bodyPr/>
        <a:lstStyle/>
        <a:p>
          <a:endParaRPr lang="en-US"/>
        </a:p>
      </dgm:t>
    </dgm:pt>
    <dgm:pt modelId="{25DA5743-73FB-42F3-97D5-9B92EA5757A5}" type="pres">
      <dgm:prSet presAssocID="{0C4F0D7D-B683-48AD-A347-11033DED4DDE}" presName="compositeShape" presStyleCnt="0">
        <dgm:presLayoutVars>
          <dgm:chMax val="7"/>
          <dgm:dir/>
          <dgm:resizeHandles val="exact"/>
        </dgm:presLayoutVars>
      </dgm:prSet>
      <dgm:spPr/>
    </dgm:pt>
    <dgm:pt modelId="{045C023F-7A90-4FE8-AD93-92BB86558BB5}" type="pres">
      <dgm:prSet presAssocID="{0C4F0D7D-B683-48AD-A347-11033DED4DDE}" presName="wedge1" presStyleLbl="node1" presStyleIdx="0" presStyleCnt="5"/>
      <dgm:spPr/>
    </dgm:pt>
    <dgm:pt modelId="{74E6FABC-524A-4423-B9AD-AB5C708B4EC4}" type="pres">
      <dgm:prSet presAssocID="{0C4F0D7D-B683-48AD-A347-11033DED4DDE}" presName="dummy1a" presStyleCnt="0"/>
      <dgm:spPr/>
    </dgm:pt>
    <dgm:pt modelId="{F4E0066B-6D4B-406D-8AD1-0A44A258C057}" type="pres">
      <dgm:prSet presAssocID="{0C4F0D7D-B683-48AD-A347-11033DED4DDE}" presName="dummy1b" presStyleCnt="0"/>
      <dgm:spPr/>
    </dgm:pt>
    <dgm:pt modelId="{3C463A1B-B95A-4A21-ABBF-C9D2E9D35901}" type="pres">
      <dgm:prSet presAssocID="{0C4F0D7D-B683-48AD-A347-11033DED4DDE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A7248BD6-44B5-486F-98CD-98C2B2E72266}" type="pres">
      <dgm:prSet presAssocID="{0C4F0D7D-B683-48AD-A347-11033DED4DDE}" presName="wedge2" presStyleLbl="node1" presStyleIdx="1" presStyleCnt="5"/>
      <dgm:spPr/>
    </dgm:pt>
    <dgm:pt modelId="{8341297E-0E01-4E93-A645-375D228E0A4F}" type="pres">
      <dgm:prSet presAssocID="{0C4F0D7D-B683-48AD-A347-11033DED4DDE}" presName="dummy2a" presStyleCnt="0"/>
      <dgm:spPr/>
    </dgm:pt>
    <dgm:pt modelId="{A5D8FC2C-52A0-482D-B766-72B458853843}" type="pres">
      <dgm:prSet presAssocID="{0C4F0D7D-B683-48AD-A347-11033DED4DDE}" presName="dummy2b" presStyleCnt="0"/>
      <dgm:spPr/>
    </dgm:pt>
    <dgm:pt modelId="{4B9C6A3D-0F17-4F57-BEA9-72815FBCFF72}" type="pres">
      <dgm:prSet presAssocID="{0C4F0D7D-B683-48AD-A347-11033DED4DDE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26AB2672-6400-4BC6-B708-A41E7D365DD7}" type="pres">
      <dgm:prSet presAssocID="{0C4F0D7D-B683-48AD-A347-11033DED4DDE}" presName="wedge3" presStyleLbl="node1" presStyleIdx="2" presStyleCnt="5"/>
      <dgm:spPr/>
    </dgm:pt>
    <dgm:pt modelId="{1C7F8846-251B-42BB-9F84-30BB048541EE}" type="pres">
      <dgm:prSet presAssocID="{0C4F0D7D-B683-48AD-A347-11033DED4DDE}" presName="dummy3a" presStyleCnt="0"/>
      <dgm:spPr/>
    </dgm:pt>
    <dgm:pt modelId="{8E85BF50-F7D9-4E47-8D1D-4F6A2DD21C5D}" type="pres">
      <dgm:prSet presAssocID="{0C4F0D7D-B683-48AD-A347-11033DED4DDE}" presName="dummy3b" presStyleCnt="0"/>
      <dgm:spPr/>
    </dgm:pt>
    <dgm:pt modelId="{1C1AFD50-8227-4DA5-8021-1B7F54AF7477}" type="pres">
      <dgm:prSet presAssocID="{0C4F0D7D-B683-48AD-A347-11033DED4DDE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543B051B-4C3C-4A24-BE26-AD47C2819FD1}" type="pres">
      <dgm:prSet presAssocID="{0C4F0D7D-B683-48AD-A347-11033DED4DDE}" presName="wedge4" presStyleLbl="node1" presStyleIdx="3" presStyleCnt="5" custAng="0"/>
      <dgm:spPr/>
    </dgm:pt>
    <dgm:pt modelId="{FF1DF41F-FF1B-4DAE-86FB-07FC3E8E38D2}" type="pres">
      <dgm:prSet presAssocID="{0C4F0D7D-B683-48AD-A347-11033DED4DDE}" presName="dummy4a" presStyleCnt="0"/>
      <dgm:spPr/>
    </dgm:pt>
    <dgm:pt modelId="{5805E0FF-32B8-4EBB-9041-0EAB017069C3}" type="pres">
      <dgm:prSet presAssocID="{0C4F0D7D-B683-48AD-A347-11033DED4DDE}" presName="dummy4b" presStyleCnt="0"/>
      <dgm:spPr/>
    </dgm:pt>
    <dgm:pt modelId="{64CE2BDE-0C22-4C07-B38B-AF5C1182AE8A}" type="pres">
      <dgm:prSet presAssocID="{0C4F0D7D-B683-48AD-A347-11033DED4DDE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AB5328E5-2FF0-48A0-8BDA-64723944C344}" type="pres">
      <dgm:prSet presAssocID="{0C4F0D7D-B683-48AD-A347-11033DED4DDE}" presName="wedge5" presStyleLbl="node1" presStyleIdx="4" presStyleCnt="5"/>
      <dgm:spPr/>
    </dgm:pt>
    <dgm:pt modelId="{2116DAFB-3633-44D4-84AF-10A7E71FE5E8}" type="pres">
      <dgm:prSet presAssocID="{0C4F0D7D-B683-48AD-A347-11033DED4DDE}" presName="dummy5a" presStyleCnt="0"/>
      <dgm:spPr/>
    </dgm:pt>
    <dgm:pt modelId="{C51CE479-B868-4F5F-81CF-FAD39F2009E2}" type="pres">
      <dgm:prSet presAssocID="{0C4F0D7D-B683-48AD-A347-11033DED4DDE}" presName="dummy5b" presStyleCnt="0"/>
      <dgm:spPr/>
    </dgm:pt>
    <dgm:pt modelId="{7711C5C2-498B-4765-A88F-7B51FC7D024D}" type="pres">
      <dgm:prSet presAssocID="{0C4F0D7D-B683-48AD-A347-11033DED4DDE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542B18E2-973A-4604-AB60-03FF6A098A65}" type="pres">
      <dgm:prSet presAssocID="{CE9132EC-116C-4C70-9185-066334A82F79}" presName="arrowWedge1" presStyleLbl="fgSibTrans2D1" presStyleIdx="0" presStyleCnt="5"/>
      <dgm:spPr/>
    </dgm:pt>
    <dgm:pt modelId="{449780C3-4277-4ADD-B88F-FF9EB21BAC97}" type="pres">
      <dgm:prSet presAssocID="{34592A83-B419-4582-9B5C-4083D8A4B8F9}" presName="arrowWedge2" presStyleLbl="fgSibTrans2D1" presStyleIdx="1" presStyleCnt="5"/>
      <dgm:spPr/>
    </dgm:pt>
    <dgm:pt modelId="{8B1A77C3-D851-4EF7-83FC-DAD6F44CBC93}" type="pres">
      <dgm:prSet presAssocID="{871ADD17-AE2D-4E11-AE45-00C4398FA02F}" presName="arrowWedge3" presStyleLbl="fgSibTrans2D1" presStyleIdx="2" presStyleCnt="5"/>
      <dgm:spPr/>
    </dgm:pt>
    <dgm:pt modelId="{F30232C1-9223-4FC1-A231-5F43373FBD76}" type="pres">
      <dgm:prSet presAssocID="{5920BD7C-51EC-4749-89FD-9660BA2219FE}" presName="arrowWedge4" presStyleLbl="fgSibTrans2D1" presStyleIdx="3" presStyleCnt="5"/>
      <dgm:spPr/>
    </dgm:pt>
    <dgm:pt modelId="{36D1397A-CBD2-482C-8F82-0EBEF5D10B82}" type="pres">
      <dgm:prSet presAssocID="{7159AFFF-C661-4265-9740-71CF9E195EF4}" presName="arrowWedge5" presStyleLbl="fgSibTrans2D1" presStyleIdx="4" presStyleCnt="5"/>
      <dgm:spPr/>
    </dgm:pt>
  </dgm:ptLst>
  <dgm:cxnLst>
    <dgm:cxn modelId="{8C9D9B21-3808-40E6-A91D-75496D745BF6}" type="presOf" srcId="{559E1BD6-58C3-4321-B384-14F9EBC84E27}" destId="{A7248BD6-44B5-486F-98CD-98C2B2E72266}" srcOrd="0" destOrd="0" presId="urn:microsoft.com/office/officeart/2005/8/layout/cycle8"/>
    <dgm:cxn modelId="{4EAF1B2E-A01C-4880-BBC9-A845133F9027}" type="presOf" srcId="{0F85EB44-A171-420C-993D-0A44DCE41A95}" destId="{7711C5C2-498B-4765-A88F-7B51FC7D024D}" srcOrd="1" destOrd="0" presId="urn:microsoft.com/office/officeart/2005/8/layout/cycle8"/>
    <dgm:cxn modelId="{D49A4E62-45CA-4BB1-8C7F-8A0BA4AA248C}" type="presOf" srcId="{78E4DA3A-E613-445D-A8F9-D3965AC0A89F}" destId="{543B051B-4C3C-4A24-BE26-AD47C2819FD1}" srcOrd="0" destOrd="0" presId="urn:microsoft.com/office/officeart/2005/8/layout/cycle8"/>
    <dgm:cxn modelId="{21D3B04D-BF9E-40C2-9868-82E3A16B77F7}" type="presOf" srcId="{0F85EB44-A171-420C-993D-0A44DCE41A95}" destId="{AB5328E5-2FF0-48A0-8BDA-64723944C344}" srcOrd="0" destOrd="0" presId="urn:microsoft.com/office/officeart/2005/8/layout/cycle8"/>
    <dgm:cxn modelId="{D8629077-6D8A-46C2-97F8-83BA1C85BAEE}" srcId="{0C4F0D7D-B683-48AD-A347-11033DED4DDE}" destId="{21236AF5-E529-429C-A0F3-E962899DCD8A}" srcOrd="2" destOrd="0" parTransId="{3752FF41-4148-46E2-9BD0-62C727B59115}" sibTransId="{871ADD17-AE2D-4E11-AE45-00C4398FA02F}"/>
    <dgm:cxn modelId="{D81E7F7B-D1C9-496D-A15C-DF5F5AED4D4D}" srcId="{0C4F0D7D-B683-48AD-A347-11033DED4DDE}" destId="{559E1BD6-58C3-4321-B384-14F9EBC84E27}" srcOrd="1" destOrd="0" parTransId="{18A1017F-4C47-4C3A-B0DD-05C613D18088}" sibTransId="{34592A83-B419-4582-9B5C-4083D8A4B8F9}"/>
    <dgm:cxn modelId="{FC8B0180-B9B5-4977-954A-D12DEAA02AB5}" type="presOf" srcId="{559E1BD6-58C3-4321-B384-14F9EBC84E27}" destId="{4B9C6A3D-0F17-4F57-BEA9-72815FBCFF72}" srcOrd="1" destOrd="0" presId="urn:microsoft.com/office/officeart/2005/8/layout/cycle8"/>
    <dgm:cxn modelId="{1D6637A2-1331-46AF-A0D1-215BBF2930D6}" srcId="{0C4F0D7D-B683-48AD-A347-11033DED4DDE}" destId="{BCB7B3CB-0749-499C-B828-E9D6FDB833A5}" srcOrd="0" destOrd="0" parTransId="{B149FBEC-7A11-4088-A9AB-7D45B11F0B2A}" sibTransId="{CE9132EC-116C-4C70-9185-066334A82F79}"/>
    <dgm:cxn modelId="{101FD8A7-CEE6-4E6E-8746-1C7F09F98538}" srcId="{0C4F0D7D-B683-48AD-A347-11033DED4DDE}" destId="{0F85EB44-A171-420C-993D-0A44DCE41A95}" srcOrd="4" destOrd="0" parTransId="{229AF80A-6455-460C-AA8C-C53CF641763E}" sibTransId="{7159AFFF-C661-4265-9740-71CF9E195EF4}"/>
    <dgm:cxn modelId="{EB81A9B7-E8AE-46A7-88A9-B52F5ECEC8EF}" type="presOf" srcId="{21236AF5-E529-429C-A0F3-E962899DCD8A}" destId="{26AB2672-6400-4BC6-B708-A41E7D365DD7}" srcOrd="0" destOrd="0" presId="urn:microsoft.com/office/officeart/2005/8/layout/cycle8"/>
    <dgm:cxn modelId="{E3C7DCC0-EB5D-498F-BB54-9A103E0ED542}" srcId="{0C4F0D7D-B683-48AD-A347-11033DED4DDE}" destId="{78E4DA3A-E613-445D-A8F9-D3965AC0A89F}" srcOrd="3" destOrd="0" parTransId="{77D89163-B6D5-46C9-BFEE-51612C8E3712}" sibTransId="{5920BD7C-51EC-4749-89FD-9660BA2219FE}"/>
    <dgm:cxn modelId="{F2ECB5C5-00D5-4C44-BF70-E221221289FB}" type="presOf" srcId="{BCB7B3CB-0749-499C-B828-E9D6FDB833A5}" destId="{3C463A1B-B95A-4A21-ABBF-C9D2E9D35901}" srcOrd="1" destOrd="0" presId="urn:microsoft.com/office/officeart/2005/8/layout/cycle8"/>
    <dgm:cxn modelId="{C1317ADE-EBC4-49DD-B4E2-6917A4B5AC0D}" type="presOf" srcId="{0C4F0D7D-B683-48AD-A347-11033DED4DDE}" destId="{25DA5743-73FB-42F3-97D5-9B92EA5757A5}" srcOrd="0" destOrd="0" presId="urn:microsoft.com/office/officeart/2005/8/layout/cycle8"/>
    <dgm:cxn modelId="{374B16E2-5685-42B9-B2E1-C451EFA4307E}" type="presOf" srcId="{BCB7B3CB-0749-499C-B828-E9D6FDB833A5}" destId="{045C023F-7A90-4FE8-AD93-92BB86558BB5}" srcOrd="0" destOrd="0" presId="urn:microsoft.com/office/officeart/2005/8/layout/cycle8"/>
    <dgm:cxn modelId="{3892ACE5-06D1-4E07-A9DF-9A97D2169A60}" type="presOf" srcId="{21236AF5-E529-429C-A0F3-E962899DCD8A}" destId="{1C1AFD50-8227-4DA5-8021-1B7F54AF7477}" srcOrd="1" destOrd="0" presId="urn:microsoft.com/office/officeart/2005/8/layout/cycle8"/>
    <dgm:cxn modelId="{4D3F75F4-EB10-4950-943B-DD817B67F9DD}" type="presOf" srcId="{78E4DA3A-E613-445D-A8F9-D3965AC0A89F}" destId="{64CE2BDE-0C22-4C07-B38B-AF5C1182AE8A}" srcOrd="1" destOrd="0" presId="urn:microsoft.com/office/officeart/2005/8/layout/cycle8"/>
    <dgm:cxn modelId="{F7C0D577-10DD-4B6B-8682-6FFF1137B1F4}" type="presParOf" srcId="{25DA5743-73FB-42F3-97D5-9B92EA5757A5}" destId="{045C023F-7A90-4FE8-AD93-92BB86558BB5}" srcOrd="0" destOrd="0" presId="urn:microsoft.com/office/officeart/2005/8/layout/cycle8"/>
    <dgm:cxn modelId="{A3A4184F-9EDA-42FD-BE06-FC741F6394F2}" type="presParOf" srcId="{25DA5743-73FB-42F3-97D5-9B92EA5757A5}" destId="{74E6FABC-524A-4423-B9AD-AB5C708B4EC4}" srcOrd="1" destOrd="0" presId="urn:microsoft.com/office/officeart/2005/8/layout/cycle8"/>
    <dgm:cxn modelId="{C7AB1F22-6AE0-4632-8430-3EBE071C9926}" type="presParOf" srcId="{25DA5743-73FB-42F3-97D5-9B92EA5757A5}" destId="{F4E0066B-6D4B-406D-8AD1-0A44A258C057}" srcOrd="2" destOrd="0" presId="urn:microsoft.com/office/officeart/2005/8/layout/cycle8"/>
    <dgm:cxn modelId="{A6C7A51C-99AB-42B2-8343-3720A6637E22}" type="presParOf" srcId="{25DA5743-73FB-42F3-97D5-9B92EA5757A5}" destId="{3C463A1B-B95A-4A21-ABBF-C9D2E9D35901}" srcOrd="3" destOrd="0" presId="urn:microsoft.com/office/officeart/2005/8/layout/cycle8"/>
    <dgm:cxn modelId="{55CF0000-62E8-40FF-885F-946E914B1988}" type="presParOf" srcId="{25DA5743-73FB-42F3-97D5-9B92EA5757A5}" destId="{A7248BD6-44B5-486F-98CD-98C2B2E72266}" srcOrd="4" destOrd="0" presId="urn:microsoft.com/office/officeart/2005/8/layout/cycle8"/>
    <dgm:cxn modelId="{C6D23E7A-4077-4FFF-B5B7-97695BB50FF6}" type="presParOf" srcId="{25DA5743-73FB-42F3-97D5-9B92EA5757A5}" destId="{8341297E-0E01-4E93-A645-375D228E0A4F}" srcOrd="5" destOrd="0" presId="urn:microsoft.com/office/officeart/2005/8/layout/cycle8"/>
    <dgm:cxn modelId="{F2F2143A-893C-47DE-AA7F-465E76C551CB}" type="presParOf" srcId="{25DA5743-73FB-42F3-97D5-9B92EA5757A5}" destId="{A5D8FC2C-52A0-482D-B766-72B458853843}" srcOrd="6" destOrd="0" presId="urn:microsoft.com/office/officeart/2005/8/layout/cycle8"/>
    <dgm:cxn modelId="{2080182F-4914-485B-8F0D-6FDEC7B45FAB}" type="presParOf" srcId="{25DA5743-73FB-42F3-97D5-9B92EA5757A5}" destId="{4B9C6A3D-0F17-4F57-BEA9-72815FBCFF72}" srcOrd="7" destOrd="0" presId="urn:microsoft.com/office/officeart/2005/8/layout/cycle8"/>
    <dgm:cxn modelId="{3C8747E5-4955-4EE1-BDE5-47CBDA60ADE3}" type="presParOf" srcId="{25DA5743-73FB-42F3-97D5-9B92EA5757A5}" destId="{26AB2672-6400-4BC6-B708-A41E7D365DD7}" srcOrd="8" destOrd="0" presId="urn:microsoft.com/office/officeart/2005/8/layout/cycle8"/>
    <dgm:cxn modelId="{9BCB2060-BBFF-45F2-AFEF-14194FD421CA}" type="presParOf" srcId="{25DA5743-73FB-42F3-97D5-9B92EA5757A5}" destId="{1C7F8846-251B-42BB-9F84-30BB048541EE}" srcOrd="9" destOrd="0" presId="urn:microsoft.com/office/officeart/2005/8/layout/cycle8"/>
    <dgm:cxn modelId="{138EC307-D37E-4667-80F4-54F0A4AA514F}" type="presParOf" srcId="{25DA5743-73FB-42F3-97D5-9B92EA5757A5}" destId="{8E85BF50-F7D9-4E47-8D1D-4F6A2DD21C5D}" srcOrd="10" destOrd="0" presId="urn:microsoft.com/office/officeart/2005/8/layout/cycle8"/>
    <dgm:cxn modelId="{602AD004-5013-43CC-A843-15DDE50F73F3}" type="presParOf" srcId="{25DA5743-73FB-42F3-97D5-9B92EA5757A5}" destId="{1C1AFD50-8227-4DA5-8021-1B7F54AF7477}" srcOrd="11" destOrd="0" presId="urn:microsoft.com/office/officeart/2005/8/layout/cycle8"/>
    <dgm:cxn modelId="{0C51F7BB-34DD-4507-821C-CE6203C6B4D2}" type="presParOf" srcId="{25DA5743-73FB-42F3-97D5-9B92EA5757A5}" destId="{543B051B-4C3C-4A24-BE26-AD47C2819FD1}" srcOrd="12" destOrd="0" presId="urn:microsoft.com/office/officeart/2005/8/layout/cycle8"/>
    <dgm:cxn modelId="{0C96DCB8-19E4-469B-BA05-DFD82F782F03}" type="presParOf" srcId="{25DA5743-73FB-42F3-97D5-9B92EA5757A5}" destId="{FF1DF41F-FF1B-4DAE-86FB-07FC3E8E38D2}" srcOrd="13" destOrd="0" presId="urn:microsoft.com/office/officeart/2005/8/layout/cycle8"/>
    <dgm:cxn modelId="{2B0B4F55-BE33-4BA5-AC81-6EC0BFEF706C}" type="presParOf" srcId="{25DA5743-73FB-42F3-97D5-9B92EA5757A5}" destId="{5805E0FF-32B8-4EBB-9041-0EAB017069C3}" srcOrd="14" destOrd="0" presId="urn:microsoft.com/office/officeart/2005/8/layout/cycle8"/>
    <dgm:cxn modelId="{385EAB7F-1E44-46C7-8F5B-B94E26BC084E}" type="presParOf" srcId="{25DA5743-73FB-42F3-97D5-9B92EA5757A5}" destId="{64CE2BDE-0C22-4C07-B38B-AF5C1182AE8A}" srcOrd="15" destOrd="0" presId="urn:microsoft.com/office/officeart/2005/8/layout/cycle8"/>
    <dgm:cxn modelId="{C978DE2F-D59A-4B72-889B-A599706D514E}" type="presParOf" srcId="{25DA5743-73FB-42F3-97D5-9B92EA5757A5}" destId="{AB5328E5-2FF0-48A0-8BDA-64723944C344}" srcOrd="16" destOrd="0" presId="urn:microsoft.com/office/officeart/2005/8/layout/cycle8"/>
    <dgm:cxn modelId="{DA1656F2-E58A-4A6C-B48F-605BD3D68352}" type="presParOf" srcId="{25DA5743-73FB-42F3-97D5-9B92EA5757A5}" destId="{2116DAFB-3633-44D4-84AF-10A7E71FE5E8}" srcOrd="17" destOrd="0" presId="urn:microsoft.com/office/officeart/2005/8/layout/cycle8"/>
    <dgm:cxn modelId="{6B18B852-058C-4B9A-8DBB-32D36BAC54E7}" type="presParOf" srcId="{25DA5743-73FB-42F3-97D5-9B92EA5757A5}" destId="{C51CE479-B868-4F5F-81CF-FAD39F2009E2}" srcOrd="18" destOrd="0" presId="urn:microsoft.com/office/officeart/2005/8/layout/cycle8"/>
    <dgm:cxn modelId="{431974CB-FDDF-4CE3-838F-7B296D8532DD}" type="presParOf" srcId="{25DA5743-73FB-42F3-97D5-9B92EA5757A5}" destId="{7711C5C2-498B-4765-A88F-7B51FC7D024D}" srcOrd="19" destOrd="0" presId="urn:microsoft.com/office/officeart/2005/8/layout/cycle8"/>
    <dgm:cxn modelId="{864788E6-9BF7-4CE9-A9B4-E89BFB0E7989}" type="presParOf" srcId="{25DA5743-73FB-42F3-97D5-9B92EA5757A5}" destId="{542B18E2-973A-4604-AB60-03FF6A098A65}" srcOrd="20" destOrd="0" presId="urn:microsoft.com/office/officeart/2005/8/layout/cycle8"/>
    <dgm:cxn modelId="{C9438BC7-D6A3-4DDD-AD3B-C10DACA90CCF}" type="presParOf" srcId="{25DA5743-73FB-42F3-97D5-9B92EA5757A5}" destId="{449780C3-4277-4ADD-B88F-FF9EB21BAC97}" srcOrd="21" destOrd="0" presId="urn:microsoft.com/office/officeart/2005/8/layout/cycle8"/>
    <dgm:cxn modelId="{8A7C656E-9533-4B11-84B9-E093586756DD}" type="presParOf" srcId="{25DA5743-73FB-42F3-97D5-9B92EA5757A5}" destId="{8B1A77C3-D851-4EF7-83FC-DAD6F44CBC93}" srcOrd="22" destOrd="0" presId="urn:microsoft.com/office/officeart/2005/8/layout/cycle8"/>
    <dgm:cxn modelId="{247533F6-9437-41F9-ACC1-D17D95B459E9}" type="presParOf" srcId="{25DA5743-73FB-42F3-97D5-9B92EA5757A5}" destId="{F30232C1-9223-4FC1-A231-5F43373FBD76}" srcOrd="23" destOrd="0" presId="urn:microsoft.com/office/officeart/2005/8/layout/cycle8"/>
    <dgm:cxn modelId="{587FE1B4-5806-43E1-BD88-56EF18CA95D6}" type="presParOf" srcId="{25DA5743-73FB-42F3-97D5-9B92EA5757A5}" destId="{36D1397A-CBD2-482C-8F82-0EBEF5D10B82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303704-F7EC-4CF5-ABDE-D07616DB1D69}">
      <dsp:nvSpPr>
        <dsp:cNvPr id="0" name=""/>
        <dsp:cNvSpPr/>
      </dsp:nvSpPr>
      <dsp:spPr>
        <a:xfrm rot="16200000">
          <a:off x="1573627" y="-1573627"/>
          <a:ext cx="1210463" cy="4357718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2200" b="0" kern="1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ВЛЕЗНИ/ИЗЛЕЗНИ ОТПОРНОСТИ</a:t>
          </a:r>
          <a:endParaRPr lang="en-US" sz="22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5400000">
        <a:off x="0" y="0"/>
        <a:ext cx="4357718" cy="907847"/>
      </dsp:txXfrm>
    </dsp:sp>
    <dsp:sp modelId="{3722B759-6FD4-4B1A-ACD5-CFB9EF5B9941}">
      <dsp:nvSpPr>
        <dsp:cNvPr id="0" name=""/>
        <dsp:cNvSpPr/>
      </dsp:nvSpPr>
      <dsp:spPr>
        <a:xfrm>
          <a:off x="4357718" y="0"/>
          <a:ext cx="4357718" cy="1210463"/>
        </a:xfrm>
        <a:prstGeom prst="round1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2200" b="0" kern="1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СТАРЕЕЊЕ</a:t>
          </a:r>
          <a:endParaRPr lang="en-US" sz="22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4357718" y="0"/>
        <a:ext cx="4357718" cy="907847"/>
      </dsp:txXfrm>
    </dsp:sp>
    <dsp:sp modelId="{956DB770-F078-45A7-B1E7-0AEC051EBEE1}">
      <dsp:nvSpPr>
        <dsp:cNvPr id="0" name=""/>
        <dsp:cNvSpPr/>
      </dsp:nvSpPr>
      <dsp:spPr>
        <a:xfrm rot="10800000">
          <a:off x="0" y="1210463"/>
          <a:ext cx="4357718" cy="1210463"/>
        </a:xfrm>
        <a:prstGeom prst="round1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2200" b="0" kern="1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ИСТЕЧНИ СТРУИ</a:t>
          </a:r>
          <a:endParaRPr lang="en-US" sz="22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10800000">
        <a:off x="0" y="1513078"/>
        <a:ext cx="4357718" cy="907847"/>
      </dsp:txXfrm>
    </dsp:sp>
    <dsp:sp modelId="{60027496-E906-4B32-97EF-342145F6876D}">
      <dsp:nvSpPr>
        <dsp:cNvPr id="0" name=""/>
        <dsp:cNvSpPr/>
      </dsp:nvSpPr>
      <dsp:spPr>
        <a:xfrm rot="5400000">
          <a:off x="5931345" y="-363164"/>
          <a:ext cx="1210463" cy="4357718"/>
        </a:xfrm>
        <a:prstGeom prst="round1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2200" b="0" kern="1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ТЕМПЕРАТУРА</a:t>
          </a:r>
          <a:endParaRPr lang="en-US" sz="22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-5400000">
        <a:off x="4357718" y="1513079"/>
        <a:ext cx="4357718" cy="907847"/>
      </dsp:txXfrm>
    </dsp:sp>
    <dsp:sp modelId="{52E2E06C-FD18-4118-88D3-397BC956659C}">
      <dsp:nvSpPr>
        <dsp:cNvPr id="0" name=""/>
        <dsp:cNvSpPr/>
      </dsp:nvSpPr>
      <dsp:spPr>
        <a:xfrm>
          <a:off x="3050402" y="907847"/>
          <a:ext cx="2614630" cy="605231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2800" b="1" kern="12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ПРИЧИНИ</a:t>
          </a:r>
          <a:endParaRPr lang="en-US" sz="2800" b="1" kern="1200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3079947" y="937392"/>
        <a:ext cx="2555540" cy="5461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CD6ED9-BC3E-484F-A42F-9EC7A8C0239B}">
      <dsp:nvSpPr>
        <dsp:cNvPr id="0" name=""/>
        <dsp:cNvSpPr/>
      </dsp:nvSpPr>
      <dsp:spPr>
        <a:xfrm>
          <a:off x="3606411" y="2058898"/>
          <a:ext cx="1902326" cy="17401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1700" b="0" kern="1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КАЛИБРАЦИЈА</a:t>
          </a:r>
          <a:endParaRPr lang="en-US" sz="17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3885000" y="2313733"/>
        <a:ext cx="1345148" cy="1230449"/>
      </dsp:txXfrm>
    </dsp:sp>
    <dsp:sp modelId="{7892BD78-6B13-4BAB-8B4C-15C040ACDAC7}">
      <dsp:nvSpPr>
        <dsp:cNvPr id="0" name=""/>
        <dsp:cNvSpPr/>
      </dsp:nvSpPr>
      <dsp:spPr>
        <a:xfrm rot="16200000">
          <a:off x="4420844" y="1546794"/>
          <a:ext cx="273458" cy="5237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b="0" kern="120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4461863" y="1692558"/>
        <a:ext cx="191421" cy="314236"/>
      </dsp:txXfrm>
    </dsp:sp>
    <dsp:sp modelId="{1AFB84F9-1F35-4775-A1E8-C45E2029ADF9}">
      <dsp:nvSpPr>
        <dsp:cNvPr id="0" name=""/>
        <dsp:cNvSpPr/>
      </dsp:nvSpPr>
      <dsp:spPr>
        <a:xfrm>
          <a:off x="3528398" y="2567"/>
          <a:ext cx="2058351" cy="154037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2400" b="0" kern="1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ЕДНА ТОЧКА</a:t>
          </a:r>
          <a:endParaRPr lang="en-US" sz="24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3829837" y="228149"/>
        <a:ext cx="1455473" cy="1089207"/>
      </dsp:txXfrm>
    </dsp:sp>
    <dsp:sp modelId="{50930F09-3293-4672-AEFD-B133F49CE477}">
      <dsp:nvSpPr>
        <dsp:cNvPr id="0" name=""/>
        <dsp:cNvSpPr/>
      </dsp:nvSpPr>
      <dsp:spPr>
        <a:xfrm rot="19800000">
          <a:off x="5403423" y="2137783"/>
          <a:ext cx="141891" cy="5237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0" kern="120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5406274" y="2253170"/>
        <a:ext cx="99324" cy="314236"/>
      </dsp:txXfrm>
    </dsp:sp>
    <dsp:sp modelId="{E6F50C42-75A2-4128-8F28-49DF714B6AA4}">
      <dsp:nvSpPr>
        <dsp:cNvPr id="0" name=""/>
        <dsp:cNvSpPr/>
      </dsp:nvSpPr>
      <dsp:spPr>
        <a:xfrm>
          <a:off x="5362339" y="1080669"/>
          <a:ext cx="2125126" cy="1540371"/>
        </a:xfrm>
        <a:prstGeom prst="ellipse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2400" b="0" kern="1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ДВЕ ТОЧКИ</a:t>
          </a:r>
          <a:endParaRPr lang="en-US" sz="24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5673556" y="1306251"/>
        <a:ext cx="1502692" cy="1089207"/>
      </dsp:txXfrm>
    </dsp:sp>
    <dsp:sp modelId="{CC26C1AB-8AD7-477B-AAF2-11471A86885F}">
      <dsp:nvSpPr>
        <dsp:cNvPr id="0" name=""/>
        <dsp:cNvSpPr/>
      </dsp:nvSpPr>
      <dsp:spPr>
        <a:xfrm rot="1800000">
          <a:off x="5402442" y="3194871"/>
          <a:ext cx="138535" cy="5237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0" kern="120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5405226" y="3289226"/>
        <a:ext cx="96975" cy="314236"/>
      </dsp:txXfrm>
    </dsp:sp>
    <dsp:sp modelId="{31C18535-8A0B-4FBE-9942-2C49253D4C04}">
      <dsp:nvSpPr>
        <dsp:cNvPr id="0" name=""/>
        <dsp:cNvSpPr/>
      </dsp:nvSpPr>
      <dsp:spPr>
        <a:xfrm>
          <a:off x="5350810" y="3236875"/>
          <a:ext cx="2148186" cy="1540371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rgbClr r="0" g="0" b="0"/>
          </a:solidFill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1700" b="0" kern="1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КОНТИНУИРАНА АВТОМАТСКА КАЛИБРАЦИЈА</a:t>
          </a:r>
          <a:endParaRPr lang="en-US" sz="17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5665405" y="3462457"/>
        <a:ext cx="1518996" cy="1089207"/>
      </dsp:txXfrm>
    </dsp:sp>
    <dsp:sp modelId="{1B682AA1-DE9B-453A-8037-37077C02C953}">
      <dsp:nvSpPr>
        <dsp:cNvPr id="0" name=""/>
        <dsp:cNvSpPr/>
      </dsp:nvSpPr>
      <dsp:spPr>
        <a:xfrm rot="5400000">
          <a:off x="4420844" y="3787395"/>
          <a:ext cx="273458" cy="5237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b="0" kern="120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4461863" y="3851122"/>
        <a:ext cx="191421" cy="314236"/>
      </dsp:txXfrm>
    </dsp:sp>
    <dsp:sp modelId="{7F47AAE7-3D5F-44CB-9546-8A48525E12FB}">
      <dsp:nvSpPr>
        <dsp:cNvPr id="0" name=""/>
        <dsp:cNvSpPr/>
      </dsp:nvSpPr>
      <dsp:spPr>
        <a:xfrm>
          <a:off x="3595728" y="4314977"/>
          <a:ext cx="1923692" cy="1540371"/>
        </a:xfrm>
        <a:prstGeom prst="ellipse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rgbClr r="0" g="0" b="0"/>
          </a:solidFill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1600" b="0" kern="1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МОДИФИЦИРАНА КАЛ ВО ЕДНА ТОЧКА</a:t>
          </a:r>
          <a:endParaRPr lang="en-US" sz="16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3877446" y="4540559"/>
        <a:ext cx="1360256" cy="1089207"/>
      </dsp:txXfrm>
    </dsp:sp>
    <dsp:sp modelId="{496BA80E-7597-490E-889B-A8FCBFB354BE}">
      <dsp:nvSpPr>
        <dsp:cNvPr id="0" name=""/>
        <dsp:cNvSpPr/>
      </dsp:nvSpPr>
      <dsp:spPr>
        <a:xfrm rot="9000000">
          <a:off x="3537453" y="3207869"/>
          <a:ext cx="166943" cy="5237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b="0" kern="120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10800000">
        <a:off x="3584181" y="3300093"/>
        <a:ext cx="116860" cy="314236"/>
      </dsp:txXfrm>
    </dsp:sp>
    <dsp:sp modelId="{C3C72884-5F3D-4164-90DF-DDF309334925}">
      <dsp:nvSpPr>
        <dsp:cNvPr id="0" name=""/>
        <dsp:cNvSpPr/>
      </dsp:nvSpPr>
      <dsp:spPr>
        <a:xfrm>
          <a:off x="1709468" y="3236875"/>
          <a:ext cx="1961554" cy="1540371"/>
        </a:xfrm>
        <a:prstGeom prst="ellipse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rgbClr r="0" g="0" b="0"/>
          </a:solidFill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1600" b="0" kern="1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ХАРДВЕРСКИ ПОДОБРУВАЊА</a:t>
          </a:r>
          <a:endParaRPr lang="en-US" sz="16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1996731" y="3462457"/>
        <a:ext cx="1387028" cy="1089207"/>
      </dsp:txXfrm>
    </dsp:sp>
    <dsp:sp modelId="{BCEF6383-01A5-41FE-8F8F-5666A8D9AA23}">
      <dsp:nvSpPr>
        <dsp:cNvPr id="0" name=""/>
        <dsp:cNvSpPr/>
      </dsp:nvSpPr>
      <dsp:spPr>
        <a:xfrm rot="12600000">
          <a:off x="3563214" y="2135439"/>
          <a:ext cx="147012" cy="5237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b="0" kern="120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10800000">
        <a:off x="3604364" y="2251210"/>
        <a:ext cx="102908" cy="314236"/>
      </dsp:txXfrm>
    </dsp:sp>
    <dsp:sp modelId="{5BB9DFBD-9045-40C1-A9C2-4194AF8F7576}">
      <dsp:nvSpPr>
        <dsp:cNvPr id="0" name=""/>
        <dsp:cNvSpPr/>
      </dsp:nvSpPr>
      <dsp:spPr>
        <a:xfrm>
          <a:off x="1645003" y="1080669"/>
          <a:ext cx="2090483" cy="1540371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noFill/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2400" b="0" kern="1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ТРИ СИГНАЛИ</a:t>
          </a:r>
          <a:endParaRPr lang="en-US" sz="24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1951147" y="1306251"/>
        <a:ext cx="1478195" cy="10892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5C023F-7A90-4FE8-AD93-92BB86558BB5}">
      <dsp:nvSpPr>
        <dsp:cNvPr id="0" name=""/>
        <dsp:cNvSpPr/>
      </dsp:nvSpPr>
      <dsp:spPr>
        <a:xfrm>
          <a:off x="606259" y="384713"/>
          <a:ext cx="5220668" cy="5220668"/>
        </a:xfrm>
        <a:prstGeom prst="pie">
          <a:avLst>
            <a:gd name="adj1" fmla="val 16200000"/>
            <a:gd name="adj2" fmla="val 2052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2000" b="0" kern="1200" cap="none" spc="0" dirty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Ефекти на квантизација</a:t>
          </a:r>
          <a:endParaRPr lang="en-US" sz="20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3329708" y="1262283"/>
        <a:ext cx="1678072" cy="1118714"/>
      </dsp:txXfrm>
    </dsp:sp>
    <dsp:sp modelId="{A7248BD6-44B5-486F-98CD-98C2B2E72266}">
      <dsp:nvSpPr>
        <dsp:cNvPr id="0" name=""/>
        <dsp:cNvSpPr/>
      </dsp:nvSpPr>
      <dsp:spPr>
        <a:xfrm>
          <a:off x="651008" y="523931"/>
          <a:ext cx="5220668" cy="5220668"/>
        </a:xfrm>
        <a:prstGeom prst="pie">
          <a:avLst>
            <a:gd name="adj1" fmla="val 20520000"/>
            <a:gd name="adj2" fmla="val 324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2000" b="0" kern="1200" cap="none" spc="0" dirty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Нестабилност на точката на тригерирање</a:t>
          </a:r>
          <a:endParaRPr lang="en-US" sz="20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4013367" y="2909279"/>
        <a:ext cx="1553770" cy="1243016"/>
      </dsp:txXfrm>
    </dsp:sp>
    <dsp:sp modelId="{26AB2672-6400-4BC6-B708-A41E7D365DD7}">
      <dsp:nvSpPr>
        <dsp:cNvPr id="0" name=""/>
        <dsp:cNvSpPr/>
      </dsp:nvSpPr>
      <dsp:spPr>
        <a:xfrm>
          <a:off x="532921" y="609699"/>
          <a:ext cx="5220668" cy="5220668"/>
        </a:xfrm>
        <a:prstGeom prst="pie">
          <a:avLst>
            <a:gd name="adj1" fmla="val 3240000"/>
            <a:gd name="adj2" fmla="val 756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2100" b="0" kern="1200" cap="none" spc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Референтен такт</a:t>
          </a:r>
          <a:endParaRPr lang="en-US" sz="21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2397446" y="4276597"/>
        <a:ext cx="1491619" cy="1367318"/>
      </dsp:txXfrm>
    </dsp:sp>
    <dsp:sp modelId="{543B051B-4C3C-4A24-BE26-AD47C2819FD1}">
      <dsp:nvSpPr>
        <dsp:cNvPr id="0" name=""/>
        <dsp:cNvSpPr/>
      </dsp:nvSpPr>
      <dsp:spPr>
        <a:xfrm>
          <a:off x="414835" y="523931"/>
          <a:ext cx="5220668" cy="5220668"/>
        </a:xfrm>
        <a:prstGeom prst="pie">
          <a:avLst>
            <a:gd name="adj1" fmla="val 7560000"/>
            <a:gd name="adj2" fmla="val 1188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2000" b="0" kern="1200" cap="none" spc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Програмски пропагациски ефекти</a:t>
          </a:r>
          <a:endParaRPr lang="en-US" sz="20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719374" y="2909279"/>
        <a:ext cx="1553770" cy="1243016"/>
      </dsp:txXfrm>
    </dsp:sp>
    <dsp:sp modelId="{AB5328E5-2FF0-48A0-8BDA-64723944C344}">
      <dsp:nvSpPr>
        <dsp:cNvPr id="0" name=""/>
        <dsp:cNvSpPr/>
      </dsp:nvSpPr>
      <dsp:spPr>
        <a:xfrm>
          <a:off x="459583" y="384713"/>
          <a:ext cx="5220668" cy="5220668"/>
        </a:xfrm>
        <a:prstGeom prst="pie">
          <a:avLst>
            <a:gd name="adj1" fmla="val 11880000"/>
            <a:gd name="adj2" fmla="val 162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k-MK" sz="2100" b="0" kern="1200" cap="none" spc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Калибрациски отпорници</a:t>
          </a:r>
          <a:endParaRPr lang="en-US" sz="21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1278731" y="1262283"/>
        <a:ext cx="1678072" cy="1118714"/>
      </dsp:txXfrm>
    </dsp:sp>
    <dsp:sp modelId="{542B18E2-973A-4604-AB60-03FF6A098A65}">
      <dsp:nvSpPr>
        <dsp:cNvPr id="0" name=""/>
        <dsp:cNvSpPr/>
      </dsp:nvSpPr>
      <dsp:spPr>
        <a:xfrm>
          <a:off x="282829" y="61529"/>
          <a:ext cx="5867037" cy="5867037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06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49780C3-4277-4ADD-B88F-FF9EB21BAC97}">
      <dsp:nvSpPr>
        <dsp:cNvPr id="0" name=""/>
        <dsp:cNvSpPr/>
      </dsp:nvSpPr>
      <dsp:spPr>
        <a:xfrm>
          <a:off x="328184" y="200701"/>
          <a:ext cx="5867037" cy="5867037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06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B1A77C3-D851-4EF7-83FC-DAD6F44CBC93}">
      <dsp:nvSpPr>
        <dsp:cNvPr id="0" name=""/>
        <dsp:cNvSpPr/>
      </dsp:nvSpPr>
      <dsp:spPr>
        <a:xfrm>
          <a:off x="209737" y="286731"/>
          <a:ext cx="5867037" cy="5867037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06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30232C1-9223-4FC1-A231-5F43373FBD76}">
      <dsp:nvSpPr>
        <dsp:cNvPr id="0" name=""/>
        <dsp:cNvSpPr/>
      </dsp:nvSpPr>
      <dsp:spPr>
        <a:xfrm>
          <a:off x="91289" y="200701"/>
          <a:ext cx="5867037" cy="5867037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06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6D1397A-CBD2-482C-8F82-0EBEF5D10B82}">
      <dsp:nvSpPr>
        <dsp:cNvPr id="0" name=""/>
        <dsp:cNvSpPr/>
      </dsp:nvSpPr>
      <dsp:spPr>
        <a:xfrm>
          <a:off x="136645" y="61529"/>
          <a:ext cx="5867037" cy="5867037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06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98.wmf"/><Relationship Id="rId1" Type="http://schemas.openxmlformats.org/officeDocument/2006/relationships/image" Target="../media/image97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wmf"/><Relationship Id="rId1" Type="http://schemas.openxmlformats.org/officeDocument/2006/relationships/image" Target="../media/image102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wmf"/><Relationship Id="rId1" Type="http://schemas.openxmlformats.org/officeDocument/2006/relationships/image" Target="../media/image10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wmf"/><Relationship Id="rId2" Type="http://schemas.openxmlformats.org/officeDocument/2006/relationships/image" Target="../media/image117.wmf"/><Relationship Id="rId1" Type="http://schemas.openxmlformats.org/officeDocument/2006/relationships/image" Target="../media/image11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4" Type="http://schemas.openxmlformats.org/officeDocument/2006/relationships/image" Target="../media/image4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4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13" Type="http://schemas.openxmlformats.org/officeDocument/2006/relationships/image" Target="../media/image76.wmf"/><Relationship Id="rId3" Type="http://schemas.openxmlformats.org/officeDocument/2006/relationships/image" Target="../media/image66.wmf"/><Relationship Id="rId7" Type="http://schemas.openxmlformats.org/officeDocument/2006/relationships/image" Target="../media/image70.wmf"/><Relationship Id="rId12" Type="http://schemas.openxmlformats.org/officeDocument/2006/relationships/image" Target="../media/image75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6" Type="http://schemas.openxmlformats.org/officeDocument/2006/relationships/image" Target="../media/image69.wmf"/><Relationship Id="rId11" Type="http://schemas.openxmlformats.org/officeDocument/2006/relationships/image" Target="../media/image74.wmf"/><Relationship Id="rId5" Type="http://schemas.openxmlformats.org/officeDocument/2006/relationships/image" Target="../media/image68.wmf"/><Relationship Id="rId15" Type="http://schemas.openxmlformats.org/officeDocument/2006/relationships/image" Target="../media/image78.wmf"/><Relationship Id="rId10" Type="http://schemas.openxmlformats.org/officeDocument/2006/relationships/image" Target="../media/image73.wmf"/><Relationship Id="rId4" Type="http://schemas.openxmlformats.org/officeDocument/2006/relationships/image" Target="../media/image67.wmf"/><Relationship Id="rId9" Type="http://schemas.openxmlformats.org/officeDocument/2006/relationships/image" Target="../media/image72.wmf"/><Relationship Id="rId14" Type="http://schemas.openxmlformats.org/officeDocument/2006/relationships/image" Target="../media/image7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35.wmf"/><Relationship Id="rId1" Type="http://schemas.openxmlformats.org/officeDocument/2006/relationships/image" Target="../media/image42.wmf"/><Relationship Id="rId4" Type="http://schemas.openxmlformats.org/officeDocument/2006/relationships/image" Target="../media/image8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EFB54-7494-43C9-8007-E834DFAD23F8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48AEA-31F0-4844-9EE9-5A1966E6C3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FA904-8C02-4BFB-8F2A-46CD80002155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0A6B2-C9CC-4F9F-AB9D-6AB74B2820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142976" y="214290"/>
            <a:ext cx="6858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University</a:t>
            </a:r>
            <a:r>
              <a:rPr lang="en-US" sz="2000" baseline="0" dirty="0">
                <a:solidFill>
                  <a:schemeClr val="bg1"/>
                </a:solidFill>
              </a:rPr>
              <a:t> “ss. Cyril and Methodius”, Skopje</a:t>
            </a:r>
          </a:p>
          <a:p>
            <a:pPr algn="ctr"/>
            <a:r>
              <a:rPr lang="en-US" sz="2000" baseline="0" dirty="0">
                <a:solidFill>
                  <a:schemeClr val="bg1"/>
                </a:solidFill>
              </a:rPr>
              <a:t>Faculty of Electrical Engineering and Information Technologies</a:t>
            </a:r>
          </a:p>
          <a:p>
            <a:pPr algn="ctr"/>
            <a:r>
              <a:rPr lang="en-US" sz="2000" baseline="0" dirty="0">
                <a:solidFill>
                  <a:schemeClr val="bg1"/>
                </a:solidFill>
              </a:rPr>
              <a:t>Department of Electrical Measurements and Materials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0" name="Picture 9" descr="untitled.bmp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4600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4422"/>
            <a:ext cx="8229600" cy="491174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FA904-8C02-4BFB-8F2A-46CD80002155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0A6B2-C9CC-4F9F-AB9D-6AB74B2820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642942"/>
          </a:xfrm>
          <a:solidFill>
            <a:srgbClr val="990000"/>
          </a:solidFill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>
              <a:defRPr b="1" cap="none" spc="150" baseline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FA904-8C02-4BFB-8F2A-46CD80002155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0A6B2-C9CC-4F9F-AB9D-6AB74B282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28F08-4B91-4ACE-BE3A-58075577D6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B743C0-0FA3-4538-BD1F-5A6A1581F2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10A60-6B05-4683-8287-24F08374D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58444-3012-4D76-91FF-E39703EF54A7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4529D-E3CF-4056-93E8-96DD4ADD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A53B7A-1E22-44FC-AB4E-0E3D0C5E1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C126-6947-497B-907D-B5B231231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94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D7335-C808-4811-A728-83A749791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70F8E-D666-4CF0-9A0B-B4358486E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DD3E4-7D96-4E12-BAF5-EC663CA36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58444-3012-4D76-91FF-E39703EF54A7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27E5D3-758E-45ED-9352-B061ECE5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49E56-E933-4B9F-93DF-6C2878A09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C126-6947-497B-907D-B5B231231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16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CBFF-FE31-4A94-BB94-B1085F8EE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56F1F5-8EE0-4F81-AF41-700BDF806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68BC2-5219-42FA-B207-890675FD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58444-3012-4D76-91FF-E39703EF54A7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8C6E3-9B60-43B4-914B-D889A7939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B3334-D3BC-4BE7-855C-8403D6C82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C126-6947-497B-907D-B5B231231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512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8497C-8B55-424C-AC5D-57CDE52F4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BBEAA-61F4-4487-AA06-21D4FBE953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1A660E-D65B-4C98-8FA7-87D739A6D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AC874E-DAC5-443F-8A9B-9203420D1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58444-3012-4D76-91FF-E39703EF54A7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CD3999-DE41-4144-BD42-DE6B053D9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E1AD80-7393-4DBE-84B0-7AFEADA35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C126-6947-497B-907D-B5B231231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507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02B53-8F71-4049-8526-71A112E6F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EBDD7E-BEC5-4BCA-8404-9D94D4B36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95EEDD-56FA-492D-8B9F-1B052D36B6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390BB8-950A-41D9-A480-ABAF788159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50CCE5-F33A-43F1-B339-EC8D517992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00411F-AEFF-498B-B201-2708E37D5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58444-3012-4D76-91FF-E39703EF54A7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9DE3B7-2AF9-414A-B3EF-E2D9730C8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DE5E83-19A8-48AF-8169-83CDBBF38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C126-6947-497B-907D-B5B231231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400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E48B4-24FC-4257-8593-D489FB8A0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D2B45B-F9AE-4664-BE73-4B8851250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58444-3012-4D76-91FF-E39703EF54A7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58910E-2645-463F-A743-34784BE37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98A413-243C-45B1-8217-4920E2413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C126-6947-497B-907D-B5B231231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9802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7AEF4C-CD35-42D7-9AB0-DE8BEB53D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58444-3012-4D76-91FF-E39703EF54A7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274693-1793-4E27-B702-F4200099A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05CF20-FB26-49EC-B608-8FBFD345F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C126-6947-497B-907D-B5B231231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677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7302-2FC3-4236-A2FA-3DBD8FE52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5D4F4-5090-4EBE-8F57-E1A2DB333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6E36D8-7584-4974-8F60-ED679EA10B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60B8AA-C47D-4A6C-BE48-C5F0EBC9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58444-3012-4D76-91FF-E39703EF54A7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F88AC3-D615-4376-AB0D-343AE07C4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6A548-034A-44B8-83F5-94B787183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C126-6947-497B-907D-B5B231231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325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642942"/>
          </a:xfrm>
          <a:solidFill>
            <a:srgbClr val="990000"/>
          </a:solidFill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>
              <a:defRPr b="1" cap="none" spc="150" baseline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357850"/>
          </a:xfrm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  <a:lvl2pPr>
              <a:defRPr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2pPr>
            <a:lvl3pPr>
              <a:defRPr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3pPr>
            <a:lvl4pPr>
              <a:defRPr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4pPr>
            <a:lvl5pPr>
              <a:defRPr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FA904-8C02-4BFB-8F2A-46CD80002155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0A6B2-C9CC-4F9F-AB9D-6AB74B282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BBEE4-BE30-4455-BF17-70B0067FF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852C04-27D9-4FBB-82E8-4768F285A8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208222-748C-4AD2-92BA-6F30CA6B78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3B0562-99B5-43C8-82CF-32056A21D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58444-3012-4D76-91FF-E39703EF54A7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133DBB-BDB2-4330-A087-AAFA81521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B72C06-6DD7-4C6D-9FCF-2D3182C5A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C126-6947-497B-907D-B5B231231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797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937B1-4EC9-4387-AB87-56C6CC88A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A8AE4D-9C5D-434E-A794-4A9F4CC298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B088E-B687-4E97-989B-ED9EAC472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58444-3012-4D76-91FF-E39703EF54A7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3B2CD-ED9E-4038-86EC-AC1978BB4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D0D46-85E2-4E6C-B628-38799E9BF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C126-6947-497B-907D-B5B231231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801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88304E-7C3D-4A8E-BCD4-92D419B78B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5CA1D2-F672-45B1-B003-5E5EECF1A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3FBB0-167B-484D-AE67-5AA706169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58444-3012-4D76-91FF-E39703EF54A7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11997-8857-4055-9098-5B16B3EAE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F5008-2F3A-4808-9C32-B38E9D214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C126-6947-497B-907D-B5B231231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303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FA904-8C02-4BFB-8F2A-46CD80002155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0A6B2-C9CC-4F9F-AB9D-6AB74B282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4038600" cy="49117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4422"/>
            <a:ext cx="4038600" cy="49117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FA904-8C02-4BFB-8F2A-46CD80002155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0A6B2-C9CC-4F9F-AB9D-6AB74B2820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642942"/>
          </a:xfrm>
          <a:solidFill>
            <a:srgbClr val="990000"/>
          </a:solidFill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>
              <a:defRPr b="1" cap="none" spc="150" baseline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034" y="121442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7364"/>
            <a:ext cx="4040188" cy="4268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3438" y="121442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7364"/>
            <a:ext cx="4041775" cy="4268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FA904-8C02-4BFB-8F2A-46CD80002155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0A6B2-C9CC-4F9F-AB9D-6AB74B2820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642942"/>
          </a:xfrm>
          <a:solidFill>
            <a:srgbClr val="990000"/>
          </a:solidFill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>
              <a:defRPr b="1" cap="none" spc="150" baseline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FA904-8C02-4BFB-8F2A-46CD80002155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0A6B2-C9CC-4F9F-AB9D-6AB74B2820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642942"/>
          </a:xfrm>
          <a:solidFill>
            <a:srgbClr val="990000"/>
          </a:solidFill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>
              <a:defRPr b="1" cap="none" spc="150" baseline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FA904-8C02-4BFB-8F2A-46CD80002155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0A6B2-C9CC-4F9F-AB9D-6AB74B282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FA904-8C02-4BFB-8F2A-46CD80002155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0A6B2-C9CC-4F9F-AB9D-6AB74B282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FA904-8C02-4BFB-8F2A-46CD80002155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0A6B2-C9CC-4F9F-AB9D-6AB74B282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FA904-8C02-4BFB-8F2A-46CD80002155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0A6B2-C9CC-4F9F-AB9D-6AB74B282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E124C1-EBB0-4C84-89C3-5DC189BCD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CD14E7-71ED-4B0A-9214-BEB5FF00E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3CECE-9020-440E-B1D4-3AE98594A5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58444-3012-4D76-91FF-E39703EF54A7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8F51F-CCD7-4463-B0BE-99D1C52B3A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93383-3B53-4864-B5FD-7AE7E6F252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BC126-6947-497B-907D-B5B231231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21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5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57.wmf"/><Relationship Id="rId4" Type="http://schemas.openxmlformats.org/officeDocument/2006/relationships/oleObject" Target="../embeddings/oleObject15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oleObject" Target="../embeddings/oleObject17.bin"/><Relationship Id="rId7" Type="http://schemas.openxmlformats.org/officeDocument/2006/relationships/image" Target="../media/image6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63.png"/><Relationship Id="rId4" Type="http://schemas.openxmlformats.org/officeDocument/2006/relationships/image" Target="../media/image60.wmf"/><Relationship Id="rId9" Type="http://schemas.openxmlformats.org/officeDocument/2006/relationships/image" Target="../media/image62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oleObject" Target="../embeddings/oleObject24.bin"/><Relationship Id="rId18" Type="http://schemas.openxmlformats.org/officeDocument/2006/relationships/image" Target="../media/image70.wmf"/><Relationship Id="rId26" Type="http://schemas.openxmlformats.org/officeDocument/2006/relationships/image" Target="../media/image74.wmf"/><Relationship Id="rId3" Type="http://schemas.openxmlformats.org/officeDocument/2006/relationships/image" Target="../media/image79.png"/><Relationship Id="rId21" Type="http://schemas.openxmlformats.org/officeDocument/2006/relationships/oleObject" Target="../embeddings/oleObject28.bin"/><Relationship Id="rId34" Type="http://schemas.openxmlformats.org/officeDocument/2006/relationships/image" Target="../media/image78.wmf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67.wmf"/><Relationship Id="rId17" Type="http://schemas.openxmlformats.org/officeDocument/2006/relationships/oleObject" Target="../embeddings/oleObject26.bin"/><Relationship Id="rId25" Type="http://schemas.openxmlformats.org/officeDocument/2006/relationships/oleObject" Target="../embeddings/oleObject30.bin"/><Relationship Id="rId3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9.wmf"/><Relationship Id="rId20" Type="http://schemas.openxmlformats.org/officeDocument/2006/relationships/image" Target="../media/image71.wmf"/><Relationship Id="rId29" Type="http://schemas.openxmlformats.org/officeDocument/2006/relationships/oleObject" Target="../embeddings/oleObject32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64.wmf"/><Relationship Id="rId11" Type="http://schemas.openxmlformats.org/officeDocument/2006/relationships/oleObject" Target="../embeddings/oleObject23.bin"/><Relationship Id="rId24" Type="http://schemas.openxmlformats.org/officeDocument/2006/relationships/image" Target="../media/image73.wmf"/><Relationship Id="rId32" Type="http://schemas.openxmlformats.org/officeDocument/2006/relationships/image" Target="../media/image77.wmf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23" Type="http://schemas.openxmlformats.org/officeDocument/2006/relationships/oleObject" Target="../embeddings/oleObject29.bin"/><Relationship Id="rId28" Type="http://schemas.openxmlformats.org/officeDocument/2006/relationships/image" Target="../media/image75.wmf"/><Relationship Id="rId10" Type="http://schemas.openxmlformats.org/officeDocument/2006/relationships/image" Target="../media/image66.wmf"/><Relationship Id="rId19" Type="http://schemas.openxmlformats.org/officeDocument/2006/relationships/oleObject" Target="../embeddings/oleObject27.bin"/><Relationship Id="rId31" Type="http://schemas.openxmlformats.org/officeDocument/2006/relationships/oleObject" Target="../embeddings/oleObject33.bin"/><Relationship Id="rId4" Type="http://schemas.openxmlformats.org/officeDocument/2006/relationships/image" Target="../media/image80.png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68.wmf"/><Relationship Id="rId22" Type="http://schemas.openxmlformats.org/officeDocument/2006/relationships/image" Target="../media/image72.wmf"/><Relationship Id="rId27" Type="http://schemas.openxmlformats.org/officeDocument/2006/relationships/oleObject" Target="../embeddings/oleObject31.bin"/><Relationship Id="rId30" Type="http://schemas.openxmlformats.org/officeDocument/2006/relationships/image" Target="../media/image7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image" Target="../media/image88.jpeg"/><Relationship Id="rId3" Type="http://schemas.openxmlformats.org/officeDocument/2006/relationships/image" Target="../media/image86.png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8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84.wmf"/><Relationship Id="rId4" Type="http://schemas.openxmlformats.org/officeDocument/2006/relationships/image" Target="../media/image87.png"/><Relationship Id="rId9" Type="http://schemas.openxmlformats.org/officeDocument/2006/relationships/oleObject" Target="../embeddings/oleObject3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jpeg"/><Relationship Id="rId4" Type="http://schemas.openxmlformats.org/officeDocument/2006/relationships/image" Target="../media/image9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3" Type="http://schemas.openxmlformats.org/officeDocument/2006/relationships/image" Target="../media/image99.png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97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100.png"/><Relationship Id="rId9" Type="http://schemas.openxmlformats.org/officeDocument/2006/relationships/image" Target="../media/image101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image" Target="../media/image104.png"/><Relationship Id="rId7" Type="http://schemas.openxmlformats.org/officeDocument/2006/relationships/image" Target="../media/image10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02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105.png"/><Relationship Id="rId9" Type="http://schemas.openxmlformats.org/officeDocument/2006/relationships/image" Target="../media/image103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7" Type="http://schemas.openxmlformats.org/officeDocument/2006/relationships/image" Target="../media/image1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109.wmf"/><Relationship Id="rId4" Type="http://schemas.openxmlformats.org/officeDocument/2006/relationships/oleObject" Target="../embeddings/oleObject43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5.jpeg"/><Relationship Id="rId4" Type="http://schemas.openxmlformats.org/officeDocument/2006/relationships/image" Target="../media/image114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image" Target="../media/image119.png"/><Relationship Id="rId7" Type="http://schemas.openxmlformats.org/officeDocument/2006/relationships/image" Target="../media/image1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118.wmf"/><Relationship Id="rId5" Type="http://schemas.openxmlformats.org/officeDocument/2006/relationships/image" Target="../media/image121.png"/><Relationship Id="rId10" Type="http://schemas.openxmlformats.org/officeDocument/2006/relationships/oleObject" Target="../embeddings/oleObject47.bin"/><Relationship Id="rId4" Type="http://schemas.openxmlformats.org/officeDocument/2006/relationships/image" Target="../media/image120.png"/><Relationship Id="rId9" Type="http://schemas.openxmlformats.org/officeDocument/2006/relationships/image" Target="../media/image117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Zile\Desktop\Final\Multisensor.AVI" TargetMode="External"/><Relationship Id="rId6" Type="http://schemas.openxmlformats.org/officeDocument/2006/relationships/image" Target="../media/image130.jpeg"/><Relationship Id="rId5" Type="http://schemas.openxmlformats.org/officeDocument/2006/relationships/image" Target="../media/image129.png"/><Relationship Id="rId4" Type="http://schemas.openxmlformats.org/officeDocument/2006/relationships/image" Target="../media/image12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139.png"/><Relationship Id="rId2" Type="http://schemas.openxmlformats.org/officeDocument/2006/relationships/image" Target="../media/image1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8.jpg"/><Relationship Id="rId5" Type="http://schemas.openxmlformats.org/officeDocument/2006/relationships/image" Target="../media/image13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17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2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png"/><Relationship Id="rId11" Type="http://schemas.openxmlformats.org/officeDocument/2006/relationships/image" Target="../media/image27.jpeg"/><Relationship Id="rId5" Type="http://schemas.openxmlformats.org/officeDocument/2006/relationships/image" Target="../media/image23.png"/><Relationship Id="rId15" Type="http://schemas.openxmlformats.org/officeDocument/2006/relationships/image" Target="../media/image31.png"/><Relationship Id="rId10" Type="http://schemas.openxmlformats.org/officeDocument/2006/relationships/image" Target="../media/image26.jpeg"/><Relationship Id="rId19" Type="http://schemas.openxmlformats.org/officeDocument/2006/relationships/oleObject" Target="../embeddings/oleObject2.bin"/><Relationship Id="rId4" Type="http://schemas.openxmlformats.org/officeDocument/2006/relationships/image" Target="../media/image22.jpeg"/><Relationship Id="rId9" Type="http://schemas.openxmlformats.org/officeDocument/2006/relationships/image" Target="../media/image20.wmf"/><Relationship Id="rId14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oleObject" Target="../embeddings/oleObject5.bin"/><Relationship Id="rId7" Type="http://schemas.openxmlformats.org/officeDocument/2006/relationships/diagramData" Target="../diagrams/data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9.wmf"/><Relationship Id="rId11" Type="http://schemas.microsoft.com/office/2007/relationships/diagramDrawing" Target="../diagrams/drawing1.xml"/><Relationship Id="rId5" Type="http://schemas.openxmlformats.org/officeDocument/2006/relationships/oleObject" Target="../embeddings/oleObject6.bin"/><Relationship Id="rId10" Type="http://schemas.openxmlformats.org/officeDocument/2006/relationships/diagramColors" Target="../diagrams/colors1.xml"/><Relationship Id="rId4" Type="http://schemas.openxmlformats.org/officeDocument/2006/relationships/image" Target="../media/image38.wmf"/><Relationship Id="rId9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43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48.png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46.wmf"/><Relationship Id="rId4" Type="http://schemas.openxmlformats.org/officeDocument/2006/relationships/image" Target="../media/image49.png"/><Relationship Id="rId9" Type="http://schemas.openxmlformats.org/officeDocument/2006/relationships/oleObject" Target="../embeddings/oleObject1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eacea.ec.europa.eu/sites/eacea-site/files/logosbeneficaireserasmusleft_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240" y="4959110"/>
            <a:ext cx="4296578" cy="94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326556-F4F3-45A7-A261-C1B358F8A2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16" y="966357"/>
            <a:ext cx="1194987" cy="11182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97073" y="1040749"/>
            <a:ext cx="712128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1350" b="1" dirty="0">
                <a:solidFill>
                  <a:prstClr val="black"/>
                </a:solidFill>
                <a:latin typeface="Garamond" panose="02020404030301010803" pitchFamily="18" charset="0"/>
              </a:rPr>
              <a:t>Innovative Teaching Approaches in development of Software Designed Instrumentation and its application in real-time systems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A764D615-2D05-453E-A71B-34FA54462B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93951" y="1535053"/>
            <a:ext cx="7450049" cy="99257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sz="3000" b="1" dirty="0">
                <a:latin typeface="Garamond" panose="02020404030301010803" pitchFamily="18" charset="0"/>
              </a:rPr>
              <a:t>Direct sensor-to-programmable device interface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82D8BF9-3DCE-496F-847F-32784C73466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17" y="3470951"/>
            <a:ext cx="891540" cy="8915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88EF19-99CB-4DBC-8B7B-725C8553E454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682" y="3442955"/>
            <a:ext cx="891540" cy="8915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2AC23E7-A671-4730-B2AD-AC52DA72271B}"/>
              </a:ext>
            </a:extLst>
          </p:cNvPr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6" r="16898" b="21859"/>
          <a:stretch/>
        </p:blipFill>
        <p:spPr>
          <a:xfrm>
            <a:off x="4051151" y="3374375"/>
            <a:ext cx="949361" cy="10287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37FF7EE-90AD-4545-A8A0-E8BB8D8F7052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661" y="3522378"/>
            <a:ext cx="1028700" cy="10287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997259" y="2879410"/>
            <a:ext cx="201208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1050" dirty="0">
                <a:solidFill>
                  <a:srgbClr val="000000"/>
                </a:solidFill>
                <a:latin typeface="adagio_slab"/>
              </a:rPr>
              <a:t>Faculty of Physics</a:t>
            </a:r>
          </a:p>
          <a:p>
            <a:pPr defTabSz="685800"/>
            <a:r>
              <a:rPr lang="en-US" sz="1050" dirty="0">
                <a:solidFill>
                  <a:srgbClr val="000000"/>
                </a:solidFill>
                <a:latin typeface="adagio_slab"/>
              </a:rPr>
              <a:t>Warsaw University of Technology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925217" y="2925037"/>
            <a:ext cx="131478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1050" dirty="0">
                <a:solidFill>
                  <a:srgbClr val="000000"/>
                </a:solidFill>
                <a:latin typeface="adagio_slab"/>
              </a:rPr>
              <a:t>Zagreb University of </a:t>
            </a:r>
          </a:p>
          <a:p>
            <a:pPr defTabSz="685800"/>
            <a:r>
              <a:rPr lang="en-US" sz="1050" dirty="0">
                <a:solidFill>
                  <a:srgbClr val="000000"/>
                </a:solidFill>
                <a:latin typeface="adagio_slab"/>
              </a:rPr>
              <a:t>Applied Sciences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57749" y="2879410"/>
            <a:ext cx="129394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1050" dirty="0">
                <a:solidFill>
                  <a:srgbClr val="000000"/>
                </a:solidFill>
                <a:latin typeface="adagio_slab"/>
              </a:rPr>
              <a:t>Faculty of Technical </a:t>
            </a:r>
          </a:p>
          <a:p>
            <a:pPr defTabSz="685800"/>
            <a:r>
              <a:rPr lang="en-US" sz="1050" dirty="0">
                <a:solidFill>
                  <a:srgbClr val="000000"/>
                </a:solidFill>
                <a:latin typeface="adagio_slab"/>
              </a:rPr>
              <a:t>Sciences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889598" y="2755370"/>
            <a:ext cx="192232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1050" dirty="0">
                <a:solidFill>
                  <a:prstClr val="black"/>
                </a:solidFill>
                <a:latin typeface="adagio_slab"/>
              </a:rPr>
              <a:t>Ss. Cyril and Methodius</a:t>
            </a:r>
          </a:p>
          <a:p>
            <a:pPr defTabSz="685800"/>
            <a:r>
              <a:rPr lang="en-US" sz="1050" dirty="0">
                <a:solidFill>
                  <a:prstClr val="black"/>
                </a:solidFill>
                <a:latin typeface="adagio_slab"/>
              </a:rPr>
              <a:t>University</a:t>
            </a:r>
          </a:p>
          <a:p>
            <a:pPr defTabSz="685800"/>
            <a:r>
              <a:rPr lang="en-US" sz="1050" dirty="0">
                <a:solidFill>
                  <a:prstClr val="black"/>
                </a:solidFill>
                <a:latin typeface="adagio_slab"/>
              </a:rPr>
              <a:t>Faculty of Electrical Engineering</a:t>
            </a:r>
          </a:p>
          <a:p>
            <a:pPr defTabSz="685800"/>
            <a:r>
              <a:rPr lang="en-US" sz="1050" dirty="0">
                <a:solidFill>
                  <a:prstClr val="black"/>
                </a:solidFill>
                <a:latin typeface="adagio_slab"/>
              </a:rPr>
              <a:t>and Information Technologies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375184" y="2717828"/>
            <a:ext cx="147832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1050" dirty="0">
                <a:solidFill>
                  <a:srgbClr val="000000"/>
                </a:solidFill>
                <a:latin typeface="adagio_slab"/>
              </a:rPr>
              <a:t>School of Electrical</a:t>
            </a:r>
          </a:p>
          <a:p>
            <a:pPr defTabSz="685800"/>
            <a:r>
              <a:rPr lang="en-US" sz="1050" dirty="0">
                <a:solidFill>
                  <a:srgbClr val="000000"/>
                </a:solidFill>
                <a:latin typeface="adagio_slab"/>
              </a:rPr>
              <a:t>Engineering</a:t>
            </a:r>
          </a:p>
          <a:p>
            <a:pPr defTabSz="685800"/>
            <a:r>
              <a:rPr lang="en-US" sz="1050" dirty="0">
                <a:solidFill>
                  <a:srgbClr val="000000"/>
                </a:solidFill>
                <a:latin typeface="adagio_slab"/>
              </a:rPr>
              <a:t>University of Belgrade</a:t>
            </a:r>
          </a:p>
        </p:txBody>
      </p:sp>
      <p:pic>
        <p:nvPicPr>
          <p:cNvPr id="22" name="Picture 21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429" y="3442956"/>
            <a:ext cx="935652" cy="86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5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mk-MK" sz="3600" dirty="0"/>
              <a:t>СПОРЕДБА НА КАЛИБРАЦИСКИ ТЕХНИКИ</a:t>
            </a:r>
            <a:endParaRPr lang="en-US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4280" y="928672"/>
          <a:ext cx="8715438" cy="5715040"/>
        </p:xfrm>
        <a:graphic>
          <a:graphicData uri="http://schemas.openxmlformats.org/drawingml/2006/table">
            <a:tbl>
              <a:tblPr firstRow="1" bandRow="1">
                <a:effectLst>
                  <a:outerShdw blurRad="40000" dist="20000" dir="5400000" rotWithShape="0">
                    <a:schemeClr val="bg1">
                      <a:alpha val="38000"/>
                    </a:schemeClr>
                  </a:outerShdw>
                </a:effectLst>
                <a:tableStyleId>{69C7853C-536D-4A76-A0AE-DD22124D55A5}</a:tableStyleId>
              </a:tblPr>
              <a:tblGrid>
                <a:gridCol w="2178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8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8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88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430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2200" b="0" cap="none" spc="0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КАЛИБРАЦИЈА ВО ЕДНА ТОЧКА</a:t>
                      </a:r>
                      <a:endParaRPr lang="en-US" sz="22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2200" b="0" cap="none" spc="0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КАЛИБРАЦИЈА ВО ДВЕ ТОЧКИ</a:t>
                      </a:r>
                      <a:endParaRPr lang="en-US" sz="22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2200" b="0" cap="none" spc="0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МЕТОД</a:t>
                      </a:r>
                      <a:r>
                        <a:rPr lang="mk-MK" sz="2200" b="0" cap="none" spc="0" baseline="0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 НА          </a:t>
                      </a:r>
                      <a:r>
                        <a:rPr lang="mk-MK" sz="2200" b="0" cap="none" spc="0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ТРИ СИГНАЛИ</a:t>
                      </a:r>
                      <a:endParaRPr lang="en-US" sz="22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8">
                <a:tc>
                  <a:txBody>
                    <a:bodyPr/>
                    <a:lstStyle/>
                    <a:p>
                      <a:r>
                        <a:rPr lang="mk-MK" sz="3200" b="0" cap="none" spc="0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ТОЧНОСТ</a:t>
                      </a:r>
                      <a:endParaRPr lang="en-US" sz="32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8">
                <a:tc>
                  <a:txBody>
                    <a:bodyPr/>
                    <a:lstStyle/>
                    <a:p>
                      <a:r>
                        <a:rPr lang="mk-MK" sz="3200" b="0" cap="none" spc="0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БРЗИНА</a:t>
                      </a:r>
                      <a:endParaRPr lang="en-US" sz="32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8">
                <a:tc>
                  <a:txBody>
                    <a:bodyPr/>
                    <a:lstStyle/>
                    <a:p>
                      <a:r>
                        <a:rPr lang="mk-MK" sz="3200" b="0" cap="none" spc="0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РЕСУРСИ</a:t>
                      </a:r>
                      <a:endParaRPr lang="en-US" sz="32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3008">
                <a:tc>
                  <a:txBody>
                    <a:bodyPr/>
                    <a:lstStyle/>
                    <a:p>
                      <a:r>
                        <a:rPr lang="mk-MK" sz="3200" b="0" cap="none" spc="0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ЦЕНА</a:t>
                      </a:r>
                      <a:endParaRPr lang="en-US" sz="32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1" name="Picture 20" descr="Untitled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3357562"/>
            <a:ext cx="928694" cy="919499"/>
          </a:xfrm>
          <a:prstGeom prst="rect">
            <a:avLst/>
          </a:prstGeom>
        </p:spPr>
      </p:pic>
      <p:pic>
        <p:nvPicPr>
          <p:cNvPr id="22" name="Picture 21" descr="Untitled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4500570"/>
            <a:ext cx="928694" cy="919499"/>
          </a:xfrm>
          <a:prstGeom prst="rect">
            <a:avLst/>
          </a:prstGeom>
        </p:spPr>
      </p:pic>
      <p:pic>
        <p:nvPicPr>
          <p:cNvPr id="23" name="Picture 22" descr="Untitled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5643578"/>
            <a:ext cx="928694" cy="919499"/>
          </a:xfrm>
          <a:prstGeom prst="rect">
            <a:avLst/>
          </a:prstGeom>
        </p:spPr>
      </p:pic>
      <p:pic>
        <p:nvPicPr>
          <p:cNvPr id="24" name="Picture 23" descr="Untitled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2214554"/>
            <a:ext cx="928694" cy="919499"/>
          </a:xfrm>
          <a:prstGeom prst="rect">
            <a:avLst/>
          </a:prstGeom>
        </p:spPr>
      </p:pic>
      <p:pic>
        <p:nvPicPr>
          <p:cNvPr id="26" name="Picture 25" descr="Untitled-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2214554"/>
            <a:ext cx="928800" cy="928800"/>
          </a:xfrm>
          <a:prstGeom prst="rect">
            <a:avLst/>
          </a:prstGeom>
        </p:spPr>
      </p:pic>
      <p:pic>
        <p:nvPicPr>
          <p:cNvPr id="27" name="Picture 26" descr="Untitled-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3357562"/>
            <a:ext cx="928800" cy="928800"/>
          </a:xfrm>
          <a:prstGeom prst="rect">
            <a:avLst/>
          </a:prstGeom>
        </p:spPr>
      </p:pic>
      <p:pic>
        <p:nvPicPr>
          <p:cNvPr id="28" name="Picture 27" descr="Untitled-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4500570"/>
            <a:ext cx="928800" cy="928800"/>
          </a:xfrm>
          <a:prstGeom prst="rect">
            <a:avLst/>
          </a:prstGeom>
        </p:spPr>
      </p:pic>
      <p:pic>
        <p:nvPicPr>
          <p:cNvPr id="29" name="Picture 28" descr="Untitled-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5643578"/>
            <a:ext cx="928800" cy="928800"/>
          </a:xfrm>
          <a:prstGeom prst="rect">
            <a:avLst/>
          </a:prstGeom>
        </p:spPr>
      </p:pic>
      <p:pic>
        <p:nvPicPr>
          <p:cNvPr id="30" name="Picture 29" descr="Untitled-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20" y="4500570"/>
            <a:ext cx="928800" cy="928800"/>
          </a:xfrm>
          <a:prstGeom prst="rect">
            <a:avLst/>
          </a:prstGeom>
        </p:spPr>
      </p:pic>
      <p:pic>
        <p:nvPicPr>
          <p:cNvPr id="31" name="Picture 30" descr="Untitled-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20" y="2214554"/>
            <a:ext cx="928800" cy="937995"/>
          </a:xfrm>
          <a:prstGeom prst="rect">
            <a:avLst/>
          </a:prstGeom>
        </p:spPr>
      </p:pic>
      <p:pic>
        <p:nvPicPr>
          <p:cNvPr id="34" name="Picture 33" descr="Untitled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20" y="5643578"/>
            <a:ext cx="928694" cy="919499"/>
          </a:xfrm>
          <a:prstGeom prst="rect">
            <a:avLst/>
          </a:prstGeom>
        </p:spPr>
      </p:pic>
      <p:pic>
        <p:nvPicPr>
          <p:cNvPr id="35" name="Picture 34" descr="Untitled-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20" y="3357562"/>
            <a:ext cx="928800" cy="928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/>
              <a:t>ДРУГИ МЕРНИ КОНФИГУРАЦИИ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928670"/>
            <a:ext cx="2571768" cy="261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950735"/>
            <a:ext cx="2286016" cy="2722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93165" y="4000504"/>
            <a:ext cx="3825163" cy="266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928670"/>
            <a:ext cx="3671559" cy="255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/>
              <a:t>ИЗВОРИ НА МЕРНА НЕОДРЕДЕНОСТ</a:t>
            </a:r>
            <a:endParaRPr lang="en-US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0" y="642918"/>
          <a:ext cx="6286512" cy="6215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3143240" y="857232"/>
            <a:ext cx="5572164" cy="5480270"/>
            <a:chOff x="3143240" y="857232"/>
            <a:chExt cx="5572164" cy="5480270"/>
          </a:xfrm>
        </p:grpSpPr>
        <p:cxnSp>
          <p:nvCxnSpPr>
            <p:cNvPr id="8" name="Straight Connector 7"/>
            <p:cNvCxnSpPr/>
            <p:nvPr/>
          </p:nvCxnSpPr>
          <p:spPr>
            <a:xfrm rot="5400000">
              <a:off x="1733847" y="2290674"/>
              <a:ext cx="2858314" cy="794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4160000">
              <a:off x="2539224" y="4907948"/>
              <a:ext cx="2858314" cy="794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143240" y="857232"/>
              <a:ext cx="5572164" cy="1588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769222" y="6080752"/>
              <a:ext cx="3931920" cy="1588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6099371" y="3473265"/>
              <a:ext cx="5214974" cy="1588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929190" y="1000108"/>
            <a:ext cx="3419141" cy="67710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mk-MK" sz="3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ДОМИНАНТНИ</a:t>
            </a:r>
            <a:endParaRPr lang="en-US" sz="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/>
              <a:t>ЕФЕКТИ НА КВАНТИЗАЦИЈА</a:t>
            </a:r>
            <a:endParaRPr lang="en-US" dirty="0"/>
          </a:p>
        </p:txBody>
      </p:sp>
      <p:pic>
        <p:nvPicPr>
          <p:cNvPr id="4" name="Picture 3" descr="Slika_5_3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714356"/>
            <a:ext cx="6929486" cy="441828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28596" y="5357826"/>
            <a:ext cx="7751803" cy="1184275"/>
            <a:chOff x="428596" y="5357826"/>
            <a:chExt cx="7751803" cy="1184275"/>
          </a:xfrm>
        </p:grpSpPr>
        <p:graphicFrame>
          <p:nvGraphicFramePr>
            <p:cNvPr id="25602" name="Object 2"/>
            <p:cNvGraphicFramePr>
              <a:graphicFrameLocks noChangeAspect="1"/>
            </p:cNvGraphicFramePr>
            <p:nvPr/>
          </p:nvGraphicFramePr>
          <p:xfrm>
            <a:off x="6286512" y="5357826"/>
            <a:ext cx="1893887" cy="1184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12" name="Equation" r:id="rId4" imgW="672840" imgH="419040" progId="Equation.3">
                    <p:embed/>
                  </p:oleObj>
                </mc:Choice>
                <mc:Fallback>
                  <p:oleObj name="Equation" r:id="rId4" imgW="672840" imgH="41904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86512" y="5357826"/>
                          <a:ext cx="1893887" cy="1184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428596" y="5643578"/>
              <a:ext cx="49096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k-MK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Неодреденост на квантизација</a:t>
              </a:r>
              <a:endPara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Notched Right Arrow 8"/>
          <p:cNvSpPr/>
          <p:nvPr/>
        </p:nvSpPr>
        <p:spPr>
          <a:xfrm>
            <a:off x="5357818" y="5740654"/>
            <a:ext cx="785818" cy="428628"/>
          </a:xfrm>
          <a:prstGeom prst="notch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353049" y="5386409"/>
            <a:ext cx="8005150" cy="1185863"/>
            <a:chOff x="353049" y="5386409"/>
            <a:chExt cx="8005150" cy="1185863"/>
          </a:xfrm>
        </p:grpSpPr>
        <p:graphicFrame>
          <p:nvGraphicFramePr>
            <p:cNvPr id="25603" name="Object 3"/>
            <p:cNvGraphicFramePr>
              <a:graphicFrameLocks noChangeAspect="1"/>
            </p:cNvGraphicFramePr>
            <p:nvPr/>
          </p:nvGraphicFramePr>
          <p:xfrm>
            <a:off x="6286512" y="5386409"/>
            <a:ext cx="2071687" cy="1185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13" name="Equation" r:id="rId6" imgW="736560" imgH="419040" progId="Equation.3">
                    <p:embed/>
                  </p:oleObj>
                </mc:Choice>
                <mc:Fallback>
                  <p:oleObj name="Equation" r:id="rId6" imgW="736560" imgH="41904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86512" y="5386409"/>
                          <a:ext cx="2071687" cy="1185863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Box 10"/>
            <p:cNvSpPr txBox="1"/>
            <p:nvPr/>
          </p:nvSpPr>
          <p:spPr>
            <a:xfrm>
              <a:off x="353049" y="5643578"/>
              <a:ext cx="50479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k-MK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Со синхронизација на </a:t>
              </a:r>
              <a:r>
                <a:rPr lang="mk-MK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на</a:t>
              </a:r>
              <a:r>
                <a:rPr lang="mk-MK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тактот</a:t>
              </a:r>
              <a:endPara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/>
              <a:t>НЕОДРЕДЕНОСТ НА ТРИГЕРИРАЊЕ</a:t>
            </a:r>
            <a:endParaRPr lang="en-US" dirty="0"/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4214810" y="4816298"/>
          <a:ext cx="4608514" cy="182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4" name="Equation" r:id="rId3" imgW="1815840" imgH="723600" progId="Equation.3">
                  <p:embed/>
                </p:oleObj>
              </mc:Choice>
              <mc:Fallback>
                <p:oleObj name="Equation" r:id="rId3" imgW="1815840" imgH="723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810" y="4816298"/>
                        <a:ext cx="4608514" cy="1827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4987882"/>
            <a:ext cx="32861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Неодреденост на тригерирање</a:t>
            </a:r>
          </a:p>
          <a:p>
            <a:pPr algn="ctr"/>
            <a:r>
              <a:rPr lang="mk-MK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(Евалуација ТИП А)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Notched Right Arrow 6"/>
          <p:cNvSpPr/>
          <p:nvPr/>
        </p:nvSpPr>
        <p:spPr>
          <a:xfrm>
            <a:off x="3357554" y="5286388"/>
            <a:ext cx="785818" cy="428628"/>
          </a:xfrm>
          <a:prstGeom prst="notch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lika_6_1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48" y="785794"/>
            <a:ext cx="7722684" cy="328614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000100" y="4229117"/>
            <a:ext cx="6786610" cy="2401839"/>
            <a:chOff x="1000100" y="4229117"/>
            <a:chExt cx="6786610" cy="2401839"/>
          </a:xfrm>
        </p:grpSpPr>
        <p:cxnSp>
          <p:nvCxnSpPr>
            <p:cNvPr id="9" name="Straight Connector 8"/>
            <p:cNvCxnSpPr/>
            <p:nvPr/>
          </p:nvCxnSpPr>
          <p:spPr>
            <a:xfrm rot="5400000" flipH="1" flipV="1">
              <a:off x="5464975" y="5309353"/>
              <a:ext cx="1571636" cy="107157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000100" y="4229117"/>
              <a:ext cx="67866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mk-MK" sz="3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КАЈ ДИРЕКНИОТ ИНТЕРФЕЈС</a:t>
              </a:r>
              <a:endPara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31905" y="928670"/>
            <a:ext cx="8940689" cy="3198830"/>
            <a:chOff x="131905" y="928670"/>
            <a:chExt cx="8940689" cy="3198830"/>
          </a:xfrm>
        </p:grpSpPr>
        <p:grpSp>
          <p:nvGrpSpPr>
            <p:cNvPr id="21" name="Group 20"/>
            <p:cNvGrpSpPr/>
            <p:nvPr/>
          </p:nvGrpSpPr>
          <p:grpSpPr>
            <a:xfrm>
              <a:off x="131905" y="928670"/>
              <a:ext cx="8940689" cy="1928826"/>
              <a:chOff x="131905" y="928670"/>
              <a:chExt cx="8940689" cy="1928826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131905" y="928670"/>
                <a:ext cx="8940689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r>
                  <a:rPr lang="mk-MK" sz="2500" b="1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ЗАКОН ЗА ПРОПАГАЦИЈА НА НЕОДРЕДЕНОСТА ВО МЕРЕЊЕТО</a:t>
                </a:r>
                <a:endParaRPr lang="en-US" sz="25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  <p:graphicFrame>
            <p:nvGraphicFramePr>
              <p:cNvPr id="26630" name="Object 6"/>
              <p:cNvGraphicFramePr>
                <a:graphicFrameLocks noChangeAspect="1"/>
              </p:cNvGraphicFramePr>
              <p:nvPr/>
            </p:nvGraphicFramePr>
            <p:xfrm>
              <a:off x="1285852" y="1571612"/>
              <a:ext cx="6429420" cy="12858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645" name="Equation" r:id="rId6" imgW="2806700" imgH="558800" progId="Equation.3">
                      <p:embed/>
                    </p:oleObj>
                  </mc:Choice>
                  <mc:Fallback>
                    <p:oleObj name="Equation" r:id="rId6" imgW="2806700" imgH="558800" progId="Equation.3">
                      <p:embed/>
                      <p:pic>
                        <p:nvPicPr>
                          <p:cNvPr id="0" name="Picture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85852" y="1571612"/>
                            <a:ext cx="6429420" cy="128588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3" name="Object 7"/>
            <p:cNvGraphicFramePr>
              <a:graphicFrameLocks noChangeAspect="1"/>
            </p:cNvGraphicFramePr>
            <p:nvPr/>
          </p:nvGraphicFramePr>
          <p:xfrm>
            <a:off x="1589088" y="3071813"/>
            <a:ext cx="5667375" cy="1055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46" name="Equation" r:id="rId8" imgW="2590560" imgH="482400" progId="Equation.3">
                    <p:embed/>
                  </p:oleObj>
                </mc:Choice>
                <mc:Fallback>
                  <p:oleObj name="Equation" r:id="rId8" imgW="2590560" imgH="48240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9088" y="3071813"/>
                          <a:ext cx="5667375" cy="10556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714488"/>
            <a:ext cx="9144000" cy="341632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mk-MK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ПОДОБРУВАЊЕ НА МЕТРОЛОШКИТЕ КАРАКТЕРИСТИКИ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3600" dirty="0"/>
              <a:t>МОДИФИЦИРАНА КАЛ. ВО ЕДНА ТОЧКА</a:t>
            </a:r>
          </a:p>
        </p:txBody>
      </p:sp>
      <p:cxnSp>
        <p:nvCxnSpPr>
          <p:cNvPr id="30724" name="AutoShape 4"/>
          <p:cNvCxnSpPr>
            <a:cxnSpLocks noChangeShapeType="1"/>
          </p:cNvCxnSpPr>
          <p:nvPr/>
        </p:nvCxnSpPr>
        <p:spPr bwMode="auto">
          <a:xfrm>
            <a:off x="600897" y="5904284"/>
            <a:ext cx="5108002" cy="862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30725" name="AutoShape 5"/>
          <p:cNvCxnSpPr>
            <a:cxnSpLocks noChangeShapeType="1"/>
          </p:cNvCxnSpPr>
          <p:nvPr/>
        </p:nvCxnSpPr>
        <p:spPr bwMode="auto">
          <a:xfrm flipV="1">
            <a:off x="599094" y="1508790"/>
            <a:ext cx="4597923" cy="4395494"/>
          </a:xfrm>
          <a:prstGeom prst="straightConnector1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30726" name="AutoShape 6"/>
          <p:cNvCxnSpPr>
            <a:cxnSpLocks noChangeShapeType="1"/>
          </p:cNvCxnSpPr>
          <p:nvPr/>
        </p:nvCxnSpPr>
        <p:spPr bwMode="auto">
          <a:xfrm>
            <a:off x="1247958" y="4601660"/>
            <a:ext cx="901" cy="1294009"/>
          </a:xfrm>
          <a:prstGeom prst="straightConnector1">
            <a:avLst/>
          </a:prstGeom>
          <a:noFill/>
          <a:ln w="6350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30727" name="AutoShape 7"/>
          <p:cNvCxnSpPr>
            <a:cxnSpLocks noChangeShapeType="1"/>
          </p:cNvCxnSpPr>
          <p:nvPr/>
        </p:nvCxnSpPr>
        <p:spPr bwMode="auto">
          <a:xfrm>
            <a:off x="4815809" y="1500174"/>
            <a:ext cx="901" cy="4395494"/>
          </a:xfrm>
          <a:prstGeom prst="straightConnector1">
            <a:avLst/>
          </a:prstGeom>
          <a:noFill/>
          <a:ln w="6350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30728" name="AutoShape 8"/>
          <p:cNvCxnSpPr>
            <a:cxnSpLocks noChangeShapeType="1"/>
          </p:cNvCxnSpPr>
          <p:nvPr/>
        </p:nvCxnSpPr>
        <p:spPr bwMode="auto">
          <a:xfrm>
            <a:off x="3031433" y="3578170"/>
            <a:ext cx="901" cy="2320084"/>
          </a:xfrm>
          <a:prstGeom prst="straightConnector1">
            <a:avLst/>
          </a:prstGeom>
          <a:noFill/>
          <a:ln w="6350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30729" name="AutoShape 9"/>
          <p:cNvCxnSpPr>
            <a:cxnSpLocks noChangeShapeType="1"/>
          </p:cNvCxnSpPr>
          <p:nvPr/>
        </p:nvCxnSpPr>
        <p:spPr bwMode="auto">
          <a:xfrm flipV="1">
            <a:off x="600897" y="2337576"/>
            <a:ext cx="4596120" cy="2636263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30730" name="AutoShape 10"/>
          <p:cNvCxnSpPr>
            <a:cxnSpLocks noChangeShapeType="1"/>
          </p:cNvCxnSpPr>
          <p:nvPr/>
        </p:nvCxnSpPr>
        <p:spPr bwMode="auto">
          <a:xfrm flipV="1">
            <a:off x="599094" y="1257225"/>
            <a:ext cx="1802" cy="4640167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944254" y="5905146"/>
            <a:ext cx="770226" cy="28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R</a:t>
            </a:r>
            <a:r>
              <a:rPr kumimoji="0" lang="en-US" sz="2400" b="0" i="0" u="none" strike="noStrike" cap="none" normalizeH="0" baseline="-2500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xmin</a:t>
            </a:r>
            <a:endParaRPr kumimoji="0" lang="mk-MK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36" name="Oval 16"/>
          <p:cNvSpPr>
            <a:spLocks noChangeArrowheads="1"/>
          </p:cNvSpPr>
          <p:nvPr/>
        </p:nvSpPr>
        <p:spPr bwMode="auto">
          <a:xfrm>
            <a:off x="2992682" y="3547155"/>
            <a:ext cx="76602" cy="7323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mk-MK"/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4603126" y="5905146"/>
            <a:ext cx="754692" cy="28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R</a:t>
            </a:r>
            <a:r>
              <a:rPr kumimoji="0" lang="en-US" sz="2400" b="0" i="0" u="none" strike="noStrike" cap="none" normalizeH="0" baseline="-2500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xmax</a:t>
            </a:r>
            <a:endParaRPr kumimoji="0" lang="mk-MK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2697988" y="5906869"/>
            <a:ext cx="945317" cy="28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0.5R</a:t>
            </a:r>
            <a:r>
              <a:rPr kumimoji="0" lang="en-US" sz="24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mr</a:t>
            </a:r>
            <a:endParaRPr kumimoji="0" lang="mk-MK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33" name="Freeform 13"/>
          <p:cNvSpPr>
            <a:spLocks/>
          </p:cNvSpPr>
          <p:nvPr/>
        </p:nvSpPr>
        <p:spPr bwMode="auto">
          <a:xfrm>
            <a:off x="600897" y="1424360"/>
            <a:ext cx="4274392" cy="3549478"/>
          </a:xfrm>
          <a:custGeom>
            <a:avLst/>
            <a:gdLst/>
            <a:ahLst/>
            <a:cxnLst>
              <a:cxn ang="0">
                <a:pos x="0" y="4314"/>
              </a:cxn>
              <a:cxn ang="0">
                <a:pos x="1259" y="4134"/>
              </a:cxn>
              <a:cxn ang="0">
                <a:pos x="2698" y="3234"/>
              </a:cxn>
              <a:cxn ang="0">
                <a:pos x="4139" y="1254"/>
              </a:cxn>
              <a:cxn ang="0">
                <a:pos x="4828" y="0"/>
              </a:cxn>
            </a:cxnLst>
            <a:rect l="0" t="0" r="r" b="b"/>
            <a:pathLst>
              <a:path w="4828" h="4314">
                <a:moveTo>
                  <a:pt x="0" y="4314"/>
                </a:moveTo>
                <a:cubicBezTo>
                  <a:pt x="404" y="4314"/>
                  <a:pt x="809" y="4314"/>
                  <a:pt x="1259" y="4134"/>
                </a:cubicBezTo>
                <a:cubicBezTo>
                  <a:pt x="1709" y="3954"/>
                  <a:pt x="2218" y="3714"/>
                  <a:pt x="2698" y="3234"/>
                </a:cubicBezTo>
                <a:cubicBezTo>
                  <a:pt x="3178" y="2754"/>
                  <a:pt x="3784" y="1793"/>
                  <a:pt x="4139" y="1254"/>
                </a:cubicBezTo>
                <a:cubicBezTo>
                  <a:pt x="4494" y="715"/>
                  <a:pt x="4685" y="261"/>
                  <a:pt x="4828" y="0"/>
                </a:cubicBez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mk-MK"/>
          </a:p>
        </p:txBody>
      </p:sp>
      <p:grpSp>
        <p:nvGrpSpPr>
          <p:cNvPr id="67" name="Group 66"/>
          <p:cNvGrpSpPr/>
          <p:nvPr/>
        </p:nvGrpSpPr>
        <p:grpSpPr>
          <a:xfrm>
            <a:off x="1698558" y="2296222"/>
            <a:ext cx="2675663" cy="3607201"/>
            <a:chOff x="1698558" y="2296222"/>
            <a:chExt cx="2675663" cy="3607201"/>
          </a:xfrm>
        </p:grpSpPr>
        <p:sp>
          <p:nvSpPr>
            <p:cNvPr id="30734" name="Oval 14"/>
            <p:cNvSpPr>
              <a:spLocks noChangeArrowheads="1"/>
            </p:cNvSpPr>
            <p:nvPr/>
          </p:nvSpPr>
          <p:spPr bwMode="auto">
            <a:xfrm>
              <a:off x="1698558" y="4787749"/>
              <a:ext cx="76602" cy="7323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mk-MK"/>
            </a:p>
          </p:txBody>
        </p:sp>
        <p:cxnSp>
          <p:nvCxnSpPr>
            <p:cNvPr id="30731" name="AutoShape 11"/>
            <p:cNvCxnSpPr>
              <a:cxnSpLocks noChangeShapeType="1"/>
            </p:cNvCxnSpPr>
            <p:nvPr/>
          </p:nvCxnSpPr>
          <p:spPr bwMode="auto">
            <a:xfrm>
              <a:off x="1734606" y="4818764"/>
              <a:ext cx="901" cy="107432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grpSp>
          <p:nvGrpSpPr>
            <p:cNvPr id="65" name="Group 64"/>
            <p:cNvGrpSpPr/>
            <p:nvPr/>
          </p:nvGrpSpPr>
          <p:grpSpPr>
            <a:xfrm>
              <a:off x="1776062" y="2296222"/>
              <a:ext cx="2598159" cy="3607201"/>
              <a:chOff x="1776062" y="2296222"/>
              <a:chExt cx="2598159" cy="3607201"/>
            </a:xfrm>
          </p:grpSpPr>
          <p:sp>
            <p:nvSpPr>
              <p:cNvPr id="30737" name="Oval 17"/>
              <p:cNvSpPr>
                <a:spLocks noChangeArrowheads="1"/>
              </p:cNvSpPr>
              <p:nvPr/>
            </p:nvSpPr>
            <p:spPr bwMode="auto">
              <a:xfrm>
                <a:off x="4297619" y="2296222"/>
                <a:ext cx="76602" cy="7323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mk-MK"/>
              </a:p>
            </p:txBody>
          </p:sp>
          <p:cxnSp>
            <p:nvCxnSpPr>
              <p:cNvPr id="30732" name="AutoShape 12"/>
              <p:cNvCxnSpPr>
                <a:cxnSpLocks noChangeShapeType="1"/>
              </p:cNvCxnSpPr>
              <p:nvPr/>
            </p:nvCxnSpPr>
            <p:spPr bwMode="auto">
              <a:xfrm>
                <a:off x="4340877" y="2337576"/>
                <a:ext cx="901" cy="356584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sp>
            <p:nvSpPr>
              <p:cNvPr id="30740" name="Text Box 20"/>
              <p:cNvSpPr txBox="1">
                <a:spLocks noChangeArrowheads="1"/>
              </p:cNvSpPr>
              <p:nvPr/>
            </p:nvSpPr>
            <p:spPr bwMode="auto">
              <a:xfrm>
                <a:off x="1776062" y="5584321"/>
                <a:ext cx="1081426" cy="285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0.15R</a:t>
                </a:r>
                <a:r>
                  <a:rPr kumimoji="0" lang="en-US" sz="2400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mr</a:t>
                </a:r>
                <a:endParaRPr kumimoji="0" lang="mk-MK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41" name="Text Box 21"/>
              <p:cNvSpPr txBox="1">
                <a:spLocks noChangeArrowheads="1"/>
              </p:cNvSpPr>
              <p:nvPr/>
            </p:nvSpPr>
            <p:spPr bwMode="auto">
              <a:xfrm>
                <a:off x="3286116" y="5572140"/>
                <a:ext cx="1041787" cy="285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0.85R</a:t>
                </a:r>
                <a:r>
                  <a:rPr kumimoji="0" lang="en-US" sz="2400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mr</a:t>
                </a:r>
                <a:endParaRPr kumimoji="0" lang="mk-MK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5564707" y="5961145"/>
            <a:ext cx="321728" cy="28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R</a:t>
            </a:r>
            <a:r>
              <a:rPr kumimoji="0" lang="en-US" sz="24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x</a:t>
            </a:r>
            <a:endParaRPr kumimoji="0" lang="mk-MK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7" name="Text Box 27"/>
          <p:cNvSpPr txBox="1">
            <a:spLocks noChangeArrowheads="1"/>
          </p:cNvSpPr>
          <p:nvPr/>
        </p:nvSpPr>
        <p:spPr bwMode="auto">
          <a:xfrm>
            <a:off x="142844" y="1215010"/>
            <a:ext cx="445193" cy="28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R</a:t>
            </a:r>
            <a:r>
              <a:rPr kumimoji="0" lang="en-US" sz="24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*</a:t>
            </a:r>
            <a:r>
              <a:rPr kumimoji="0" lang="en-US" sz="24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x</a:t>
            </a:r>
            <a:endParaRPr kumimoji="0" lang="mk-MK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696225" y="4649044"/>
            <a:ext cx="535313" cy="684050"/>
            <a:chOff x="1023920" y="4649044"/>
            <a:chExt cx="535313" cy="684050"/>
          </a:xfrm>
        </p:grpSpPr>
        <p:cxnSp>
          <p:nvCxnSpPr>
            <p:cNvPr id="30742" name="AutoShape 22"/>
            <p:cNvCxnSpPr>
              <a:cxnSpLocks noChangeShapeType="1"/>
            </p:cNvCxnSpPr>
            <p:nvPr/>
          </p:nvCxnSpPr>
          <p:spPr bwMode="auto">
            <a:xfrm>
              <a:off x="1512569" y="4649044"/>
              <a:ext cx="901" cy="684050"/>
            </a:xfrm>
            <a:prstGeom prst="straightConnector1">
              <a:avLst/>
            </a:prstGeom>
            <a:noFill/>
            <a:ln w="6350">
              <a:solidFill>
                <a:srgbClr val="FF0000"/>
              </a:solidFill>
              <a:round/>
              <a:headEnd type="triangle" w="sm" len="sm"/>
              <a:tailEnd type="triangle" w="sm" len="sm"/>
            </a:ln>
          </p:spPr>
        </p:cxnSp>
        <p:sp>
          <p:nvSpPr>
            <p:cNvPr id="30748" name="Text Box 28"/>
            <p:cNvSpPr txBox="1">
              <a:spLocks noChangeArrowheads="1"/>
            </p:cNvSpPr>
            <p:nvPr/>
          </p:nvSpPr>
          <p:spPr bwMode="auto">
            <a:xfrm>
              <a:off x="1023920" y="4959192"/>
              <a:ext cx="535313" cy="285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Symbol" pitchFamily="18" charset="2"/>
                  <a:cs typeface="Arial" pitchFamily="34" charset="0"/>
                </a:rPr>
                <a:t>D</a:t>
              </a:r>
              <a:r>
                <a:rPr kumimoji="0" lang="en-US" sz="2000" b="0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R</a:t>
              </a:r>
              <a:r>
                <a:rPr kumimoji="0" lang="en-US" sz="2000" b="0" i="0" u="none" strike="noStrike" cap="none" normalizeH="0" baseline="-2500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x</a:t>
              </a:r>
              <a:r>
                <a:rPr kumimoji="0" lang="en-US" sz="2000" b="0" i="0" u="none" strike="noStrike" cap="none" normalizeH="0" baseline="3000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’</a:t>
              </a:r>
              <a:endParaRPr kumimoji="0" lang="mk-MK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875289" y="1822384"/>
            <a:ext cx="576768" cy="684050"/>
            <a:chOff x="5202984" y="1822384"/>
            <a:chExt cx="576768" cy="684050"/>
          </a:xfrm>
        </p:grpSpPr>
        <p:cxnSp>
          <p:nvCxnSpPr>
            <p:cNvPr id="30743" name="AutoShape 23"/>
            <p:cNvCxnSpPr>
              <a:cxnSpLocks noChangeShapeType="1"/>
            </p:cNvCxnSpPr>
            <p:nvPr/>
          </p:nvCxnSpPr>
          <p:spPr bwMode="auto">
            <a:xfrm>
              <a:off x="5202984" y="1822384"/>
              <a:ext cx="901" cy="684050"/>
            </a:xfrm>
            <a:prstGeom prst="straightConnector1">
              <a:avLst/>
            </a:prstGeom>
            <a:noFill/>
            <a:ln w="6350">
              <a:solidFill>
                <a:srgbClr val="FF0000"/>
              </a:solidFill>
              <a:round/>
              <a:headEnd type="triangle" w="sm" len="sm"/>
              <a:tailEnd type="triangle" w="sm" len="sm"/>
            </a:ln>
          </p:spPr>
        </p:cxnSp>
        <p:sp>
          <p:nvSpPr>
            <p:cNvPr id="30749" name="Text Box 29"/>
            <p:cNvSpPr txBox="1">
              <a:spLocks noChangeArrowheads="1"/>
            </p:cNvSpPr>
            <p:nvPr/>
          </p:nvSpPr>
          <p:spPr bwMode="auto">
            <a:xfrm>
              <a:off x="5244439" y="1932659"/>
              <a:ext cx="535313" cy="285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Symbol" pitchFamily="18" charset="2"/>
                  <a:cs typeface="Arial" pitchFamily="34" charset="0"/>
                </a:rPr>
                <a:t>D</a:t>
              </a:r>
              <a:r>
                <a:rPr kumimoji="0" lang="en-US" sz="2000" b="0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R</a:t>
              </a:r>
              <a:r>
                <a:rPr kumimoji="0" lang="en-US" sz="2000" b="0" i="0" u="none" strike="noStrike" cap="none" normalizeH="0" baseline="-2500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x</a:t>
              </a:r>
              <a:r>
                <a:rPr kumimoji="0" lang="en-US" sz="2000" b="0" i="0" u="none" strike="noStrike" cap="none" normalizeH="0" baseline="3000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’</a:t>
              </a:r>
              <a:endParaRPr kumimoji="0" lang="mk-MK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245255" y="1534635"/>
            <a:ext cx="3563344" cy="3751937"/>
            <a:chOff x="1245255" y="1534635"/>
            <a:chExt cx="3563344" cy="3751937"/>
          </a:xfrm>
        </p:grpSpPr>
        <p:grpSp>
          <p:nvGrpSpPr>
            <p:cNvPr id="46" name="Group 45"/>
            <p:cNvGrpSpPr/>
            <p:nvPr/>
          </p:nvGrpSpPr>
          <p:grpSpPr>
            <a:xfrm>
              <a:off x="1245255" y="4942824"/>
              <a:ext cx="1203102" cy="343748"/>
              <a:chOff x="1572950" y="4942824"/>
              <a:chExt cx="1203102" cy="343748"/>
            </a:xfrm>
          </p:grpSpPr>
          <p:cxnSp>
            <p:nvCxnSpPr>
              <p:cNvPr id="30744" name="AutoShape 24"/>
              <p:cNvCxnSpPr>
                <a:cxnSpLocks noChangeShapeType="1"/>
              </p:cNvCxnSpPr>
              <p:nvPr/>
            </p:nvCxnSpPr>
            <p:spPr bwMode="auto">
              <a:xfrm>
                <a:off x="2158730" y="4944547"/>
                <a:ext cx="901" cy="342025"/>
              </a:xfrm>
              <a:prstGeom prst="straightConnector1">
                <a:avLst/>
              </a:prstGeom>
              <a:noFill/>
              <a:ln w="6350">
                <a:solidFill>
                  <a:srgbClr val="0070C0"/>
                </a:solidFill>
                <a:round/>
                <a:headEnd type="triangle" w="sm" len="sm"/>
                <a:tailEnd type="triangle" w="sm" len="sm"/>
              </a:ln>
            </p:spPr>
          </p:cxnSp>
          <p:sp>
            <p:nvSpPr>
              <p:cNvPr id="30751" name="Text Box 31"/>
              <p:cNvSpPr txBox="1">
                <a:spLocks noChangeArrowheads="1"/>
              </p:cNvSpPr>
              <p:nvPr/>
            </p:nvSpPr>
            <p:spPr bwMode="auto">
              <a:xfrm>
                <a:off x="2240739" y="4960054"/>
                <a:ext cx="535313" cy="285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Symbol" pitchFamily="18" charset="2"/>
                    <a:cs typeface="Arial" pitchFamily="34" charset="0"/>
                  </a:rPr>
                  <a:t>D</a:t>
                </a:r>
                <a:r>
                  <a:rPr kumimoji="0" 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R</a:t>
                </a:r>
                <a:r>
                  <a:rPr kumimoji="0" lang="en-US" sz="2000" b="0" i="0" u="none" strike="noStrike" cap="none" normalizeH="0" baseline="-2500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x</a:t>
                </a:r>
                <a:r>
                  <a:rPr kumimoji="0" lang="en-US" sz="2000" b="0" i="0" u="none" strike="noStrike" cap="none" normalizeH="0" baseline="3000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’’</a:t>
                </a:r>
                <a:endParaRPr kumimoji="0" lang="mk-MK" sz="2000" b="0" i="0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0752" name="AutoShape 32"/>
              <p:cNvCxnSpPr>
                <a:cxnSpLocks noChangeShapeType="1"/>
              </p:cNvCxnSpPr>
              <p:nvPr/>
            </p:nvCxnSpPr>
            <p:spPr bwMode="auto">
              <a:xfrm flipV="1">
                <a:off x="1572950" y="4942824"/>
                <a:ext cx="664184" cy="862"/>
              </a:xfrm>
              <a:prstGeom prst="straightConnector1">
                <a:avLst/>
              </a:prstGeom>
              <a:noFill/>
              <a:ln w="6350">
                <a:solidFill>
                  <a:srgbClr val="0070C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30753" name="AutoShape 33"/>
              <p:cNvCxnSpPr>
                <a:cxnSpLocks noChangeShapeType="1"/>
              </p:cNvCxnSpPr>
              <p:nvPr/>
            </p:nvCxnSpPr>
            <p:spPr bwMode="auto">
              <a:xfrm flipV="1">
                <a:off x="1576555" y="5284848"/>
                <a:ext cx="664184" cy="862"/>
              </a:xfrm>
              <a:prstGeom prst="straightConnector1">
                <a:avLst/>
              </a:prstGeom>
              <a:noFill/>
              <a:ln w="6350">
                <a:solidFill>
                  <a:srgbClr val="0070C0"/>
                </a:solidFill>
                <a:prstDash val="dash"/>
                <a:round/>
                <a:headEnd/>
                <a:tailEnd/>
              </a:ln>
            </p:spPr>
          </p:cxnSp>
        </p:grpSp>
        <p:grpSp>
          <p:nvGrpSpPr>
            <p:cNvPr id="45" name="Group 44"/>
            <p:cNvGrpSpPr/>
            <p:nvPr/>
          </p:nvGrpSpPr>
          <p:grpSpPr>
            <a:xfrm>
              <a:off x="3615411" y="1534635"/>
              <a:ext cx="1193188" cy="342887"/>
              <a:chOff x="3943106" y="1534635"/>
              <a:chExt cx="1193188" cy="342887"/>
            </a:xfrm>
          </p:grpSpPr>
          <p:cxnSp>
            <p:nvCxnSpPr>
              <p:cNvPr id="30745" name="AutoShape 25"/>
              <p:cNvCxnSpPr>
                <a:cxnSpLocks noChangeShapeType="1"/>
              </p:cNvCxnSpPr>
              <p:nvPr/>
            </p:nvCxnSpPr>
            <p:spPr bwMode="auto">
              <a:xfrm>
                <a:off x="4558626" y="1535497"/>
                <a:ext cx="901" cy="342025"/>
              </a:xfrm>
              <a:prstGeom prst="straightConnector1">
                <a:avLst/>
              </a:prstGeom>
              <a:noFill/>
              <a:ln w="6350">
                <a:solidFill>
                  <a:srgbClr val="0070C0"/>
                </a:solidFill>
                <a:round/>
                <a:headEnd type="triangle" w="sm" len="sm"/>
                <a:tailEnd type="triangle" w="sm" len="sm"/>
              </a:ln>
            </p:spPr>
          </p:cxnSp>
          <p:sp>
            <p:nvSpPr>
              <p:cNvPr id="30750" name="Text Box 30"/>
              <p:cNvSpPr txBox="1">
                <a:spLocks noChangeArrowheads="1"/>
              </p:cNvSpPr>
              <p:nvPr/>
            </p:nvSpPr>
            <p:spPr bwMode="auto">
              <a:xfrm>
                <a:off x="3943106" y="1551004"/>
                <a:ext cx="535313" cy="285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Symbol" pitchFamily="18" charset="2"/>
                    <a:cs typeface="Arial" pitchFamily="34" charset="0"/>
                  </a:rPr>
                  <a:t>D</a:t>
                </a:r>
                <a:r>
                  <a:rPr kumimoji="0" 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R</a:t>
                </a:r>
                <a:r>
                  <a:rPr kumimoji="0" lang="en-US" sz="2000" b="0" i="0" u="none" strike="noStrike" cap="none" normalizeH="0" baseline="-2500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x</a:t>
                </a:r>
                <a:r>
                  <a:rPr kumimoji="0" lang="en-US" sz="2000" b="0" i="0" u="none" strike="noStrike" cap="none" normalizeH="0" baseline="3000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’’</a:t>
                </a:r>
                <a:endParaRPr kumimoji="0" lang="mk-MK" sz="2000" b="0" i="0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0754" name="AutoShape 34"/>
              <p:cNvCxnSpPr>
                <a:cxnSpLocks noChangeShapeType="1"/>
              </p:cNvCxnSpPr>
              <p:nvPr/>
            </p:nvCxnSpPr>
            <p:spPr bwMode="auto">
              <a:xfrm flipV="1">
                <a:off x="4468506" y="1534635"/>
                <a:ext cx="664184" cy="862"/>
              </a:xfrm>
              <a:prstGeom prst="straightConnector1">
                <a:avLst/>
              </a:prstGeom>
              <a:noFill/>
              <a:ln w="6350">
                <a:solidFill>
                  <a:srgbClr val="0070C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30755" name="AutoShape 35"/>
              <p:cNvCxnSpPr>
                <a:cxnSpLocks noChangeShapeType="1"/>
              </p:cNvCxnSpPr>
              <p:nvPr/>
            </p:nvCxnSpPr>
            <p:spPr bwMode="auto">
              <a:xfrm flipV="1">
                <a:off x="4472110" y="1876660"/>
                <a:ext cx="664184" cy="862"/>
              </a:xfrm>
              <a:prstGeom prst="straightConnector1">
                <a:avLst/>
              </a:prstGeom>
              <a:noFill/>
              <a:ln w="6350">
                <a:solidFill>
                  <a:srgbClr val="0070C0"/>
                </a:solidFill>
                <a:prstDash val="dash"/>
                <a:round/>
                <a:headEnd/>
                <a:tailEnd/>
              </a:ln>
            </p:spPr>
          </p:cxnSp>
        </p:grpSp>
      </p:grpSp>
      <p:sp>
        <p:nvSpPr>
          <p:cNvPr id="30756" name="Oval 36"/>
          <p:cNvSpPr>
            <a:spLocks noChangeArrowheads="1"/>
          </p:cNvSpPr>
          <p:nvPr/>
        </p:nvSpPr>
        <p:spPr bwMode="auto">
          <a:xfrm>
            <a:off x="1692250" y="5868100"/>
            <a:ext cx="76602" cy="7323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mk-MK"/>
          </a:p>
        </p:txBody>
      </p:sp>
      <p:sp>
        <p:nvSpPr>
          <p:cNvPr id="30757" name="Oval 37"/>
          <p:cNvSpPr>
            <a:spLocks noChangeArrowheads="1"/>
          </p:cNvSpPr>
          <p:nvPr/>
        </p:nvSpPr>
        <p:spPr bwMode="auto">
          <a:xfrm>
            <a:off x="4306631" y="5862069"/>
            <a:ext cx="76602" cy="7323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mk-MK"/>
          </a:p>
        </p:txBody>
      </p:sp>
      <p:sp>
        <p:nvSpPr>
          <p:cNvPr id="30758" name="Oval 38"/>
          <p:cNvSpPr>
            <a:spLocks noChangeArrowheads="1"/>
          </p:cNvSpPr>
          <p:nvPr/>
        </p:nvSpPr>
        <p:spPr bwMode="auto">
          <a:xfrm>
            <a:off x="2992682" y="5862069"/>
            <a:ext cx="76602" cy="7323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mk-MK"/>
          </a:p>
        </p:txBody>
      </p:sp>
      <p:sp>
        <p:nvSpPr>
          <p:cNvPr id="30759" name="Text Box 39"/>
          <p:cNvSpPr txBox="1">
            <a:spLocks noChangeArrowheads="1"/>
          </p:cNvSpPr>
          <p:nvPr/>
        </p:nvSpPr>
        <p:spPr bwMode="auto">
          <a:xfrm>
            <a:off x="243777" y="4842887"/>
            <a:ext cx="445193" cy="28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R</a:t>
            </a:r>
            <a:r>
              <a:rPr kumimoji="0" lang="en-US" sz="24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0</a:t>
            </a:r>
            <a:endParaRPr kumimoji="0" lang="mk-MK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60" name="Text Box 40"/>
          <p:cNvSpPr txBox="1">
            <a:spLocks noChangeArrowheads="1"/>
          </p:cNvSpPr>
          <p:nvPr/>
        </p:nvSpPr>
        <p:spPr bwMode="auto">
          <a:xfrm>
            <a:off x="5643602" y="1285860"/>
            <a:ext cx="3643306" cy="1552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cs typeface="Arial" pitchFamily="34" charset="0"/>
              </a:rPr>
              <a:t>R</a:t>
            </a:r>
            <a:r>
              <a:rPr kumimoji="0" lang="en-US" sz="2000" b="0" i="0" u="none" strike="noStrike" cap="none" normalizeH="0" baseline="-25000" dirty="0" err="1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cs typeface="Arial" pitchFamily="34" charset="0"/>
              </a:rPr>
              <a:t>mr</a:t>
            </a:r>
            <a:r>
              <a:rPr kumimoji="0" lang="en-US" sz="2000" b="0" i="0" u="none" strike="noStrike" cap="none" normalizeH="0" baseline="-25000" dirty="0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cs typeface="Arial" pitchFamily="34" charset="0"/>
              </a:rPr>
              <a:t>– </a:t>
            </a:r>
            <a:r>
              <a:rPr kumimoji="0" lang="mk-MK" sz="2000" b="0" i="0" u="none" strike="noStrike" cap="none" normalizeH="0" baseline="0" dirty="0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cs typeface="Arial" pitchFamily="34" charset="0"/>
              </a:rPr>
              <a:t>мерно подрачје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99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cs typeface="Arial" pitchFamily="34" charset="0"/>
              </a:rPr>
              <a:t>R</a:t>
            </a:r>
            <a:r>
              <a:rPr kumimoji="0" lang="en-US" sz="2000" b="0" i="0" u="none" strike="noStrike" cap="none" normalizeH="0" baseline="-25000" dirty="0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cs typeface="Arial" pitchFamily="34" charset="0"/>
              </a:rPr>
              <a:t>x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cs typeface="Arial" pitchFamily="34" charset="0"/>
              </a:rPr>
              <a:t>- “</a:t>
            </a:r>
            <a:r>
              <a:rPr kumimoji="0" lang="mk-MK" sz="2000" b="0" i="0" u="none" strike="noStrike" cap="none" normalizeH="0" baseline="0" dirty="0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cs typeface="Arial" pitchFamily="34" charset="0"/>
              </a:rPr>
              <a:t>точна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cs typeface="Arial" pitchFamily="34" charset="0"/>
              </a:rPr>
              <a:t>” </a:t>
            </a:r>
            <a:r>
              <a:rPr kumimoji="0" lang="mk-MK" sz="2000" b="0" i="0" u="none" strike="noStrike" cap="none" normalizeH="0" baseline="0" dirty="0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cs typeface="Arial" pitchFamily="34" charset="0"/>
              </a:rPr>
              <a:t>вредн</a:t>
            </a:r>
            <a:r>
              <a:rPr lang="mk-MK" sz="2000" dirty="0">
                <a:solidFill>
                  <a:srgbClr val="990000"/>
                </a:solidFill>
                <a:latin typeface="Times New Roman" pitchFamily="18" charset="0"/>
                <a:cs typeface="Arial" pitchFamily="34" charset="0"/>
              </a:rPr>
              <a:t>ост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99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cs typeface="Arial" pitchFamily="34" charset="0"/>
              </a:rPr>
              <a:t>R</a:t>
            </a:r>
            <a:r>
              <a:rPr kumimoji="0" lang="en-US" sz="2000" b="0" i="0" u="none" strike="noStrike" cap="none" normalizeH="0" baseline="-25000" dirty="0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cs typeface="Arial" pitchFamily="34" charset="0"/>
              </a:rPr>
              <a:t>x</a:t>
            </a:r>
            <a:r>
              <a:rPr kumimoji="0" lang="en-US" sz="2000" b="0" i="0" u="none" strike="noStrike" cap="none" normalizeH="0" baseline="30000" dirty="0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cs typeface="Arial" pitchFamily="34" charset="0"/>
              </a:rPr>
              <a:t>*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cs typeface="Arial" pitchFamily="34" charset="0"/>
              </a:rPr>
              <a:t> - </a:t>
            </a:r>
            <a:r>
              <a:rPr kumimoji="0" lang="mk-MK" sz="2000" b="0" i="0" u="none" strike="noStrike" cap="none" normalizeH="0" baseline="0" dirty="0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cs typeface="Arial" pitchFamily="34" charset="0"/>
              </a:rPr>
              <a:t>проценета</a:t>
            </a:r>
            <a:r>
              <a:rPr kumimoji="0" lang="mk-MK" sz="2000" b="0" i="0" u="none" strike="noStrike" cap="none" normalizeH="0" dirty="0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cs typeface="Arial" pitchFamily="34" charset="0"/>
              </a:rPr>
              <a:t> вредност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99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rgbClr val="990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cs typeface="Arial" pitchFamily="34" charset="0"/>
              </a:rPr>
              <a:t>R</a:t>
            </a:r>
            <a:r>
              <a:rPr kumimoji="0" lang="en-US" sz="2000" b="0" i="0" u="none" strike="noStrike" cap="none" normalizeH="0" baseline="-25000" dirty="0" err="1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cs typeface="Arial" pitchFamily="34" charset="0"/>
              </a:rPr>
              <a:t>x</a:t>
            </a:r>
            <a:r>
              <a:rPr kumimoji="0" lang="en-US" sz="2000" b="0" i="0" u="none" strike="noStrike" cap="none" normalizeH="0" baseline="30000" dirty="0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cs typeface="Arial" pitchFamily="34" charset="0"/>
              </a:rPr>
              <a:t>’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cs typeface="Arial" pitchFamily="34" charset="0"/>
              </a:rPr>
              <a:t> – </a:t>
            </a:r>
            <a:r>
              <a:rPr kumimoji="0" lang="mk-MK" sz="2000" b="0" i="0" u="none" strike="noStrike" cap="none" normalizeH="0" baseline="0" dirty="0" err="1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cs typeface="Arial" pitchFamily="34" charset="0"/>
              </a:rPr>
              <a:t>апсол</a:t>
            </a:r>
            <a:r>
              <a:rPr kumimoji="0" lang="mk-MK" sz="2000" b="0" i="0" u="none" strike="noStrike" cap="none" normalizeH="0" baseline="0" dirty="0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cs typeface="Arial" pitchFamily="34" charset="0"/>
              </a:rPr>
              <a:t>. грешки на КЕТ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99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rgbClr val="990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cs typeface="Arial" pitchFamily="34" charset="0"/>
              </a:rPr>
              <a:t>R</a:t>
            </a:r>
            <a:r>
              <a:rPr kumimoji="0" lang="en-US" sz="2000" b="0" i="0" u="none" strike="noStrike" cap="none" normalizeH="0" baseline="-25000" dirty="0" err="1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cs typeface="Arial" pitchFamily="34" charset="0"/>
              </a:rPr>
              <a:t>x</a:t>
            </a:r>
            <a:r>
              <a:rPr kumimoji="0" lang="en-US" sz="2000" b="0" i="0" u="none" strike="noStrike" cap="none" normalizeH="0" baseline="30000" dirty="0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cs typeface="Arial" pitchFamily="34" charset="0"/>
              </a:rPr>
              <a:t>’’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cs typeface="Arial" pitchFamily="34" charset="0"/>
              </a:rPr>
              <a:t> - </a:t>
            </a:r>
            <a:r>
              <a:rPr lang="mk-MK" sz="2000" dirty="0" err="1">
                <a:solidFill>
                  <a:srgbClr val="990000"/>
                </a:solidFill>
                <a:latin typeface="Times New Roman" pitchFamily="18" charset="0"/>
                <a:cs typeface="Arial" pitchFamily="34" charset="0"/>
              </a:rPr>
              <a:t>апсол</a:t>
            </a:r>
            <a:r>
              <a:rPr lang="mk-MK" sz="2000" dirty="0">
                <a:solidFill>
                  <a:srgbClr val="990000"/>
                </a:solidFill>
                <a:latin typeface="Times New Roman" pitchFamily="18" charset="0"/>
                <a:cs typeface="Arial" pitchFamily="34" charset="0"/>
              </a:rPr>
              <a:t>. грешки на МКЕТ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99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k-MK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1" name="AutoShape 9"/>
          <p:cNvCxnSpPr>
            <a:cxnSpLocks noChangeShapeType="1"/>
          </p:cNvCxnSpPr>
          <p:nvPr/>
        </p:nvCxnSpPr>
        <p:spPr bwMode="auto">
          <a:xfrm flipV="1">
            <a:off x="584172" y="2344730"/>
            <a:ext cx="4596120" cy="2636263"/>
          </a:xfrm>
          <a:prstGeom prst="straightConnector1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</p:spPr>
      </p:cxnSp>
      <p:sp>
        <p:nvSpPr>
          <p:cNvPr id="63" name="Freeform 62"/>
          <p:cNvSpPr/>
          <p:nvPr/>
        </p:nvSpPr>
        <p:spPr>
          <a:xfrm>
            <a:off x="609600" y="1771650"/>
            <a:ext cx="4610100" cy="3343252"/>
          </a:xfrm>
          <a:custGeom>
            <a:avLst/>
            <a:gdLst>
              <a:gd name="connsiteX0" fmla="*/ 0 w 4610100"/>
              <a:gd name="connsiteY0" fmla="*/ 3200400 h 3200400"/>
              <a:gd name="connsiteX1" fmla="*/ 2352675 w 4610100"/>
              <a:gd name="connsiteY1" fmla="*/ 2543175 h 3200400"/>
              <a:gd name="connsiteX2" fmla="*/ 4610100 w 4610100"/>
              <a:gd name="connsiteY2" fmla="*/ 0 h 3200400"/>
              <a:gd name="connsiteX0" fmla="*/ 0 w 4610100"/>
              <a:gd name="connsiteY0" fmla="*/ 3200400 h 3200400"/>
              <a:gd name="connsiteX1" fmla="*/ 2352675 w 4610100"/>
              <a:gd name="connsiteY1" fmla="*/ 2543175 h 3200400"/>
              <a:gd name="connsiteX2" fmla="*/ 4610100 w 4610100"/>
              <a:gd name="connsiteY2" fmla="*/ 0 h 3200400"/>
              <a:gd name="connsiteX0" fmla="*/ 0 w 4610100"/>
              <a:gd name="connsiteY0" fmla="*/ 3200400 h 3200400"/>
              <a:gd name="connsiteX1" fmla="*/ 2352675 w 4610100"/>
              <a:gd name="connsiteY1" fmla="*/ 2543175 h 3200400"/>
              <a:gd name="connsiteX2" fmla="*/ 4610100 w 4610100"/>
              <a:gd name="connsiteY2" fmla="*/ 0 h 3200400"/>
              <a:gd name="connsiteX0" fmla="*/ 0 w 4610100"/>
              <a:gd name="connsiteY0" fmla="*/ 3200400 h 3200400"/>
              <a:gd name="connsiteX1" fmla="*/ 2352675 w 4610100"/>
              <a:gd name="connsiteY1" fmla="*/ 2543175 h 3200400"/>
              <a:gd name="connsiteX2" fmla="*/ 4610100 w 4610100"/>
              <a:gd name="connsiteY2" fmla="*/ 0 h 3200400"/>
              <a:gd name="connsiteX0" fmla="*/ 0 w 4610100"/>
              <a:gd name="connsiteY0" fmla="*/ 3200400 h 3200400"/>
              <a:gd name="connsiteX1" fmla="*/ 2352675 w 4610100"/>
              <a:gd name="connsiteY1" fmla="*/ 2543175 h 3200400"/>
              <a:gd name="connsiteX2" fmla="*/ 4610100 w 4610100"/>
              <a:gd name="connsiteY2" fmla="*/ 0 h 3200400"/>
              <a:gd name="connsiteX0" fmla="*/ 0 w 4610100"/>
              <a:gd name="connsiteY0" fmla="*/ 3343252 h 3343252"/>
              <a:gd name="connsiteX1" fmla="*/ 2352675 w 4610100"/>
              <a:gd name="connsiteY1" fmla="*/ 2543175 h 3343252"/>
              <a:gd name="connsiteX2" fmla="*/ 4610100 w 4610100"/>
              <a:gd name="connsiteY2" fmla="*/ 0 h 3343252"/>
              <a:gd name="connsiteX0" fmla="*/ 0 w 4610100"/>
              <a:gd name="connsiteY0" fmla="*/ 3343252 h 3343252"/>
              <a:gd name="connsiteX1" fmla="*/ 2352675 w 4610100"/>
              <a:gd name="connsiteY1" fmla="*/ 2543175 h 3343252"/>
              <a:gd name="connsiteX2" fmla="*/ 4610100 w 4610100"/>
              <a:gd name="connsiteY2" fmla="*/ 0 h 3343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10100" h="3343252">
                <a:moveTo>
                  <a:pt x="0" y="3343252"/>
                </a:moveTo>
                <a:cubicBezTo>
                  <a:pt x="835047" y="3295616"/>
                  <a:pt x="1589121" y="2938444"/>
                  <a:pt x="2352675" y="2543175"/>
                </a:cubicBezTo>
                <a:cubicBezTo>
                  <a:pt x="3121025" y="2009775"/>
                  <a:pt x="3865562" y="1004887"/>
                  <a:pt x="4610100" y="0"/>
                </a:cubicBezTo>
              </a:path>
            </a:pathLst>
          </a:cu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68" name="Text Box 19"/>
          <p:cNvSpPr txBox="1">
            <a:spLocks noChangeArrowheads="1"/>
          </p:cNvSpPr>
          <p:nvPr/>
        </p:nvSpPr>
        <p:spPr bwMode="auto">
          <a:xfrm>
            <a:off x="2912303" y="6286520"/>
            <a:ext cx="945317" cy="28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R</a:t>
            </a:r>
            <a:r>
              <a:rPr lang="en-US" sz="3200" baseline="-25000" dirty="0" err="1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c</a:t>
            </a:r>
            <a:endParaRPr kumimoji="0" lang="mk-MK" sz="3200" b="0" i="0" u="none" strike="noStrike" normalizeH="0" baseline="-2500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 Box 30"/>
          <p:cNvSpPr txBox="1">
            <a:spLocks noChangeArrowheads="1"/>
          </p:cNvSpPr>
          <p:nvPr/>
        </p:nvSpPr>
        <p:spPr bwMode="auto">
          <a:xfrm>
            <a:off x="5786446" y="3786190"/>
            <a:ext cx="2928958" cy="107157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4400" b="1" dirty="0" err="1">
                <a:latin typeface="Symbol" pitchFamily="18" charset="2"/>
                <a:cs typeface="Arial" pitchFamily="34" charset="0"/>
              </a:rPr>
              <a:t>D</a:t>
            </a:r>
            <a:r>
              <a:rPr lang="en-US" sz="4400" b="1" dirty="0" err="1">
                <a:latin typeface="Times New Roman" pitchFamily="18" charset="0"/>
                <a:cs typeface="Arial" pitchFamily="34" charset="0"/>
              </a:rPr>
              <a:t>R</a:t>
            </a:r>
            <a:r>
              <a:rPr lang="en-US" sz="4400" b="1" baseline="-25000" dirty="0" err="1">
                <a:latin typeface="Times New Roman" pitchFamily="18" charset="0"/>
                <a:cs typeface="Arial" pitchFamily="34" charset="0"/>
              </a:rPr>
              <a:t>x</a:t>
            </a:r>
            <a:r>
              <a:rPr lang="en-US" sz="4400" b="1" baseline="30000" dirty="0">
                <a:latin typeface="Times New Roman" pitchFamily="18" charset="0"/>
                <a:cs typeface="Arial" pitchFamily="34" charset="0"/>
              </a:rPr>
              <a:t>’’ </a:t>
            </a:r>
            <a:r>
              <a:rPr kumimoji="0" lang="en-US" sz="4400" b="1" i="0" u="none" strike="noStrike" cap="none" normalizeH="0" baseline="0" dirty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&lt; </a:t>
            </a:r>
            <a:r>
              <a:rPr kumimoji="0" lang="en-US" sz="4400" b="1" i="0" u="none" strike="noStrike" cap="none" normalizeH="0" baseline="0" dirty="0" err="1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en-US" sz="4400" b="1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R</a:t>
            </a:r>
            <a:r>
              <a:rPr kumimoji="0" lang="en-US" sz="4400" b="1" i="0" u="none" strike="noStrike" cap="none" normalizeH="0" baseline="-25000" dirty="0" err="1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x</a:t>
            </a:r>
            <a:r>
              <a:rPr kumimoji="0" lang="en-US" sz="4400" b="1" i="0" u="none" strike="noStrike" cap="none" normalizeH="0" baseline="30000" dirty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’</a:t>
            </a:r>
            <a:endParaRPr kumimoji="0" lang="mk-MK" sz="4400" b="1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0.00018 0.0761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75763E-6 L -0.14184 -1.75763E-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3" grpId="0" animBg="1"/>
      <p:bldP spid="63" grpId="0" animBg="1"/>
      <p:bldP spid="63" grpId="1" animBg="1"/>
      <p:bldP spid="68" grpId="0"/>
      <p:bldP spid="7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3600" dirty="0"/>
              <a:t>МОДИФИЦИРАНА КАЛ. ВО ЕДНА ТОЧКА</a:t>
            </a:r>
          </a:p>
        </p:txBody>
      </p:sp>
      <p:pic>
        <p:nvPicPr>
          <p:cNvPr id="31746" name="Picture 2" descr="Ekvivalent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1523" y="1785926"/>
            <a:ext cx="4662137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 descr="Improved_singlepoi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3942" y="928670"/>
            <a:ext cx="3839477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mk-MK"/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2428860" y="4357694"/>
          <a:ext cx="4020333" cy="2071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7" name="Equation" r:id="rId5" imgW="1866900" imgH="965200" progId="Equation.3">
                  <p:embed/>
                </p:oleObj>
              </mc:Choice>
              <mc:Fallback>
                <p:oleObj name="Equation" r:id="rId5" imgW="1866900" imgH="965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60" y="4357694"/>
                        <a:ext cx="4020333" cy="20717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mk-MK"/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mk-MK"/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mk-MK"/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mk-MK"/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mk-MK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mk-MK"/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mk-MK"/>
          </a:p>
        </p:txBody>
      </p:sp>
      <p:sp>
        <p:nvSpPr>
          <p:cNvPr id="3176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mk-MK"/>
          </a:p>
        </p:txBody>
      </p:sp>
      <p:sp>
        <p:nvSpPr>
          <p:cNvPr id="3176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mk-MK"/>
          </a:p>
        </p:txBody>
      </p:sp>
      <p:sp>
        <p:nvSpPr>
          <p:cNvPr id="31769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mk-MK"/>
          </a:p>
        </p:txBody>
      </p:sp>
      <p:sp>
        <p:nvSpPr>
          <p:cNvPr id="31771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mk-MK"/>
          </a:p>
        </p:txBody>
      </p:sp>
      <p:sp>
        <p:nvSpPr>
          <p:cNvPr id="31773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mk-MK"/>
          </a:p>
        </p:txBody>
      </p:sp>
      <p:sp>
        <p:nvSpPr>
          <p:cNvPr id="31775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mk-MK"/>
          </a:p>
        </p:txBody>
      </p:sp>
      <p:sp>
        <p:nvSpPr>
          <p:cNvPr id="31777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mk-MK"/>
          </a:p>
        </p:txBody>
      </p:sp>
      <p:grpSp>
        <p:nvGrpSpPr>
          <p:cNvPr id="80" name="Group 79"/>
          <p:cNvGrpSpPr/>
          <p:nvPr/>
        </p:nvGrpSpPr>
        <p:grpSpPr>
          <a:xfrm>
            <a:off x="214282" y="3786190"/>
            <a:ext cx="8929718" cy="3071834"/>
            <a:chOff x="214282" y="3786190"/>
            <a:chExt cx="8929718" cy="3071834"/>
          </a:xfrm>
        </p:grpSpPr>
        <p:grpSp>
          <p:nvGrpSpPr>
            <p:cNvPr id="36" name="Group 35"/>
            <p:cNvGrpSpPr/>
            <p:nvPr/>
          </p:nvGrpSpPr>
          <p:grpSpPr>
            <a:xfrm>
              <a:off x="214282" y="3786190"/>
              <a:ext cx="8929718" cy="3071834"/>
              <a:chOff x="214282" y="3786190"/>
              <a:chExt cx="8929718" cy="3071834"/>
            </a:xfrm>
          </p:grpSpPr>
          <p:graphicFrame>
            <p:nvGraphicFramePr>
              <p:cNvPr id="31750" name="Object 6"/>
              <p:cNvGraphicFramePr>
                <a:graphicFrameLocks noChangeAspect="1"/>
              </p:cNvGraphicFramePr>
              <p:nvPr/>
            </p:nvGraphicFramePr>
            <p:xfrm>
              <a:off x="214282" y="3858726"/>
              <a:ext cx="2400300" cy="4286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838" name="Equation" r:id="rId7" imgW="2400300" imgH="431800" progId="Equation.3">
                      <p:embed/>
                    </p:oleObj>
                  </mc:Choice>
                  <mc:Fallback>
                    <p:oleObj name="Equation" r:id="rId7" imgW="2400300" imgH="431800" progId="Equation.3">
                      <p:embed/>
                      <p:pic>
                        <p:nvPicPr>
                          <p:cNvPr id="0" name="Picture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4282" y="3858726"/>
                            <a:ext cx="2400300" cy="4286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1752" name="Object 8"/>
              <p:cNvGraphicFramePr>
                <a:graphicFrameLocks noChangeAspect="1"/>
              </p:cNvGraphicFramePr>
              <p:nvPr/>
            </p:nvGraphicFramePr>
            <p:xfrm>
              <a:off x="214282" y="4500570"/>
              <a:ext cx="1152525" cy="4286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839" name="Equation" r:id="rId9" imgW="1155700" imgH="431800" progId="Equation.3">
                      <p:embed/>
                    </p:oleObj>
                  </mc:Choice>
                  <mc:Fallback>
                    <p:oleObj name="Equation" r:id="rId9" imgW="1155700" imgH="431800" progId="Equation.3">
                      <p:embed/>
                      <p:pic>
                        <p:nvPicPr>
                          <p:cNvPr id="0" name="Picture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4282" y="4500570"/>
                            <a:ext cx="1152525" cy="4286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1754" name="Object 10"/>
              <p:cNvGraphicFramePr>
                <a:graphicFrameLocks noChangeAspect="1"/>
              </p:cNvGraphicFramePr>
              <p:nvPr/>
            </p:nvGraphicFramePr>
            <p:xfrm>
              <a:off x="214282" y="5072074"/>
              <a:ext cx="1524000" cy="4667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840" name="Equation" r:id="rId11" imgW="1524000" imgH="469900" progId="Equation.3">
                      <p:embed/>
                    </p:oleObj>
                  </mc:Choice>
                  <mc:Fallback>
                    <p:oleObj name="Equation" r:id="rId11" imgW="1524000" imgH="469900" progId="Equation.3">
                      <p:embed/>
                      <p:pic>
                        <p:nvPicPr>
                          <p:cNvPr id="0" name="Picture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4282" y="5072074"/>
                            <a:ext cx="1524000" cy="4667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1756" name="Object 12"/>
              <p:cNvGraphicFramePr>
                <a:graphicFrameLocks noChangeAspect="1"/>
              </p:cNvGraphicFramePr>
              <p:nvPr/>
            </p:nvGraphicFramePr>
            <p:xfrm>
              <a:off x="214282" y="5657646"/>
              <a:ext cx="1866900" cy="5048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841" name="Equation" r:id="rId13" imgW="1866900" imgH="508000" progId="Equation.3">
                      <p:embed/>
                    </p:oleObj>
                  </mc:Choice>
                  <mc:Fallback>
                    <p:oleObj name="Equation" r:id="rId13" imgW="1866900" imgH="508000" progId="Equation.3">
                      <p:embed/>
                      <p:pic>
                        <p:nvPicPr>
                          <p:cNvPr id="0" name="Picture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4282" y="5657646"/>
                            <a:ext cx="1866900" cy="5048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1758" name="Object 14"/>
              <p:cNvGraphicFramePr>
                <a:graphicFrameLocks noChangeAspect="1"/>
              </p:cNvGraphicFramePr>
              <p:nvPr/>
            </p:nvGraphicFramePr>
            <p:xfrm>
              <a:off x="285720" y="6309873"/>
              <a:ext cx="1609725" cy="5048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842" name="Equation" r:id="rId15" imgW="1612900" imgH="508000" progId="Equation.3">
                      <p:embed/>
                    </p:oleObj>
                  </mc:Choice>
                  <mc:Fallback>
                    <p:oleObj name="Equation" r:id="rId15" imgW="1612900" imgH="508000" progId="Equation.3">
                      <p:embed/>
                      <p:pic>
                        <p:nvPicPr>
                          <p:cNvPr id="0" name="Picture 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5720" y="6309873"/>
                            <a:ext cx="1609725" cy="5048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1760" name="Object 16"/>
              <p:cNvGraphicFramePr>
                <a:graphicFrameLocks noChangeAspect="1"/>
              </p:cNvGraphicFramePr>
              <p:nvPr/>
            </p:nvGraphicFramePr>
            <p:xfrm>
              <a:off x="3214678" y="3786190"/>
              <a:ext cx="1000125" cy="4667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843" name="Equation" r:id="rId17" imgW="1002865" imgH="469696" progId="Equation.3">
                      <p:embed/>
                    </p:oleObj>
                  </mc:Choice>
                  <mc:Fallback>
                    <p:oleObj name="Equation" r:id="rId17" imgW="1002865" imgH="469696" progId="Equation.3">
                      <p:embed/>
                      <p:pic>
                        <p:nvPicPr>
                          <p:cNvPr id="0" name="Picture 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14678" y="3786190"/>
                            <a:ext cx="1000125" cy="4667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1762" name="Object 18"/>
              <p:cNvGraphicFramePr>
                <a:graphicFrameLocks noChangeAspect="1"/>
              </p:cNvGraphicFramePr>
              <p:nvPr/>
            </p:nvGraphicFramePr>
            <p:xfrm>
              <a:off x="2127942" y="6372225"/>
              <a:ext cx="2219325" cy="4857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844" name="Equation" r:id="rId19" imgW="2222500" imgH="482600" progId="Equation.3">
                      <p:embed/>
                    </p:oleObj>
                  </mc:Choice>
                  <mc:Fallback>
                    <p:oleObj name="Equation" r:id="rId19" imgW="2222500" imgH="482600" progId="Equation.3">
                      <p:embed/>
                      <p:pic>
                        <p:nvPicPr>
                          <p:cNvPr id="0" name="Picture 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27942" y="6372225"/>
                            <a:ext cx="2219325" cy="4857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1764" name="Object 20"/>
              <p:cNvGraphicFramePr>
                <a:graphicFrameLocks noChangeAspect="1"/>
              </p:cNvGraphicFramePr>
              <p:nvPr/>
            </p:nvGraphicFramePr>
            <p:xfrm>
              <a:off x="4944356" y="6429399"/>
              <a:ext cx="2409825" cy="4286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845" name="Equation" r:id="rId21" imgW="2413000" imgH="431800" progId="Equation.3">
                      <p:embed/>
                    </p:oleObj>
                  </mc:Choice>
                  <mc:Fallback>
                    <p:oleObj name="Equation" r:id="rId21" imgW="2413000" imgH="431800" progId="Equation.3">
                      <p:embed/>
                      <p:pic>
                        <p:nvPicPr>
                          <p:cNvPr id="0" name="Picture 2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44356" y="6429399"/>
                            <a:ext cx="2409825" cy="4286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1766" name="Object 22"/>
              <p:cNvGraphicFramePr>
                <a:graphicFrameLocks noChangeAspect="1"/>
              </p:cNvGraphicFramePr>
              <p:nvPr/>
            </p:nvGraphicFramePr>
            <p:xfrm>
              <a:off x="7259175" y="4485404"/>
              <a:ext cx="1171575" cy="4286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846" name="Equation" r:id="rId23" imgW="1167893" imgH="431613" progId="Equation.3">
                      <p:embed/>
                    </p:oleObj>
                  </mc:Choice>
                  <mc:Fallback>
                    <p:oleObj name="Equation" r:id="rId23" imgW="1167893" imgH="431613" progId="Equation.3">
                      <p:embed/>
                      <p:pic>
                        <p:nvPicPr>
                          <p:cNvPr id="0" name="Picture 2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259175" y="4485404"/>
                            <a:ext cx="1171575" cy="4286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1768" name="Object 24"/>
              <p:cNvGraphicFramePr>
                <a:graphicFrameLocks noChangeAspect="1"/>
              </p:cNvGraphicFramePr>
              <p:nvPr/>
            </p:nvGraphicFramePr>
            <p:xfrm>
              <a:off x="7273674" y="5113180"/>
              <a:ext cx="1552575" cy="457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847" name="Equation" r:id="rId25" imgW="1549400" imgH="457200" progId="Equation.3">
                      <p:embed/>
                    </p:oleObj>
                  </mc:Choice>
                  <mc:Fallback>
                    <p:oleObj name="Equation" r:id="rId25" imgW="1549400" imgH="457200" progId="Equation.3">
                      <p:embed/>
                      <p:pic>
                        <p:nvPicPr>
                          <p:cNvPr id="0" name="Picture 2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273674" y="5113180"/>
                            <a:ext cx="1552575" cy="4572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1770" name="Object 26"/>
              <p:cNvGraphicFramePr>
                <a:graphicFrameLocks noChangeAspect="1"/>
              </p:cNvGraphicFramePr>
              <p:nvPr/>
            </p:nvGraphicFramePr>
            <p:xfrm>
              <a:off x="7267575" y="5697654"/>
              <a:ext cx="1876425" cy="5048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848" name="Equation" r:id="rId27" imgW="1879600" imgH="508000" progId="Equation.3">
                      <p:embed/>
                    </p:oleObj>
                  </mc:Choice>
                  <mc:Fallback>
                    <p:oleObj name="Equation" r:id="rId27" imgW="1879600" imgH="508000" progId="Equation.3">
                      <p:embed/>
                      <p:pic>
                        <p:nvPicPr>
                          <p:cNvPr id="0" name="Picture 2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267575" y="5697654"/>
                            <a:ext cx="1876425" cy="5048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1772" name="Object 28"/>
              <p:cNvGraphicFramePr>
                <a:graphicFrameLocks noChangeAspect="1"/>
              </p:cNvGraphicFramePr>
              <p:nvPr/>
            </p:nvGraphicFramePr>
            <p:xfrm>
              <a:off x="7505700" y="6353175"/>
              <a:ext cx="1638300" cy="5048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849" name="Equation" r:id="rId29" imgW="1638300" imgH="508000" progId="Equation.3">
                      <p:embed/>
                    </p:oleObj>
                  </mc:Choice>
                  <mc:Fallback>
                    <p:oleObj name="Equation" r:id="rId29" imgW="1638300" imgH="508000" progId="Equation.3">
                      <p:embed/>
                      <p:pic>
                        <p:nvPicPr>
                          <p:cNvPr id="0" name="Picture 2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505700" y="6353175"/>
                            <a:ext cx="1638300" cy="5048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1774" name="Object 30"/>
              <p:cNvGraphicFramePr>
                <a:graphicFrameLocks noChangeAspect="1"/>
              </p:cNvGraphicFramePr>
              <p:nvPr/>
            </p:nvGraphicFramePr>
            <p:xfrm>
              <a:off x="5214942" y="3786190"/>
              <a:ext cx="1057275" cy="4667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850" name="Equation" r:id="rId31" imgW="1054100" imgH="469900" progId="Equation.3">
                      <p:embed/>
                    </p:oleObj>
                  </mc:Choice>
                  <mc:Fallback>
                    <p:oleObj name="Equation" r:id="rId31" imgW="1054100" imgH="469900" progId="Equation.3">
                      <p:embed/>
                      <p:pic>
                        <p:nvPicPr>
                          <p:cNvPr id="0" name="Picture 3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14942" y="3786190"/>
                            <a:ext cx="1057275" cy="4667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1776" name="Object 32"/>
              <p:cNvGraphicFramePr>
                <a:graphicFrameLocks noChangeAspect="1"/>
              </p:cNvGraphicFramePr>
              <p:nvPr/>
            </p:nvGraphicFramePr>
            <p:xfrm>
              <a:off x="6829425" y="3786190"/>
              <a:ext cx="2314575" cy="4857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851" name="Equation" r:id="rId33" imgW="2311400" imgH="482600" progId="Equation.3">
                      <p:embed/>
                    </p:oleObj>
                  </mc:Choice>
                  <mc:Fallback>
                    <p:oleObj name="Equation" r:id="rId33" imgW="2311400" imgH="482600" progId="Equation.3">
                      <p:embed/>
                      <p:pic>
                        <p:nvPicPr>
                          <p:cNvPr id="0" name="Picture 3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829425" y="3786190"/>
                            <a:ext cx="2314575" cy="4857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38" name="Straight Arrow Connector 37"/>
            <p:cNvCxnSpPr/>
            <p:nvPr/>
          </p:nvCxnSpPr>
          <p:spPr>
            <a:xfrm rot="10800000">
              <a:off x="2143108" y="4286256"/>
              <a:ext cx="785818" cy="642942"/>
            </a:xfrm>
            <a:prstGeom prst="straightConnector1">
              <a:avLst/>
            </a:prstGeom>
            <a:ln>
              <a:tailEnd type="stealt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rot="10800000">
              <a:off x="1428728" y="4714884"/>
              <a:ext cx="1152532" cy="295276"/>
            </a:xfrm>
            <a:prstGeom prst="straightConnector1">
              <a:avLst/>
            </a:prstGeom>
            <a:ln>
              <a:tailEnd type="stealt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rot="10800000">
              <a:off x="1857356" y="5357826"/>
              <a:ext cx="571504" cy="1588"/>
            </a:xfrm>
            <a:prstGeom prst="straightConnector1">
              <a:avLst/>
            </a:prstGeom>
            <a:ln>
              <a:tailEnd type="stealt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rot="10800000" flipV="1">
              <a:off x="2143108" y="5715016"/>
              <a:ext cx="857256" cy="142876"/>
            </a:xfrm>
            <a:prstGeom prst="straightConnector1">
              <a:avLst/>
            </a:prstGeom>
            <a:ln>
              <a:tailEnd type="stealt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rot="5400000">
              <a:off x="3322629" y="6107131"/>
              <a:ext cx="500066" cy="1588"/>
            </a:xfrm>
            <a:prstGeom prst="straightConnector1">
              <a:avLst/>
            </a:prstGeom>
            <a:ln>
              <a:tailEnd type="stealt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rot="16200000" flipV="1">
              <a:off x="3321835" y="4679165"/>
              <a:ext cx="509590" cy="9524"/>
            </a:xfrm>
            <a:prstGeom prst="straightConnector1">
              <a:avLst/>
            </a:prstGeom>
            <a:ln>
              <a:tailEnd type="stealt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rot="5400000" flipH="1" flipV="1">
              <a:off x="6357950" y="4286256"/>
              <a:ext cx="571504" cy="428628"/>
            </a:xfrm>
            <a:prstGeom prst="straightConnector1">
              <a:avLst/>
            </a:prstGeom>
            <a:ln>
              <a:tailEnd type="stealt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V="1">
              <a:off x="6500826" y="4786322"/>
              <a:ext cx="714380" cy="214314"/>
            </a:xfrm>
            <a:prstGeom prst="straightConnector1">
              <a:avLst/>
            </a:prstGeom>
            <a:ln>
              <a:tailEnd type="stealt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6500826" y="5357826"/>
              <a:ext cx="642942" cy="1588"/>
            </a:xfrm>
            <a:prstGeom prst="straightConnector1">
              <a:avLst/>
            </a:prstGeom>
            <a:ln>
              <a:tailEnd type="stealt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>
              <a:off x="6500826" y="5643578"/>
              <a:ext cx="642942" cy="285752"/>
            </a:xfrm>
            <a:prstGeom prst="straightConnector1">
              <a:avLst/>
            </a:prstGeom>
            <a:ln>
              <a:tailEnd type="stealt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>
              <a:off x="6429388" y="5929330"/>
              <a:ext cx="928694" cy="357190"/>
            </a:xfrm>
            <a:prstGeom prst="straightConnector1">
              <a:avLst/>
            </a:prstGeom>
            <a:ln>
              <a:tailEnd type="stealt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rot="16200000" flipH="1">
              <a:off x="6465107" y="6107925"/>
              <a:ext cx="285752" cy="214314"/>
            </a:xfrm>
            <a:prstGeom prst="straightConnector1">
              <a:avLst/>
            </a:prstGeom>
            <a:ln>
              <a:tailEnd type="stealt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flipV="1">
              <a:off x="4929190" y="4214818"/>
              <a:ext cx="357190" cy="142876"/>
            </a:xfrm>
            <a:prstGeom prst="straightConnector1">
              <a:avLst/>
            </a:prstGeom>
            <a:ln>
              <a:tailEnd type="stealt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3600" dirty="0"/>
              <a:t>МОДИФИЦИРАН </a:t>
            </a:r>
            <a:r>
              <a:rPr lang="en-US" sz="3600" dirty="0"/>
              <a:t>“</a:t>
            </a:r>
            <a:r>
              <a:rPr lang="en-US" sz="3600" dirty="0" err="1"/>
              <a:t>Regula</a:t>
            </a:r>
            <a:r>
              <a:rPr lang="en-US" sz="3600" dirty="0"/>
              <a:t> </a:t>
            </a:r>
            <a:r>
              <a:rPr lang="en-US" sz="3600" dirty="0" err="1"/>
              <a:t>Flasi</a:t>
            </a:r>
            <a:r>
              <a:rPr lang="en-US" sz="3600" dirty="0"/>
              <a:t>” </a:t>
            </a:r>
            <a:r>
              <a:rPr lang="mk-MK" sz="3600" dirty="0"/>
              <a:t>МЕТОД</a:t>
            </a:r>
          </a:p>
        </p:txBody>
      </p:sp>
      <p:pic>
        <p:nvPicPr>
          <p:cNvPr id="32770" name="Picture 2" descr="Slika_8_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928670"/>
            <a:ext cx="7929174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285720" y="785794"/>
            <a:ext cx="8615285" cy="5929354"/>
            <a:chOff x="285720" y="785794"/>
            <a:chExt cx="8615285" cy="5929354"/>
          </a:xfrm>
        </p:grpSpPr>
        <p:pic>
          <p:nvPicPr>
            <p:cNvPr id="32771" name="Picture 3" descr="Slika_8_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5720" y="785794"/>
              <a:ext cx="4881139" cy="27146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2772" name="Picture 4" descr="Slika_8_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29058" y="3929066"/>
              <a:ext cx="4971947" cy="278608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5572132" y="1571612"/>
              <a:ext cx="32861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IEEE Transactions on Instrumentation and </a:t>
              </a:r>
              <a:r>
                <a:rPr lang="en-US" sz="2400" b="1" spc="50" dirty="0" err="1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Measirements</a:t>
              </a:r>
              <a:endParaRPr lang="mk-MK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57224" y="4786322"/>
              <a:ext cx="264320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Direct sensor-to-microcontroller Interfaces book</a:t>
              </a:r>
              <a:endParaRPr lang="mk-MK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4" name="Picture 8" descr="Slika_8_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714356"/>
            <a:ext cx="4143404" cy="371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/>
              <a:t>ХАРДВЕРСКИ ПОДОБРУВАЊА</a:t>
            </a:r>
          </a:p>
        </p:txBody>
      </p:sp>
      <p:pic>
        <p:nvPicPr>
          <p:cNvPr id="103" name="Picture 102" descr="Slika_2_7a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857232"/>
            <a:ext cx="2881302" cy="321471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0" y="2857496"/>
            <a:ext cx="8766261" cy="3286148"/>
            <a:chOff x="0" y="2857496"/>
            <a:chExt cx="8766261" cy="3286148"/>
          </a:xfrm>
        </p:grpSpPr>
        <p:graphicFrame>
          <p:nvGraphicFramePr>
            <p:cNvPr id="5" name="Object 8"/>
            <p:cNvGraphicFramePr>
              <a:graphicFrameLocks noChangeAspect="1"/>
            </p:cNvGraphicFramePr>
            <p:nvPr/>
          </p:nvGraphicFramePr>
          <p:xfrm>
            <a:off x="0" y="5143512"/>
            <a:ext cx="4959350" cy="857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39" name="Equation" r:id="rId5" imgW="1752480" imgH="431640" progId="Equation.3">
                    <p:embed/>
                  </p:oleObj>
                </mc:Choice>
                <mc:Fallback>
                  <p:oleObj name="Equation" r:id="rId5" imgW="1752480" imgH="43164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143512"/>
                          <a:ext cx="4959350" cy="857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Oval 5"/>
            <p:cNvSpPr/>
            <p:nvPr/>
          </p:nvSpPr>
          <p:spPr>
            <a:xfrm>
              <a:off x="4000528" y="5072074"/>
              <a:ext cx="714380" cy="57150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k-MK"/>
            </a:p>
          </p:txBody>
        </p:sp>
        <p:sp>
          <p:nvSpPr>
            <p:cNvPr id="7" name="Oval 6"/>
            <p:cNvSpPr/>
            <p:nvPr/>
          </p:nvSpPr>
          <p:spPr>
            <a:xfrm>
              <a:off x="4143404" y="5500702"/>
              <a:ext cx="714380" cy="57150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k-MK"/>
            </a:p>
          </p:txBody>
        </p:sp>
        <p:sp>
          <p:nvSpPr>
            <p:cNvPr id="8" name="Oval 7"/>
            <p:cNvSpPr/>
            <p:nvPr/>
          </p:nvSpPr>
          <p:spPr>
            <a:xfrm>
              <a:off x="1785950" y="5572140"/>
              <a:ext cx="714380" cy="57150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k-MK"/>
            </a:p>
          </p:txBody>
        </p:sp>
        <p:cxnSp>
          <p:nvCxnSpPr>
            <p:cNvPr id="12" name="Straight Arrow Connector 11"/>
            <p:cNvCxnSpPr>
              <a:stCxn id="6" idx="0"/>
            </p:cNvCxnSpPr>
            <p:nvPr/>
          </p:nvCxnSpPr>
          <p:spPr>
            <a:xfrm rot="5400000" flipH="1" flipV="1">
              <a:off x="3893355" y="4393429"/>
              <a:ext cx="1143008" cy="21428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5400000" flipH="1" flipV="1">
              <a:off x="3571884" y="4143396"/>
              <a:ext cx="2928958" cy="35715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786578" y="4640057"/>
              <a:ext cx="133241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600" baseline="-25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DSON</a:t>
              </a:r>
              <a:endParaRPr lang="mk-MK" sz="36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00760" y="5211561"/>
              <a:ext cx="27655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30 </a:t>
              </a:r>
              <a:r>
                <a:rPr lang="en-US" sz="36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3600" dirty="0" err="1">
                  <a:solidFill>
                    <a:srgbClr val="FF000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r>
                <a:rPr lang="en-US" sz="3600" dirty="0">
                  <a:solidFill>
                    <a:srgbClr val="FF0000"/>
                  </a:solidFill>
                  <a:latin typeface="Symbol" pitchFamily="18" charset="2"/>
                  <a:cs typeface="Times New Roman" pitchFamily="18" charset="0"/>
                </a:rPr>
                <a:t> : 27 W</a:t>
              </a:r>
              <a:endParaRPr lang="mk-MK" sz="36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mk-MK"/>
          </a:p>
        </p:txBody>
      </p:sp>
      <p:grpSp>
        <p:nvGrpSpPr>
          <p:cNvPr id="27" name="Group 26"/>
          <p:cNvGrpSpPr/>
          <p:nvPr/>
        </p:nvGrpSpPr>
        <p:grpSpPr>
          <a:xfrm>
            <a:off x="714348" y="1500174"/>
            <a:ext cx="6823089" cy="4643470"/>
            <a:chOff x="714348" y="1500174"/>
            <a:chExt cx="6823089" cy="4643470"/>
          </a:xfrm>
        </p:grpSpPr>
        <p:graphicFrame>
          <p:nvGraphicFramePr>
            <p:cNvPr id="18" name="Object 32"/>
            <p:cNvGraphicFramePr>
              <a:graphicFrameLocks noChangeAspect="1"/>
            </p:cNvGraphicFramePr>
            <p:nvPr/>
          </p:nvGraphicFramePr>
          <p:xfrm>
            <a:off x="714348" y="4929198"/>
            <a:ext cx="3624895" cy="12144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40" name="Equation" r:id="rId7" imgW="1447560" imgH="482400" progId="Equation.3">
                    <p:embed/>
                  </p:oleObj>
                </mc:Choice>
                <mc:Fallback>
                  <p:oleObj name="Equation" r:id="rId7" imgW="1447560" imgH="4824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4348" y="4929198"/>
                          <a:ext cx="3624895" cy="121444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820" name="Object 4"/>
            <p:cNvGraphicFramePr>
              <a:graphicFrameLocks noChangeAspect="1"/>
            </p:cNvGraphicFramePr>
            <p:nvPr/>
          </p:nvGraphicFramePr>
          <p:xfrm>
            <a:off x="5786446" y="4929198"/>
            <a:ext cx="1750991" cy="11430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41" name="Equation" r:id="rId9" imgW="685502" imgH="444307" progId="Equation.3">
                    <p:embed/>
                  </p:oleObj>
                </mc:Choice>
                <mc:Fallback>
                  <p:oleObj name="Equation" r:id="rId9" imgW="685502" imgH="444307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86446" y="4929198"/>
                          <a:ext cx="1750991" cy="11430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Oval 20"/>
            <p:cNvSpPr/>
            <p:nvPr/>
          </p:nvSpPr>
          <p:spPr>
            <a:xfrm>
              <a:off x="1357290" y="5286388"/>
              <a:ext cx="714380" cy="57150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k-MK"/>
            </a:p>
          </p:txBody>
        </p:sp>
        <p:sp>
          <p:nvSpPr>
            <p:cNvPr id="22" name="Oval 21"/>
            <p:cNvSpPr/>
            <p:nvPr/>
          </p:nvSpPr>
          <p:spPr>
            <a:xfrm>
              <a:off x="6572264" y="5500702"/>
              <a:ext cx="928694" cy="57150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k-MK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V="1">
              <a:off x="1714512" y="1500174"/>
              <a:ext cx="5143504" cy="378621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16200000" flipV="1">
              <a:off x="5107801" y="3607579"/>
              <a:ext cx="3786214" cy="3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181345" y="1571612"/>
            <a:ext cx="8435615" cy="5214950"/>
            <a:chOff x="181345" y="1571612"/>
            <a:chExt cx="8435615" cy="5214950"/>
          </a:xfrm>
        </p:grpSpPr>
        <p:grpSp>
          <p:nvGrpSpPr>
            <p:cNvPr id="34" name="Group 33"/>
            <p:cNvGrpSpPr/>
            <p:nvPr/>
          </p:nvGrpSpPr>
          <p:grpSpPr>
            <a:xfrm>
              <a:off x="181345" y="3786190"/>
              <a:ext cx="8435615" cy="3000372"/>
              <a:chOff x="181345" y="3786190"/>
              <a:chExt cx="8435615" cy="3000372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7215206" y="4929198"/>
                <a:ext cx="1357322" cy="571504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mk-MK"/>
              </a:p>
            </p:txBody>
          </p:sp>
          <p:grpSp>
            <p:nvGrpSpPr>
              <p:cNvPr id="33" name="Group 32"/>
              <p:cNvGrpSpPr/>
              <p:nvPr/>
            </p:nvGrpSpPr>
            <p:grpSpPr>
              <a:xfrm>
                <a:off x="181345" y="3786190"/>
                <a:ext cx="8435615" cy="3000372"/>
                <a:chOff x="181345" y="3786190"/>
                <a:chExt cx="8435615" cy="3000372"/>
              </a:xfrm>
            </p:grpSpPr>
            <p:graphicFrame>
              <p:nvGraphicFramePr>
                <p:cNvPr id="34822" name="Object 6"/>
                <p:cNvGraphicFramePr>
                  <a:graphicFrameLocks noChangeAspect="1"/>
                </p:cNvGraphicFramePr>
                <p:nvPr/>
              </p:nvGraphicFramePr>
              <p:xfrm>
                <a:off x="6072198" y="4857760"/>
                <a:ext cx="2544762" cy="166687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4842" name="Equation" r:id="rId11" imgW="1002960" imgH="660240" progId="Equation.3">
                        <p:embed/>
                      </p:oleObj>
                    </mc:Choice>
                    <mc:Fallback>
                      <p:oleObj name="Equation" r:id="rId11" imgW="1002960" imgH="660240" progId="Equation.3">
                        <p:embed/>
                        <p:pic>
                          <p:nvPicPr>
                            <p:cNvPr id="0" name="Picture 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072198" y="4857760"/>
                              <a:ext cx="2544762" cy="166687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cxnSp>
              <p:nvCxnSpPr>
                <p:cNvPr id="30" name="Straight Arrow Connector 29"/>
                <p:cNvCxnSpPr/>
                <p:nvPr/>
              </p:nvCxnSpPr>
              <p:spPr>
                <a:xfrm rot="16200000" flipV="1">
                  <a:off x="7215222" y="4286240"/>
                  <a:ext cx="1143008" cy="142908"/>
                </a:xfrm>
                <a:prstGeom prst="straightConnector1">
                  <a:avLst/>
                </a:prstGeom>
                <a:ln w="254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34823" name="Picture 7" descr="Slika_6_10b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181345" y="4214818"/>
                  <a:ext cx="3676275" cy="25717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44" name="Oval 43"/>
            <p:cNvSpPr/>
            <p:nvPr/>
          </p:nvSpPr>
          <p:spPr>
            <a:xfrm>
              <a:off x="7286644" y="5500702"/>
              <a:ext cx="928694" cy="100013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k-MK"/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rot="16200000" flipV="1">
              <a:off x="5036363" y="2821761"/>
              <a:ext cx="3929090" cy="142879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/>
              <a:t>Вовед</a:t>
            </a:r>
            <a:endParaRPr lang="en-US" dirty="0"/>
          </a:p>
        </p:txBody>
      </p:sp>
      <p:pic>
        <p:nvPicPr>
          <p:cNvPr id="4" name="Picture 3" descr="lp-effective-brain-training-sens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428736"/>
            <a:ext cx="3571900" cy="3510667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4714876" y="1500174"/>
            <a:ext cx="4214842" cy="3643338"/>
            <a:chOff x="4714876" y="2000240"/>
            <a:chExt cx="4214842" cy="3643338"/>
          </a:xfrm>
        </p:grpSpPr>
        <p:pic>
          <p:nvPicPr>
            <p:cNvPr id="7" name="Picture 6" descr="brain-computer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15074" y="3286124"/>
              <a:ext cx="1397700" cy="1143008"/>
            </a:xfrm>
            <a:prstGeom prst="rect">
              <a:avLst/>
            </a:prstGeom>
          </p:spPr>
        </p:pic>
        <p:grpSp>
          <p:nvGrpSpPr>
            <p:cNvPr id="19" name="Group 18"/>
            <p:cNvGrpSpPr/>
            <p:nvPr/>
          </p:nvGrpSpPr>
          <p:grpSpPr>
            <a:xfrm>
              <a:off x="6215074" y="2000240"/>
              <a:ext cx="1214422" cy="857256"/>
              <a:chOff x="6215074" y="2143116"/>
              <a:chExt cx="1214422" cy="857256"/>
            </a:xfrm>
          </p:grpSpPr>
          <p:pic>
            <p:nvPicPr>
              <p:cNvPr id="9" name="Picture 8" descr="500717_BB_00_FB.EPS_1000.jpg"/>
              <p:cNvPicPr>
                <a:picLocks noChangeAspect="1"/>
              </p:cNvPicPr>
              <p:nvPr/>
            </p:nvPicPr>
            <p:blipFill>
              <a:blip r:embed="rId4" cstate="print"/>
              <a:srcRect b="41175"/>
              <a:stretch>
                <a:fillRect/>
              </a:stretch>
            </p:blipFill>
            <p:spPr>
              <a:xfrm>
                <a:off x="6215074" y="2214554"/>
                <a:ext cx="1214422" cy="714380"/>
              </a:xfrm>
              <a:prstGeom prst="rect">
                <a:avLst/>
              </a:prstGeom>
            </p:spPr>
          </p:pic>
          <p:sp>
            <p:nvSpPr>
              <p:cNvPr id="12" name="Oval 11"/>
              <p:cNvSpPr/>
              <p:nvPr/>
            </p:nvSpPr>
            <p:spPr>
              <a:xfrm>
                <a:off x="6400680" y="2143116"/>
                <a:ext cx="857256" cy="857256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8072462" y="3286124"/>
              <a:ext cx="857256" cy="857256"/>
              <a:chOff x="7858148" y="3180502"/>
              <a:chExt cx="857256" cy="857256"/>
            </a:xfrm>
          </p:grpSpPr>
          <p:pic>
            <p:nvPicPr>
              <p:cNvPr id="8" name="Picture 7" descr="DSCN0309.jpg"/>
              <p:cNvPicPr>
                <a:picLocks noChangeAspect="1"/>
              </p:cNvPicPr>
              <p:nvPr/>
            </p:nvPicPr>
            <p:blipFill>
              <a:blip r:embed="rId5" cstate="print"/>
              <a:srcRect l="21818"/>
              <a:stretch>
                <a:fillRect/>
              </a:stretch>
            </p:blipFill>
            <p:spPr>
              <a:xfrm>
                <a:off x="7929586" y="3214686"/>
                <a:ext cx="767959" cy="785818"/>
              </a:xfrm>
              <a:prstGeom prst="rect">
                <a:avLst/>
              </a:prstGeom>
              <a:scene3d>
                <a:camera prst="orthographicFront">
                  <a:rot lat="0" lon="0" rev="0"/>
                </a:camera>
                <a:lightRig rig="threePt" dir="t"/>
              </a:scene3d>
            </p:spPr>
          </p:pic>
          <p:sp>
            <p:nvSpPr>
              <p:cNvPr id="13" name="Oval 12"/>
              <p:cNvSpPr/>
              <p:nvPr/>
            </p:nvSpPr>
            <p:spPr>
              <a:xfrm>
                <a:off x="7858148" y="3180502"/>
                <a:ext cx="857256" cy="857256"/>
              </a:xfrm>
              <a:prstGeom prst="ellipse">
                <a:avLst/>
              </a:prstGeom>
              <a:noFill/>
              <a:ln w="158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6500826" y="4786322"/>
              <a:ext cx="865961" cy="857256"/>
              <a:chOff x="6546626" y="4600716"/>
              <a:chExt cx="865961" cy="857256"/>
            </a:xfrm>
          </p:grpSpPr>
          <p:pic>
            <p:nvPicPr>
              <p:cNvPr id="10" name="Picture 9" descr="strain-gauge-for-loadcell-500x500.jpg"/>
              <p:cNvPicPr>
                <a:picLocks noChangeAspect="1"/>
              </p:cNvPicPr>
              <p:nvPr/>
            </p:nvPicPr>
            <p:blipFill>
              <a:blip r:embed="rId6"/>
              <a:srcRect l="48324" t="46098"/>
              <a:stretch>
                <a:fillRect/>
              </a:stretch>
            </p:blipFill>
            <p:spPr>
              <a:xfrm>
                <a:off x="6572264" y="4786322"/>
                <a:ext cx="840323" cy="501202"/>
              </a:xfrm>
              <a:prstGeom prst="rect">
                <a:avLst/>
              </a:prstGeom>
            </p:spPr>
          </p:pic>
          <p:sp>
            <p:nvSpPr>
              <p:cNvPr id="14" name="Oval 13"/>
              <p:cNvSpPr/>
              <p:nvPr/>
            </p:nvSpPr>
            <p:spPr>
              <a:xfrm>
                <a:off x="6546626" y="4600716"/>
                <a:ext cx="857256" cy="857256"/>
              </a:xfrm>
              <a:prstGeom prst="ellipse">
                <a:avLst/>
              </a:prstGeom>
              <a:noFill/>
              <a:ln w="158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4714876" y="3214686"/>
              <a:ext cx="945786" cy="965948"/>
              <a:chOff x="4857752" y="3571876"/>
              <a:chExt cx="945786" cy="965948"/>
            </a:xfrm>
          </p:grpSpPr>
          <p:pic>
            <p:nvPicPr>
              <p:cNvPr id="11" name="Picture 10" descr="E2E-X-U.jpg"/>
              <p:cNvPicPr>
                <a:picLocks noChangeAspect="1"/>
              </p:cNvPicPr>
              <p:nvPr/>
            </p:nvPicPr>
            <p:blipFill>
              <a:blip r:embed="rId7" cstate="print"/>
              <a:srcRect l="36364" t="30259" r="9090"/>
              <a:stretch>
                <a:fillRect/>
              </a:stretch>
            </p:blipFill>
            <p:spPr>
              <a:xfrm>
                <a:off x="4857752" y="3571876"/>
                <a:ext cx="857256" cy="823272"/>
              </a:xfrm>
              <a:prstGeom prst="rect">
                <a:avLst/>
              </a:prstGeom>
              <a:scene3d>
                <a:camera prst="orthographicFront">
                  <a:rot lat="0" lon="0" rev="12000000"/>
                </a:camera>
                <a:lightRig rig="threePt" dir="t"/>
              </a:scene3d>
            </p:spPr>
          </p:pic>
          <p:sp>
            <p:nvSpPr>
              <p:cNvPr id="15" name="Oval 14"/>
              <p:cNvSpPr/>
              <p:nvPr/>
            </p:nvSpPr>
            <p:spPr>
              <a:xfrm>
                <a:off x="4946282" y="3680568"/>
                <a:ext cx="857256" cy="857256"/>
              </a:xfrm>
              <a:prstGeom prst="ellipse">
                <a:avLst/>
              </a:prstGeom>
              <a:noFill/>
              <a:ln w="158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1" name="Straight Connector 20"/>
            <p:cNvCxnSpPr>
              <a:stCxn id="15" idx="6"/>
            </p:cNvCxnSpPr>
            <p:nvPr/>
          </p:nvCxnSpPr>
          <p:spPr>
            <a:xfrm>
              <a:off x="5660662" y="3752006"/>
              <a:ext cx="657588" cy="108794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3" idx="2"/>
            </p:cNvCxnSpPr>
            <p:nvPr/>
          </p:nvCxnSpPr>
          <p:spPr>
            <a:xfrm rot="10800000" flipV="1">
              <a:off x="7477126" y="3714751"/>
              <a:ext cx="595337" cy="155573"/>
            </a:xfrm>
            <a:prstGeom prst="line">
              <a:avLst/>
            </a:prstGeom>
            <a:ln w="158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2" idx="4"/>
            </p:cNvCxnSpPr>
            <p:nvPr/>
          </p:nvCxnSpPr>
          <p:spPr>
            <a:xfrm rot="5400000">
              <a:off x="6557910" y="3086164"/>
              <a:ext cx="500066" cy="4273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4" idx="0"/>
            </p:cNvCxnSpPr>
            <p:nvPr/>
          </p:nvCxnSpPr>
          <p:spPr>
            <a:xfrm rot="5400000" flipH="1" flipV="1">
              <a:off x="6750859" y="4536289"/>
              <a:ext cx="428628" cy="71438"/>
            </a:xfrm>
            <a:prstGeom prst="line">
              <a:avLst/>
            </a:prstGeom>
            <a:ln w="158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1160068" y="2428868"/>
            <a:ext cx="6698080" cy="3880806"/>
            <a:chOff x="1160068" y="2428868"/>
            <a:chExt cx="6698080" cy="3880806"/>
          </a:xfrm>
        </p:grpSpPr>
        <p:sp>
          <p:nvSpPr>
            <p:cNvPr id="32" name="Rectangle 31"/>
            <p:cNvSpPr/>
            <p:nvPr/>
          </p:nvSpPr>
          <p:spPr>
            <a:xfrm>
              <a:off x="1928794" y="2428868"/>
              <a:ext cx="285752" cy="285752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643174" y="2857496"/>
              <a:ext cx="285752" cy="285752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160068" y="3046172"/>
              <a:ext cx="285752" cy="285752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571604" y="3714752"/>
              <a:ext cx="285752" cy="285752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546098" y="3651860"/>
              <a:ext cx="285752" cy="285752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643702" y="2500306"/>
              <a:ext cx="285752" cy="285752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786446" y="3143248"/>
              <a:ext cx="285752" cy="285752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572396" y="3143248"/>
              <a:ext cx="285752" cy="285752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786578" y="3929066"/>
              <a:ext cx="285752" cy="285752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928794" y="5892076"/>
              <a:ext cx="285752" cy="285752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460638" y="5786454"/>
              <a:ext cx="51249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k-MK" sz="2800" dirty="0">
                  <a:latin typeface="Arial" pitchFamily="34" charset="0"/>
                  <a:cs typeface="Arial" pitchFamily="34" charset="0"/>
                </a:rPr>
                <a:t>ИНТЕРФЕЈС СО СЕТИЛОТО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/>
              <a:t>ЕКСПЕРИМЕНТАЛНИ РЕЗУЛТАТИ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00034" y="3643314"/>
            <a:ext cx="8224300" cy="2786082"/>
            <a:chOff x="500034" y="3643314"/>
            <a:chExt cx="8224300" cy="2786082"/>
          </a:xfrm>
        </p:grpSpPr>
        <p:pic>
          <p:nvPicPr>
            <p:cNvPr id="36867" name="Picture 3" descr="Foto-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00628" y="3643314"/>
              <a:ext cx="3723706" cy="2786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68" name="Picture 4" descr="Photo-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0034" y="3643314"/>
              <a:ext cx="3643338" cy="2786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8"/>
          <p:cNvGrpSpPr/>
          <p:nvPr/>
        </p:nvGrpSpPr>
        <p:grpSpPr>
          <a:xfrm>
            <a:off x="500034" y="928670"/>
            <a:ext cx="8286808" cy="5641626"/>
            <a:chOff x="500034" y="928670"/>
            <a:chExt cx="8286808" cy="5641626"/>
          </a:xfrm>
        </p:grpSpPr>
        <p:pic>
          <p:nvPicPr>
            <p:cNvPr id="36866" name="Picture 2" descr="Slika_8_13b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28728" y="928670"/>
              <a:ext cx="6001963" cy="3571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500034" y="5000636"/>
              <a:ext cx="82868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mk-MK" sz="2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Редуцирање на релативните грешки за </a:t>
              </a:r>
              <a:r>
                <a:rPr lang="mk-MK" sz="2400" b="1" spc="50" dirty="0" err="1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шестнаесет</a:t>
              </a:r>
              <a:r>
                <a:rPr lang="mk-MK" sz="2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пати</a:t>
              </a:r>
            </a:p>
            <a:p>
              <a:pPr algn="ctr"/>
              <a:r>
                <a:rPr lang="mk-MK" sz="2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од 2,6 % на 0,18%</a:t>
              </a:r>
            </a:p>
            <a:p>
              <a:pPr algn="ctr"/>
              <a:endParaRPr lang="mk-MK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  <a:p>
              <a:pPr algn="ctr"/>
              <a:r>
                <a:rPr lang="en-US" sz="2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R</a:t>
              </a:r>
              <a:r>
                <a:rPr lang="en-US" sz="2400" b="1" spc="50" baseline="-2500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o</a:t>
              </a:r>
              <a:r>
                <a:rPr lang="en-US" sz="2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=27,1 </a:t>
              </a:r>
              <a:r>
                <a:rPr lang="en-US" sz="2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ymbol" pitchFamily="18" charset="2"/>
                </a:rPr>
                <a:t>W     </a:t>
              </a:r>
              <a:r>
                <a:rPr lang="en-US" sz="2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R</a:t>
              </a:r>
              <a:r>
                <a:rPr lang="en-US" sz="2400" b="1" spc="50" baseline="-2500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DSON</a:t>
              </a:r>
              <a:r>
                <a:rPr lang="en-US" sz="2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=30 </a:t>
              </a:r>
              <a:r>
                <a:rPr lang="en-US" sz="2400" b="1" spc="50" dirty="0" err="1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m</a:t>
              </a:r>
              <a:r>
                <a:rPr lang="en-US" sz="2400" b="1" spc="50" dirty="0" err="1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ymbol" pitchFamily="18" charset="2"/>
                </a:rPr>
                <a:t>W</a:t>
              </a:r>
              <a:endParaRPr lang="mk-MK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42844" y="1000108"/>
          <a:ext cx="8786873" cy="1828812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143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74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88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74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0052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mk-MK" sz="1800" b="0" cap="none" spc="0" dirty="0">
                          <a:ln w="12700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Параметар</a:t>
                      </a:r>
                      <a:endParaRPr lang="en-US" sz="1800" b="0" cap="none" spc="0" dirty="0">
                        <a:ln w="12700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mk-MK" sz="1800" b="0" cap="none" spc="0" dirty="0">
                          <a:ln w="12700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Кал. во една точка [</a:t>
                      </a:r>
                      <a:r>
                        <a:rPr lang="mk-MK" sz="1800" b="0" cap="none" spc="0" dirty="0" err="1">
                          <a:ln w="12700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ms</a:t>
                      </a:r>
                      <a:r>
                        <a:rPr lang="mk-MK" sz="1800" b="0" cap="none" spc="0" dirty="0">
                          <a:ln w="12700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]</a:t>
                      </a:r>
                      <a:endParaRPr lang="en-US" sz="1800" b="0" cap="none" spc="0" dirty="0">
                        <a:ln w="12700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mk-MK" sz="1800" b="0" cap="none" spc="0" dirty="0">
                          <a:ln w="12700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Кал. во две точки [</a:t>
                      </a:r>
                      <a:r>
                        <a:rPr lang="mk-MK" sz="1800" b="0" cap="none" spc="0" dirty="0" err="1">
                          <a:ln w="12700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ms</a:t>
                      </a:r>
                      <a:r>
                        <a:rPr lang="mk-MK" sz="1800" b="0" cap="none" spc="0" dirty="0">
                          <a:ln w="12700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]</a:t>
                      </a:r>
                      <a:endParaRPr lang="en-US" sz="1800" b="0" cap="none" spc="0" dirty="0">
                        <a:ln w="12700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mk-MK" sz="1800" b="0" cap="none" spc="0" dirty="0">
                          <a:ln w="12700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Метод на три сигнали [</a:t>
                      </a:r>
                      <a:r>
                        <a:rPr lang="mk-MK" sz="1800" b="0" cap="none" spc="0" dirty="0" err="1">
                          <a:ln w="12700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ms</a:t>
                      </a:r>
                      <a:r>
                        <a:rPr lang="mk-MK" sz="1800" b="0" cap="none" spc="0" dirty="0">
                          <a:ln w="12700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]</a:t>
                      </a:r>
                      <a:endParaRPr lang="en-US" sz="1800" b="0" cap="none" spc="0" dirty="0">
                        <a:ln w="12700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2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mk-MK" sz="1800" b="0" cap="none" spc="0" dirty="0">
                          <a:ln w="12700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Основни </a:t>
                      </a:r>
                      <a:r>
                        <a:rPr lang="mk-MK" sz="1800" b="0" cap="none" spc="0" dirty="0" err="1">
                          <a:ln w="12700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ел</a:t>
                      </a:r>
                      <a:r>
                        <a:rPr lang="mk-MK" sz="1800" b="0" cap="none" spc="0" dirty="0">
                          <a:ln w="12700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. кола</a:t>
                      </a:r>
                      <a:endParaRPr lang="en-US" sz="1800" b="0" cap="none" spc="0" dirty="0">
                        <a:ln w="12700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mk-MK" sz="18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47,22</a:t>
                      </a:r>
                      <a:endParaRPr lang="en-US" sz="1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mk-MK" sz="18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66,52</a:t>
                      </a:r>
                      <a:endParaRPr lang="en-US" sz="1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mk-MK" sz="1800" b="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66,94</a:t>
                      </a:r>
                      <a:endParaRPr lang="en-US" sz="180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68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mk-MK" sz="1800" b="0" cap="none" spc="0" dirty="0">
                          <a:ln w="12700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Подобрени </a:t>
                      </a:r>
                      <a:r>
                        <a:rPr lang="mk-MK" sz="1800" b="0" cap="none" spc="0" dirty="0" err="1">
                          <a:ln w="12700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ел</a:t>
                      </a:r>
                      <a:r>
                        <a:rPr lang="mk-MK" sz="1800" b="0" cap="none" spc="0" dirty="0">
                          <a:ln w="12700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. кола</a:t>
                      </a:r>
                      <a:endParaRPr lang="en-US" sz="1800" b="0" cap="none" spc="0" dirty="0">
                        <a:ln w="12700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mk-MK" sz="18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34,23</a:t>
                      </a:r>
                      <a:endParaRPr lang="en-US" sz="1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mk-MK" sz="18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47,06</a:t>
                      </a:r>
                      <a:endParaRPr lang="en-US" sz="1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mk-MK" sz="18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47,46</a:t>
                      </a:r>
                      <a:endParaRPr lang="en-US" sz="1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52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mk-MK" sz="1800" b="0" cap="none" spc="0" dirty="0">
                          <a:ln w="12700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Подобрување</a:t>
                      </a:r>
                      <a:r>
                        <a:rPr lang="mk-MK" sz="1800" b="0" cap="none" spc="0" baseline="0" dirty="0">
                          <a:ln w="12700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800" b="0" cap="none" spc="0" baseline="0" dirty="0">
                          <a:ln w="12700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[%]</a:t>
                      </a:r>
                      <a:endParaRPr lang="en-US" sz="1800" b="0" cap="none" spc="0" dirty="0">
                        <a:ln w="12700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27 %</a:t>
                      </a:r>
                      <a:endParaRPr lang="en-US" sz="1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29%</a:t>
                      </a:r>
                      <a:endParaRPr lang="en-US" sz="1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29%</a:t>
                      </a:r>
                      <a:endParaRPr lang="en-US" sz="1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357158" y="857232"/>
            <a:ext cx="8429684" cy="5120666"/>
            <a:chOff x="357158" y="857232"/>
            <a:chExt cx="8429684" cy="5120666"/>
          </a:xfrm>
        </p:grpSpPr>
        <p:grpSp>
          <p:nvGrpSpPr>
            <p:cNvPr id="13" name="Group 12"/>
            <p:cNvGrpSpPr/>
            <p:nvPr/>
          </p:nvGrpSpPr>
          <p:grpSpPr>
            <a:xfrm>
              <a:off x="357158" y="857232"/>
              <a:ext cx="8429684" cy="5120666"/>
              <a:chOff x="357158" y="857232"/>
              <a:chExt cx="8429684" cy="5120666"/>
            </a:xfrm>
          </p:grpSpPr>
          <p:pic>
            <p:nvPicPr>
              <p:cNvPr id="36869" name="Picture 5" descr="IMAG0450 copy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714876" y="857232"/>
                <a:ext cx="4071966" cy="30761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357158" y="4500570"/>
                <a:ext cx="8429684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>
                  <a:lnSpc>
                    <a:spcPct val="150000"/>
                  </a:lnSpc>
                  <a:buFont typeface="Wingdings" pitchFamily="2" charset="2"/>
                  <a:buChar char="q"/>
                </a:pPr>
                <a:r>
                  <a:rPr lang="mk-MK" sz="2000" b="1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Резолуција (</a:t>
                </a:r>
                <a:r>
                  <a:rPr lang="en-US" sz="2000" b="1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ENOB</a:t>
                </a:r>
                <a:r>
                  <a:rPr lang="mk-MK" sz="2000" b="1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) со основните електрични кола: </a:t>
                </a:r>
                <a:r>
                  <a:rPr lang="en-US" sz="2000" b="1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10,5 bits</a:t>
                </a:r>
              </a:p>
              <a:p>
                <a:pPr>
                  <a:lnSpc>
                    <a:spcPct val="150000"/>
                  </a:lnSpc>
                  <a:buFont typeface="Wingdings" pitchFamily="2" charset="2"/>
                  <a:buChar char="q"/>
                </a:pPr>
                <a:r>
                  <a:rPr lang="mk-MK" sz="2000" b="1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Подобрување на резолуцијата со компаратор на 11,7 </a:t>
                </a:r>
                <a:r>
                  <a:rPr lang="en-US" sz="2000" b="1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bits</a:t>
                </a:r>
              </a:p>
              <a:p>
                <a:pPr>
                  <a:lnSpc>
                    <a:spcPct val="150000"/>
                  </a:lnSpc>
                  <a:buFont typeface="Wingdings" pitchFamily="2" charset="2"/>
                  <a:buChar char="q"/>
                </a:pPr>
                <a:r>
                  <a:rPr lang="mk-MK" sz="2000" b="1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Подобрување на резолуцијата со </a:t>
                </a:r>
                <a:r>
                  <a:rPr lang="mk-MK" sz="2000" b="1" spc="50" dirty="0" err="1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конст</a:t>
                </a:r>
                <a:r>
                  <a:rPr lang="mk-MK" sz="2000" b="1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. струен извор на 11,9 </a:t>
                </a:r>
                <a:r>
                  <a:rPr lang="en-US" sz="2000" b="1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bits</a:t>
                </a:r>
                <a:endParaRPr lang="mk-MK" sz="2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41985" name="Picture 1" descr="Photo-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7158" y="857232"/>
              <a:ext cx="4017014" cy="3071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mk-MK" sz="4000" dirty="0"/>
              <a:t>КОНТИНУИРАНА АВТОМАТСКА КАЛ.</a:t>
            </a:r>
          </a:p>
        </p:txBody>
      </p:sp>
      <p:pic>
        <p:nvPicPr>
          <p:cNvPr id="37890" name="Picture 2" descr="Slika_8_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3429000"/>
            <a:ext cx="400945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 descr="Untitled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857232"/>
            <a:ext cx="4138745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4851395" y="785794"/>
            <a:ext cx="3935447" cy="5893234"/>
            <a:chOff x="4851395" y="785794"/>
            <a:chExt cx="3935447" cy="5893234"/>
          </a:xfrm>
        </p:grpSpPr>
        <p:pic>
          <p:nvPicPr>
            <p:cNvPr id="37892" name="Picture 4" descr="Slika_8_2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51395" y="785794"/>
              <a:ext cx="3935447" cy="3000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3" name="Picture 5" descr="Slika_8_19b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000628" y="3786190"/>
              <a:ext cx="3786214" cy="2892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357158" y="1000108"/>
            <a:ext cx="3786214" cy="184665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mk-MK" sz="3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ПРОШИРУВАЊЕ НА МЕРНОТО ПОДРАЧЈЕ</a:t>
            </a:r>
            <a:endParaRPr lang="en-US" sz="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714488"/>
            <a:ext cx="9144000" cy="341632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mk-MK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ПРОШИРУВАЊЕ НА МЕТРОЛОШКИТЕ КАРАКТЕРИСТИКИ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/>
              <a:t>ИНДУКТИВНИ МЕРНИ СЕТИЛА</a:t>
            </a:r>
          </a:p>
        </p:txBody>
      </p:sp>
      <p:pic>
        <p:nvPicPr>
          <p:cNvPr id="38914" name="Picture 2" descr="Slika_8_23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000108"/>
            <a:ext cx="2625557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 descr="Slika_8_23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857628"/>
            <a:ext cx="2772687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mk-MK"/>
          </a:p>
        </p:txBody>
      </p:sp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3571868" y="1357298"/>
          <a:ext cx="1857388" cy="1187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7" name="Equation" r:id="rId5" imgW="583947" imgH="368140" progId="Equation.3">
                  <p:embed/>
                </p:oleObj>
              </mc:Choice>
              <mc:Fallback>
                <p:oleObj name="Equation" r:id="rId5" imgW="583947" imgH="3681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68" y="1357298"/>
                        <a:ext cx="1857388" cy="11875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mk-MK"/>
          </a:p>
        </p:txBody>
      </p:sp>
      <p:graphicFrame>
        <p:nvGraphicFramePr>
          <p:cNvPr id="38918" name="Object 6"/>
          <p:cNvGraphicFramePr>
            <a:graphicFrameLocks noChangeAspect="1"/>
          </p:cNvGraphicFramePr>
          <p:nvPr/>
        </p:nvGraphicFramePr>
        <p:xfrm>
          <a:off x="3714744" y="5286388"/>
          <a:ext cx="2346738" cy="642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8" name="Equation" r:id="rId7" imgW="698500" imgH="190500" progId="Equation.3">
                  <p:embed/>
                </p:oleObj>
              </mc:Choice>
              <mc:Fallback>
                <p:oleObj name="Equation" r:id="rId7" imgW="698500" imgH="1905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44" y="5286388"/>
                        <a:ext cx="2346738" cy="6429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920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00826" y="785794"/>
            <a:ext cx="2500330" cy="262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/>
              <a:t>ИНТЕРФЕЈС ЗА ИНДУКТИВНИ СЕТИЛА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14348" y="928670"/>
            <a:ext cx="7643866" cy="4331459"/>
            <a:chOff x="714348" y="928670"/>
            <a:chExt cx="7643866" cy="4331459"/>
          </a:xfrm>
        </p:grpSpPr>
        <p:grpSp>
          <p:nvGrpSpPr>
            <p:cNvPr id="10" name="Group 9"/>
            <p:cNvGrpSpPr/>
            <p:nvPr/>
          </p:nvGrpSpPr>
          <p:grpSpPr>
            <a:xfrm>
              <a:off x="714348" y="928670"/>
              <a:ext cx="7572429" cy="3190513"/>
              <a:chOff x="714348" y="928670"/>
              <a:chExt cx="7572429" cy="3190513"/>
            </a:xfrm>
          </p:grpSpPr>
          <p:pic>
            <p:nvPicPr>
              <p:cNvPr id="40962" name="Picture 2" descr="Slika_8_24_a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14348" y="928670"/>
                <a:ext cx="2786082" cy="31905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963" name="Picture 3" descr="Slika_8_24_b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643570" y="1000108"/>
                <a:ext cx="2643207" cy="30515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714348" y="4429132"/>
              <a:ext cx="26432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mk-MK" sz="2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Калибрација во една точка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15008" y="4429132"/>
              <a:ext cx="26432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mk-MK" sz="2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Метод на три сигнали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57158" y="5643578"/>
            <a:ext cx="8501122" cy="83099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mk-MK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Максимално дозволената излезна струја го ограничува мерењето мали индуктивности</a:t>
            </a:r>
          </a:p>
        </p:txBody>
      </p:sp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3992568" y="4486291"/>
          <a:ext cx="1365250" cy="115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5" name="Equation" r:id="rId5" imgW="406080" imgH="342720" progId="Equation.3">
                  <p:embed/>
                </p:oleObj>
              </mc:Choice>
              <mc:Fallback>
                <p:oleObj name="Equation" r:id="rId5" imgW="406080" imgH="34272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2568" y="4486291"/>
                        <a:ext cx="1365250" cy="11572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mk-MK"/>
          </a:p>
        </p:txBody>
      </p:sp>
      <p:grpSp>
        <p:nvGrpSpPr>
          <p:cNvPr id="17" name="Group 16"/>
          <p:cNvGrpSpPr/>
          <p:nvPr/>
        </p:nvGrpSpPr>
        <p:grpSpPr>
          <a:xfrm>
            <a:off x="714347" y="928670"/>
            <a:ext cx="7500991" cy="3214710"/>
            <a:chOff x="714347" y="928670"/>
            <a:chExt cx="7500991" cy="3214710"/>
          </a:xfrm>
        </p:grpSpPr>
        <p:grpSp>
          <p:nvGrpSpPr>
            <p:cNvPr id="14" name="Group 13"/>
            <p:cNvGrpSpPr/>
            <p:nvPr/>
          </p:nvGrpSpPr>
          <p:grpSpPr>
            <a:xfrm>
              <a:off x="714347" y="928670"/>
              <a:ext cx="7500991" cy="3214710"/>
              <a:chOff x="714347" y="928670"/>
              <a:chExt cx="7500991" cy="3214710"/>
            </a:xfrm>
          </p:grpSpPr>
          <p:pic>
            <p:nvPicPr>
              <p:cNvPr id="40965" name="Picture 5" descr="Slika_8_27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714347" y="928670"/>
                <a:ext cx="2862569" cy="32147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4572000" y="1285860"/>
                <a:ext cx="364333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mk-MK" sz="2400" b="1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Диференцијална конфигурација</a:t>
                </a:r>
              </a:p>
            </p:txBody>
          </p:sp>
        </p:grpSp>
        <p:graphicFrame>
          <p:nvGraphicFramePr>
            <p:cNvPr id="40966" name="Object 6"/>
            <p:cNvGraphicFramePr>
              <a:graphicFrameLocks noChangeAspect="1"/>
            </p:cNvGraphicFramePr>
            <p:nvPr/>
          </p:nvGraphicFramePr>
          <p:xfrm>
            <a:off x="4786314" y="2643182"/>
            <a:ext cx="3216275" cy="1071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76" name="Equation" r:id="rId8" imgW="1130040" imgH="380880" progId="Equation.3">
                    <p:embed/>
                  </p:oleObj>
                </mc:Choice>
                <mc:Fallback>
                  <p:oleObj name="Equation" r:id="rId8" imgW="1130040" imgH="38088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6314" y="2643182"/>
                          <a:ext cx="3216275" cy="10715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mk-MK" sz="4000" dirty="0"/>
              <a:t>ДИРЕКТНА ВРСКА СО КОМПЈУТЕР</a:t>
            </a:r>
          </a:p>
        </p:txBody>
      </p:sp>
      <p:sp>
        <p:nvSpPr>
          <p:cNvPr id="44060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4034" name="Picture 2" descr="sensor-mC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8234"/>
            <a:ext cx="4579661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 descr="wave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948168"/>
            <a:ext cx="3765663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42844" y="4214818"/>
          <a:ext cx="8858311" cy="2363912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{0505E3EF-67EA-436B-97B2-0124C06EBD24}</a:tableStyleId>
              </a:tblPr>
              <a:tblGrid>
                <a:gridCol w="579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58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58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6394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913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900872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mk-MK" sz="1600" dirty="0"/>
                        <a:t>Ред. Бр.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mk-MK" sz="1600" dirty="0"/>
                        <a:t>Тип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mk-MK" sz="1600" dirty="0"/>
                        <a:t>Производител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mk-MK" sz="1600" dirty="0"/>
                        <a:t>Аналогни канали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mk-MK" sz="1600" dirty="0"/>
                        <a:t>Дигитални вл./</a:t>
                      </a:r>
                      <a:r>
                        <a:rPr lang="mk-MK" sz="1600" dirty="0" err="1"/>
                        <a:t>изл</a:t>
                      </a:r>
                      <a:r>
                        <a:rPr lang="mk-MK" sz="1600" dirty="0"/>
                        <a:t>. канали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mk-MK" sz="1600" dirty="0" err="1"/>
                        <a:t>Poolup</a:t>
                      </a:r>
                      <a:r>
                        <a:rPr lang="mk-MK" sz="1600" dirty="0"/>
                        <a:t>/ </a:t>
                      </a:r>
                      <a:r>
                        <a:rPr lang="mk-MK" sz="1600" dirty="0" err="1"/>
                        <a:t>Pooldown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mk-MK" sz="1600" dirty="0"/>
                        <a:t>Бафери во три состојби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mk-MK" sz="1600" dirty="0"/>
                        <a:t>Тајмери/</a:t>
                      </a:r>
                      <a:endParaRPr lang="en-US" sz="1600" dirty="0"/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mk-MK" sz="1600" dirty="0"/>
                        <a:t>бројачи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mk-MK" sz="1600" dirty="0"/>
                        <a:t>Канали за отпорнички мерни сетила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mk-MK" sz="1600" dirty="0"/>
                        <a:t>Цена*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559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mk-MK" sz="1600"/>
                        <a:t>1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mk-MK" sz="1600" dirty="0"/>
                        <a:t>USB-6501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mk-MK" sz="1600" dirty="0"/>
                        <a:t>NI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mk-MK" sz="1600"/>
                        <a:t>/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mk-MK" sz="1600" dirty="0"/>
                        <a:t>24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mk-MK" sz="1600" dirty="0">
                          <a:solidFill>
                            <a:srgbClr val="FF0000"/>
                          </a:solidFill>
                        </a:rPr>
                        <a:t>ДА</a:t>
                      </a:r>
                      <a:endParaRPr lang="en-US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mk-MK" sz="1600"/>
                        <a:t>ДА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mk-MK" sz="1600"/>
                        <a:t>1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mk-MK" sz="1600"/>
                        <a:t>/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mk-MK" sz="1600"/>
                        <a:t>1,0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559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mk-MK" sz="1600"/>
                        <a:t>2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mk-MK" sz="1600"/>
                        <a:t>USB-6009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mk-MK" sz="1600" dirty="0"/>
                        <a:t>NI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mk-MK" sz="1600" dirty="0"/>
                        <a:t>8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mk-MK" sz="1600"/>
                        <a:t>16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mk-MK" sz="1600" dirty="0">
                          <a:solidFill>
                            <a:srgbClr val="FF0000"/>
                          </a:solidFill>
                        </a:rPr>
                        <a:t>ДА</a:t>
                      </a:r>
                      <a:endParaRPr lang="en-US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mk-MK" sz="1600" dirty="0"/>
                        <a:t>ДА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mk-MK" sz="1600"/>
                        <a:t>1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mk-MK" sz="1600"/>
                        <a:t>/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mk-MK" sz="1600"/>
                        <a:t>2,7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559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mk-MK" sz="1600"/>
                        <a:t>3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mk-MK" sz="1600"/>
                        <a:t>PCI-6601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mk-MK" sz="1600"/>
                        <a:t>NI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mk-MK" sz="1600" dirty="0"/>
                        <a:t>/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mk-MK" sz="1600" dirty="0"/>
                        <a:t>32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mk-MK" sz="1600"/>
                        <a:t>НЕ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mk-MK" sz="1600" dirty="0"/>
                        <a:t>ДА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mk-MK" sz="1600"/>
                        <a:t>4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mk-MK" sz="1600"/>
                        <a:t>/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mk-MK" sz="1600"/>
                        <a:t>3,3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4559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mk-MK" sz="1600"/>
                        <a:t>4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mk-MK" sz="1600"/>
                        <a:t>PCI-6321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mk-MK" sz="1600"/>
                        <a:t>NI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mk-MK" sz="1600"/>
                        <a:t>16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mk-MK" sz="1600" dirty="0"/>
                        <a:t>24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mk-MK" sz="1600" dirty="0"/>
                        <a:t>НЕ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mk-MK" sz="1600"/>
                        <a:t>ДА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mk-MK" sz="1600" dirty="0"/>
                        <a:t>4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mk-MK" sz="1600"/>
                        <a:t>/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mk-MK" sz="1600"/>
                        <a:t>5,9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4559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mk-MK" sz="1600" dirty="0"/>
                        <a:t>5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mk-MK" sz="1600"/>
                        <a:t>PCI-1780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mk-MK" sz="1600"/>
                        <a:t>Advantech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mk-MK" sz="1600"/>
                        <a:t>/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mk-MK" sz="1600"/>
                        <a:t>16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mk-MK" sz="1600"/>
                        <a:t>НЕ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mk-MK" sz="1600">
                          <a:solidFill>
                            <a:srgbClr val="FF0000"/>
                          </a:solidFill>
                        </a:rPr>
                        <a:t>НЕ</a:t>
                      </a:r>
                      <a:endParaRPr lang="en-US" sz="16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mk-MK" sz="1600" dirty="0"/>
                        <a:t>8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mk-MK" sz="1600" dirty="0"/>
                        <a:t>/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mk-MK" sz="1600" dirty="0"/>
                        <a:t>2,8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4559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mk-MK" sz="16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mk-MK" sz="1600" dirty="0"/>
                        <a:t>PCI-1710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mk-MK" sz="1600"/>
                        <a:t>Advantech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mk-MK" sz="1600"/>
                        <a:t>16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mk-MK" sz="1600"/>
                        <a:t>32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mk-MK" sz="1600" dirty="0"/>
                        <a:t>НЕ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mk-MK" sz="1600" dirty="0">
                          <a:solidFill>
                            <a:srgbClr val="FF0000"/>
                          </a:solidFill>
                        </a:rPr>
                        <a:t>НЕ</a:t>
                      </a:r>
                      <a:endParaRPr lang="en-US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mk-MK" sz="1600" dirty="0"/>
                        <a:t>1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mk-MK" sz="1600" dirty="0"/>
                        <a:t>/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mk-MK" sz="1600" dirty="0"/>
                        <a:t>5,0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7158" y="4500570"/>
            <a:ext cx="8429684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mk-MK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Голема мерна неодреденост на временскиот интервал 0,51 </a:t>
            </a:r>
            <a:r>
              <a:rPr 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ms</a:t>
            </a:r>
            <a:r>
              <a:rPr lang="mk-MK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при софтверско мерење временски интервал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mk-MK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 релативни грешки помали од 0,1% и резолуција 10 бити, брзината на земање примероци изнесува приближно 1,1 </a:t>
            </a:r>
            <a:r>
              <a:rPr lang="en-US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sps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3600" dirty="0"/>
              <a:t>ПРИМЕНА НА МУЛТИВИБРАТОРИ</a:t>
            </a:r>
            <a:endParaRPr lang="en-US" sz="3600" dirty="0"/>
          </a:p>
        </p:txBody>
      </p:sp>
      <p:pic>
        <p:nvPicPr>
          <p:cNvPr id="4" name="Picture 2" descr="Monostable_block_diagram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4627" y="1000108"/>
            <a:ext cx="7136397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36131" y="3929066"/>
            <a:ext cx="264320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mk-MK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Моностабилен мултивибратор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22345" y="3946158"/>
            <a:ext cx="264320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mk-MK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Астабилен мултивибратор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88915" y="4786322"/>
            <a:ext cx="8410585" cy="1928826"/>
            <a:chOff x="142844" y="4786322"/>
            <a:chExt cx="8410585" cy="1928826"/>
          </a:xfrm>
        </p:grpSpPr>
        <p:graphicFrame>
          <p:nvGraphicFramePr>
            <p:cNvPr id="7" name="Object 7"/>
            <p:cNvGraphicFramePr>
              <a:graphicFrameLocks noChangeAspect="1"/>
            </p:cNvGraphicFramePr>
            <p:nvPr/>
          </p:nvGraphicFramePr>
          <p:xfrm>
            <a:off x="142844" y="4857760"/>
            <a:ext cx="4560888" cy="1820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068" name="Equation" r:id="rId4" imgW="1676160" imgH="672840" progId="Equation.3">
                    <p:embed/>
                  </p:oleObj>
                </mc:Choice>
                <mc:Fallback>
                  <p:oleObj name="Equation" r:id="rId4" imgW="1676160" imgH="67284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844" y="4857760"/>
                          <a:ext cx="4560888" cy="18208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8" name="Straight Connector 7"/>
            <p:cNvCxnSpPr/>
            <p:nvPr/>
          </p:nvCxnSpPr>
          <p:spPr>
            <a:xfrm rot="5400000" flipH="1" flipV="1">
              <a:off x="1178695" y="5036355"/>
              <a:ext cx="1928826" cy="1428760"/>
            </a:xfrm>
            <a:prstGeom prst="line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5059" name="Object 3"/>
            <p:cNvGraphicFramePr>
              <a:graphicFrameLocks noChangeAspect="1"/>
            </p:cNvGraphicFramePr>
            <p:nvPr/>
          </p:nvGraphicFramePr>
          <p:xfrm>
            <a:off x="5729267" y="5429250"/>
            <a:ext cx="2824162" cy="595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069" name="Equation" r:id="rId6" imgW="1206360" imgH="253800" progId="Equation.3">
                    <p:embed/>
                  </p:oleObj>
                </mc:Choice>
                <mc:Fallback>
                  <p:oleObj name="Equation" r:id="rId6" imgW="1206360" imgH="2538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29267" y="5429250"/>
                          <a:ext cx="2824162" cy="595313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/>
              <a:t>ПРИМЕНА НА КАЛ. ВО ЕДНА ТОЧКА</a:t>
            </a:r>
            <a:endParaRPr lang="en-US" dirty="0"/>
          </a:p>
        </p:txBody>
      </p:sp>
      <p:pic>
        <p:nvPicPr>
          <p:cNvPr id="46082" name="Picture 2" descr="Slika_9_8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096817"/>
            <a:ext cx="4714908" cy="2546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 descr="Slika_9_8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9537" y="4168256"/>
            <a:ext cx="3298743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 descr="Slika_9_6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857232"/>
            <a:ext cx="4068565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 descr="Slika_9_6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42714" y="928670"/>
            <a:ext cx="328992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/>
              <a:t>ЕКСПЕРИМЕНТАЛНИ РЕЗУЛТАТИ</a:t>
            </a:r>
            <a:endParaRPr lang="en-US" dirty="0"/>
          </a:p>
        </p:txBody>
      </p:sp>
      <p:pic>
        <p:nvPicPr>
          <p:cNvPr id="47106" name="Picture 2" descr="Slika_9_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71546"/>
            <a:ext cx="4650709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 descr="Slika_9_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857628"/>
            <a:ext cx="4889639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357158" y="3857628"/>
            <a:ext cx="7858180" cy="2643206"/>
            <a:chOff x="357158" y="3857628"/>
            <a:chExt cx="7858180" cy="2643206"/>
          </a:xfrm>
        </p:grpSpPr>
        <p:pic>
          <p:nvPicPr>
            <p:cNvPr id="47108" name="Picture 4" descr="Slika_9_1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7158" y="3857628"/>
              <a:ext cx="4860464" cy="2643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47109" name="Object 5"/>
            <p:cNvGraphicFramePr>
              <a:graphicFrameLocks noChangeAspect="1"/>
            </p:cNvGraphicFramePr>
            <p:nvPr/>
          </p:nvGraphicFramePr>
          <p:xfrm>
            <a:off x="5519762" y="4000500"/>
            <a:ext cx="2624138" cy="1049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26" name="Equation" r:id="rId6" imgW="1218960" imgH="482400" progId="Equation.3">
                    <p:embed/>
                  </p:oleObj>
                </mc:Choice>
                <mc:Fallback>
                  <p:oleObj name="Equation" r:id="rId6" imgW="1218960" imgH="4824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19762" y="4000500"/>
                          <a:ext cx="2624138" cy="10493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11" name="Object 7"/>
            <p:cNvGraphicFramePr>
              <a:graphicFrameLocks noChangeAspect="1"/>
            </p:cNvGraphicFramePr>
            <p:nvPr/>
          </p:nvGraphicFramePr>
          <p:xfrm>
            <a:off x="5599138" y="5318125"/>
            <a:ext cx="2616200" cy="1111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27" name="Equation" r:id="rId8" imgW="1143000" imgH="482400" progId="Equation.3">
                    <p:embed/>
                  </p:oleObj>
                </mc:Choice>
                <mc:Fallback>
                  <p:oleObj name="Equation" r:id="rId8" imgW="1143000" imgH="48240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99138" y="5318125"/>
                          <a:ext cx="2616200" cy="1111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1" name="Object 3"/>
          <p:cNvGraphicFramePr>
            <a:graphicFrameLocks noChangeAspect="1"/>
          </p:cNvGraphicFramePr>
          <p:nvPr/>
        </p:nvGraphicFramePr>
        <p:xfrm>
          <a:off x="5483225" y="1857375"/>
          <a:ext cx="3151188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8" name="Equation" r:id="rId10" imgW="1346040" imgH="228600" progId="Equation.3">
                  <p:embed/>
                </p:oleObj>
              </mc:Choice>
              <mc:Fallback>
                <p:oleObj name="Equation" r:id="rId10" imgW="1346040" imgH="2286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3225" y="1857375"/>
                        <a:ext cx="3151188" cy="5349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/>
              <a:t>ЕКСПЕРИМЕНТАЛНИ РЕЗУЛТАТИ</a:t>
            </a:r>
            <a:endParaRPr lang="en-US" dirty="0"/>
          </a:p>
        </p:txBody>
      </p:sp>
      <p:pic>
        <p:nvPicPr>
          <p:cNvPr id="4" name="Picture 2" descr="Prenosna_k-ka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4661998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Absolute_error-1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773490"/>
            <a:ext cx="4652307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000628" y="2000240"/>
            <a:ext cx="3786214" cy="359094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mk-MK" sz="2300" dirty="0">
                <a:ln>
                  <a:noFill/>
                </a:ln>
                <a:solidFill>
                  <a:srgbClr val="990000"/>
                </a:solidFill>
              </a:rPr>
              <a:t>Реализација со </a:t>
            </a:r>
            <a:r>
              <a:rPr lang="en-US" sz="2300" dirty="0">
                <a:ln>
                  <a:noFill/>
                </a:ln>
                <a:solidFill>
                  <a:srgbClr val="990000"/>
                </a:solidFill>
              </a:rPr>
              <a:t>DAQ USB6218</a:t>
            </a:r>
          </a:p>
          <a:p>
            <a:pPr>
              <a:buFont typeface="Wingdings" pitchFamily="2" charset="2"/>
              <a:buChar char="q"/>
            </a:pPr>
            <a:r>
              <a:rPr lang="mk-MK" sz="2300" dirty="0">
                <a:ln>
                  <a:noFill/>
                </a:ln>
                <a:solidFill>
                  <a:srgbClr val="990000"/>
                </a:solidFill>
              </a:rPr>
              <a:t>Временска база </a:t>
            </a:r>
            <a:r>
              <a:rPr lang="en-US" sz="2300" dirty="0">
                <a:ln>
                  <a:noFill/>
                </a:ln>
                <a:solidFill>
                  <a:srgbClr val="990000"/>
                </a:solidFill>
              </a:rPr>
              <a:t>20 MHz</a:t>
            </a:r>
          </a:p>
          <a:p>
            <a:pPr>
              <a:buFont typeface="Wingdings" pitchFamily="2" charset="2"/>
              <a:buChar char="q"/>
            </a:pPr>
            <a:r>
              <a:rPr lang="en-US" sz="2300" dirty="0">
                <a:ln>
                  <a:noFill/>
                </a:ln>
                <a:solidFill>
                  <a:srgbClr val="990000"/>
                </a:solidFill>
              </a:rPr>
              <a:t>ENOB = 14.2 bits (0.1 </a:t>
            </a:r>
            <a:r>
              <a:rPr lang="en-US" sz="2300" dirty="0">
                <a:ln>
                  <a:noFill/>
                </a:ln>
                <a:solidFill>
                  <a:srgbClr val="990000"/>
                </a:solidFill>
                <a:latin typeface="Symbol" pitchFamily="18" charset="2"/>
              </a:rPr>
              <a:t></a:t>
            </a:r>
            <a:r>
              <a:rPr lang="en-US" sz="2300" dirty="0">
                <a:ln>
                  <a:noFill/>
                </a:ln>
                <a:solidFill>
                  <a:srgbClr val="990000"/>
                </a:solidFill>
              </a:rPr>
              <a:t>)</a:t>
            </a:r>
          </a:p>
          <a:p>
            <a:pPr>
              <a:buFont typeface="Wingdings" pitchFamily="2" charset="2"/>
              <a:buChar char="q"/>
            </a:pPr>
            <a:r>
              <a:rPr lang="mk-MK" sz="2300" dirty="0">
                <a:ln>
                  <a:noFill/>
                </a:ln>
                <a:solidFill>
                  <a:srgbClr val="990000"/>
                </a:solidFill>
              </a:rPr>
              <a:t>Мерно подрачје </a:t>
            </a:r>
            <a:r>
              <a:rPr lang="en-US" sz="2300" dirty="0">
                <a:ln>
                  <a:noFill/>
                </a:ln>
                <a:solidFill>
                  <a:srgbClr val="990000"/>
                </a:solidFill>
              </a:rPr>
              <a:t>1000 </a:t>
            </a:r>
            <a:r>
              <a:rPr lang="en-US" sz="2300" dirty="0">
                <a:ln>
                  <a:noFill/>
                </a:ln>
                <a:solidFill>
                  <a:srgbClr val="990000"/>
                </a:solidFill>
                <a:latin typeface="Symbol" pitchFamily="18" charset="2"/>
              </a:rPr>
              <a:t></a:t>
            </a:r>
            <a:r>
              <a:rPr lang="en-US" sz="2300" dirty="0">
                <a:ln>
                  <a:noFill/>
                </a:ln>
                <a:solidFill>
                  <a:srgbClr val="990000"/>
                </a:solidFill>
              </a:rPr>
              <a:t> </a:t>
            </a:r>
            <a:r>
              <a:rPr lang="mk-MK" sz="2300" dirty="0">
                <a:ln>
                  <a:noFill/>
                </a:ln>
                <a:solidFill>
                  <a:srgbClr val="990000"/>
                </a:solidFill>
              </a:rPr>
              <a:t>до</a:t>
            </a:r>
            <a:r>
              <a:rPr lang="en-US" sz="2300" dirty="0">
                <a:ln>
                  <a:noFill/>
                </a:ln>
                <a:solidFill>
                  <a:srgbClr val="990000"/>
                </a:solidFill>
              </a:rPr>
              <a:t> 3000 </a:t>
            </a:r>
            <a:r>
              <a:rPr lang="en-US" sz="2300" dirty="0">
                <a:ln>
                  <a:noFill/>
                </a:ln>
                <a:solidFill>
                  <a:srgbClr val="990000"/>
                </a:solidFill>
                <a:latin typeface="Symbol" pitchFamily="18" charset="2"/>
              </a:rPr>
              <a:t> </a:t>
            </a:r>
          </a:p>
          <a:p>
            <a:pPr>
              <a:buFont typeface="Wingdings" pitchFamily="2" charset="2"/>
              <a:buChar char="q"/>
            </a:pPr>
            <a:r>
              <a:rPr lang="mk-MK" sz="2300" dirty="0">
                <a:ln>
                  <a:noFill/>
                </a:ln>
                <a:solidFill>
                  <a:srgbClr val="990000"/>
                </a:solidFill>
              </a:rPr>
              <a:t>Максимална релативна грешка на </a:t>
            </a:r>
            <a:r>
              <a:rPr lang="mk-MK" sz="2300" dirty="0" err="1">
                <a:ln>
                  <a:noFill/>
                </a:ln>
                <a:solidFill>
                  <a:srgbClr val="990000"/>
                </a:solidFill>
              </a:rPr>
              <a:t>апроксими</a:t>
            </a:r>
            <a:r>
              <a:rPr lang="mk-MK" sz="2300" dirty="0">
                <a:ln>
                  <a:noFill/>
                </a:ln>
                <a:solidFill>
                  <a:srgbClr val="990000"/>
                </a:solidFill>
              </a:rPr>
              <a:t>- раната </a:t>
            </a:r>
            <a:r>
              <a:rPr lang="mk-MK" sz="2300" dirty="0" err="1">
                <a:ln>
                  <a:noFill/>
                </a:ln>
                <a:solidFill>
                  <a:srgbClr val="990000"/>
                </a:solidFill>
              </a:rPr>
              <a:t>к-ка</a:t>
            </a:r>
            <a:r>
              <a:rPr lang="en-US" sz="2300" dirty="0">
                <a:ln>
                  <a:noFill/>
                </a:ln>
                <a:solidFill>
                  <a:srgbClr val="990000"/>
                </a:solidFill>
              </a:rPr>
              <a:t> 0.11%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/>
              <a:t>МЕРНИ СЕТИЛА И ПРИЛАГОДУВАЊЕ</a:t>
            </a:r>
            <a:endParaRPr lang="en-US" dirty="0"/>
          </a:p>
        </p:txBody>
      </p:sp>
      <p:sp>
        <p:nvSpPr>
          <p:cNvPr id="4" name="Pentagon 3"/>
          <p:cNvSpPr/>
          <p:nvPr/>
        </p:nvSpPr>
        <p:spPr>
          <a:xfrm>
            <a:off x="857224" y="1785926"/>
            <a:ext cx="1357322" cy="1000132"/>
          </a:xfrm>
          <a:prstGeom prst="homePlate">
            <a:avLst/>
          </a:prstGeom>
          <a:blipFill dpi="0" rotWithShape="1">
            <a:blip r:embed="rId2" cstate="print"/>
            <a:srcRect/>
            <a:stretch>
              <a:fillRect l="7000" t="-1000" r="20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1857356" y="1785926"/>
            <a:ext cx="1571636" cy="1000132"/>
          </a:xfrm>
          <a:prstGeom prst="chevron">
            <a:avLst/>
          </a:prstGeom>
          <a:blipFill dpi="0" rotWithShape="1">
            <a:blip r:embed="rId3"/>
            <a:srcRect/>
            <a:stretch>
              <a:fillRect l="19000" t="16000" r="20000" b="12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071802" y="1785926"/>
            <a:ext cx="1571636" cy="1000132"/>
          </a:xfrm>
          <a:prstGeom prst="chevron">
            <a:avLst/>
          </a:prstGeom>
          <a:blipFill dpi="0" rotWithShape="1">
            <a:blip r:embed="rId4"/>
            <a:srcRect/>
            <a:stretch>
              <a:fillRect l="38000" t="19000" r="13000" b="21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2910" y="1571612"/>
            <a:ext cx="4214842" cy="14287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74619" y="1071546"/>
            <a:ext cx="3040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2800" dirty="0"/>
              <a:t>ПАМЕТНО СЕТИЛО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6375042" y="1571612"/>
            <a:ext cx="1785950" cy="1428760"/>
          </a:xfrm>
          <a:prstGeom prst="rect">
            <a:avLst/>
          </a:prstGeom>
          <a:blipFill dpi="0" rotWithShape="1">
            <a:blip r:embed="rId5"/>
            <a:srcRect/>
            <a:stretch>
              <a:fillRect b="1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715008" y="1071546"/>
            <a:ext cx="2997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2800" dirty="0"/>
              <a:t>МИКРОПРОЦЕСОР</a:t>
            </a:r>
            <a:endParaRPr lang="en-US" sz="2800" dirty="0"/>
          </a:p>
        </p:txBody>
      </p:sp>
      <p:sp>
        <p:nvSpPr>
          <p:cNvPr id="16" name="Right Arrow 15"/>
          <p:cNvSpPr/>
          <p:nvPr/>
        </p:nvSpPr>
        <p:spPr>
          <a:xfrm>
            <a:off x="4857752" y="2071678"/>
            <a:ext cx="1500198" cy="42862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2445952" y="5420718"/>
            <a:ext cx="1643074" cy="996696"/>
            <a:chOff x="2445952" y="5420718"/>
            <a:chExt cx="1643074" cy="996696"/>
          </a:xfrm>
        </p:grpSpPr>
        <p:sp>
          <p:nvSpPr>
            <p:cNvPr id="19" name="Rectangle 18"/>
            <p:cNvSpPr/>
            <p:nvPr/>
          </p:nvSpPr>
          <p:spPr>
            <a:xfrm>
              <a:off x="2445952" y="5420718"/>
              <a:ext cx="1097280" cy="996696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 l="11000" t="20000" r="7000" b="14000"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3543160" y="5706470"/>
              <a:ext cx="545866" cy="428628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4117734" y="5214950"/>
            <a:ext cx="4097604" cy="14287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394940" y="5449426"/>
            <a:ext cx="1097280" cy="996696"/>
          </a:xfrm>
          <a:prstGeom prst="rect">
            <a:avLst/>
          </a:prstGeom>
          <a:blipFill dpi="0" rotWithShape="1">
            <a:blip r:embed="rId4"/>
            <a:srcRect/>
            <a:stretch>
              <a:fillRect l="11000" t="20000" r="7000" b="14000"/>
            </a:stretch>
          </a:blip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357950" y="5349280"/>
            <a:ext cx="1571636" cy="1143008"/>
          </a:xfrm>
          <a:prstGeom prst="rect">
            <a:avLst/>
          </a:prstGeom>
          <a:blipFill dpi="0" rotWithShape="1">
            <a:blip r:embed="rId5"/>
            <a:srcRect/>
            <a:stretch>
              <a:fillRect t="1000" b="1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714876" y="4634900"/>
            <a:ext cx="2997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2800" dirty="0"/>
              <a:t>МИКРОПРОЦЕСОР</a:t>
            </a:r>
            <a:endParaRPr lang="en-US" sz="28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508580" y="4546370"/>
            <a:ext cx="1920280" cy="1871044"/>
            <a:chOff x="508580" y="4546370"/>
            <a:chExt cx="1920280" cy="1871044"/>
          </a:xfrm>
        </p:grpSpPr>
        <p:sp>
          <p:nvSpPr>
            <p:cNvPr id="18" name="Rectangle 17"/>
            <p:cNvSpPr/>
            <p:nvPr/>
          </p:nvSpPr>
          <p:spPr>
            <a:xfrm>
              <a:off x="785786" y="5420718"/>
              <a:ext cx="1097280" cy="996696"/>
            </a:xfrm>
            <a:prstGeom prst="rect">
              <a:avLst/>
            </a:prstGeom>
            <a:blipFill dpi="0" rotWithShape="1">
              <a:blip r:embed="rId6" cstate="print"/>
              <a:srcRect/>
              <a:stretch>
                <a:fillRect l="6000" t="-3000" r="3000" b="3000"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1882994" y="5706470"/>
              <a:ext cx="545866" cy="428628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08580" y="4546370"/>
              <a:ext cx="176663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mk-MK" sz="2800" dirty="0"/>
                <a:t>ПАСИВНО </a:t>
              </a:r>
            </a:p>
            <a:p>
              <a:pPr algn="ctr"/>
              <a:r>
                <a:rPr lang="mk-MK" sz="2800" dirty="0"/>
                <a:t>СЕТИЛО</a:t>
              </a:r>
              <a:endParaRPr lang="en-US" sz="2800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42910" y="3571876"/>
            <a:ext cx="7917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2800" dirty="0">
                <a:solidFill>
                  <a:srgbClr val="FF0000"/>
                </a:solidFill>
              </a:rPr>
              <a:t>ДИЈАГНОСТИКА, КАЛИБРАЦИЈА, КОМПЕНЗАЦИЈА</a:t>
            </a:r>
            <a:r>
              <a:rPr lang="en-US" sz="2800" dirty="0">
                <a:solidFill>
                  <a:srgbClr val="FF0000"/>
                </a:solidFill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0046 L 0.18194 0.0004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/>
              <a:t>ТЕМПЕРАТУРНА СТАБИЛНОСТ</a:t>
            </a:r>
            <a:endParaRPr lang="en-US" dirty="0"/>
          </a:p>
        </p:txBody>
      </p:sp>
      <p:pic>
        <p:nvPicPr>
          <p:cNvPr id="4" name="Picture 2" descr="Tx_temp-1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148" y="1285860"/>
            <a:ext cx="4303449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Tc_temp-1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148" y="3773490"/>
            <a:ext cx="4312414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Rx_temp-2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303314"/>
            <a:ext cx="4329000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487863" y="4000504"/>
            <a:ext cx="465613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300" dirty="0">
                <a:solidFill>
                  <a:srgbClr val="990000"/>
                </a:solidFill>
              </a:rPr>
              <a:t> </a:t>
            </a:r>
            <a:r>
              <a:rPr lang="mk-MK" sz="2300" dirty="0">
                <a:solidFill>
                  <a:srgbClr val="990000"/>
                </a:solidFill>
              </a:rPr>
              <a:t>При рапиден температурен   пораст</a:t>
            </a:r>
            <a:r>
              <a:rPr lang="en-US" sz="2300" dirty="0">
                <a:solidFill>
                  <a:srgbClr val="990000"/>
                </a:solidFill>
              </a:rPr>
              <a:t> </a:t>
            </a:r>
            <a:r>
              <a:rPr lang="en-US" sz="2300" dirty="0" err="1">
                <a:solidFill>
                  <a:srgbClr val="990000"/>
                </a:solidFill>
              </a:rPr>
              <a:t>Tx</a:t>
            </a:r>
            <a:r>
              <a:rPr lang="en-US" sz="2300" dirty="0">
                <a:solidFill>
                  <a:srgbClr val="990000"/>
                </a:solidFill>
              </a:rPr>
              <a:t> </a:t>
            </a:r>
            <a:r>
              <a:rPr lang="mk-MK" sz="2300" dirty="0">
                <a:solidFill>
                  <a:srgbClr val="990000"/>
                </a:solidFill>
              </a:rPr>
              <a:t>и</a:t>
            </a:r>
            <a:r>
              <a:rPr lang="en-US" sz="2300" dirty="0">
                <a:solidFill>
                  <a:srgbClr val="990000"/>
                </a:solidFill>
              </a:rPr>
              <a:t> </a:t>
            </a:r>
            <a:r>
              <a:rPr lang="en-US" sz="2300" dirty="0" err="1">
                <a:solidFill>
                  <a:srgbClr val="990000"/>
                </a:solidFill>
              </a:rPr>
              <a:t>Tc</a:t>
            </a:r>
            <a:r>
              <a:rPr lang="en-US" sz="2300" dirty="0">
                <a:solidFill>
                  <a:srgbClr val="990000"/>
                </a:solidFill>
              </a:rPr>
              <a:t> </a:t>
            </a:r>
            <a:r>
              <a:rPr lang="mk-MK" sz="2300" dirty="0">
                <a:solidFill>
                  <a:srgbClr val="990000"/>
                </a:solidFill>
              </a:rPr>
              <a:t>се зголемуваат</a:t>
            </a:r>
            <a:r>
              <a:rPr lang="en-US" sz="2300" dirty="0">
                <a:solidFill>
                  <a:srgbClr val="990000"/>
                </a:solidFill>
              </a:rPr>
              <a:t> 2</a:t>
            </a:r>
            <a:r>
              <a:rPr lang="mk-MK" sz="2300" dirty="0">
                <a:solidFill>
                  <a:srgbClr val="990000"/>
                </a:solidFill>
              </a:rPr>
              <a:t> </a:t>
            </a:r>
            <a:r>
              <a:rPr lang="en-US" sz="2300" dirty="0">
                <a:solidFill>
                  <a:srgbClr val="990000"/>
                </a:solidFill>
              </a:rPr>
              <a:t>%</a:t>
            </a:r>
          </a:p>
          <a:p>
            <a:pPr>
              <a:buFont typeface="Arial" pitchFamily="34" charset="0"/>
              <a:buChar char="•"/>
            </a:pPr>
            <a:r>
              <a:rPr lang="en-US" sz="2300" dirty="0">
                <a:solidFill>
                  <a:srgbClr val="990000"/>
                </a:solidFill>
              </a:rPr>
              <a:t> Rx </a:t>
            </a:r>
            <a:r>
              <a:rPr lang="mk-MK" sz="2300" dirty="0">
                <a:solidFill>
                  <a:srgbClr val="990000"/>
                </a:solidFill>
              </a:rPr>
              <a:t>се намалува </a:t>
            </a:r>
            <a:r>
              <a:rPr lang="en-US" sz="2300" dirty="0">
                <a:solidFill>
                  <a:srgbClr val="990000"/>
                </a:solidFill>
              </a:rPr>
              <a:t> 0.</a:t>
            </a:r>
            <a:r>
              <a:rPr lang="mk-MK" sz="2300" dirty="0">
                <a:solidFill>
                  <a:srgbClr val="990000"/>
                </a:solidFill>
              </a:rPr>
              <a:t>1</a:t>
            </a:r>
            <a:r>
              <a:rPr lang="en-US" sz="2300" dirty="0">
                <a:solidFill>
                  <a:srgbClr val="990000"/>
                </a:solidFill>
              </a:rPr>
              <a:t>2</a:t>
            </a:r>
            <a:r>
              <a:rPr lang="mk-MK" sz="2300" dirty="0">
                <a:solidFill>
                  <a:srgbClr val="990000"/>
                </a:solidFill>
              </a:rPr>
              <a:t>5 </a:t>
            </a:r>
            <a:r>
              <a:rPr lang="en-US" sz="2300" dirty="0">
                <a:solidFill>
                  <a:srgbClr val="990000"/>
                </a:solidFill>
              </a:rPr>
              <a:t>%</a:t>
            </a:r>
          </a:p>
          <a:p>
            <a:pPr>
              <a:buFont typeface="Arial" pitchFamily="34" charset="0"/>
              <a:buChar char="•"/>
            </a:pPr>
            <a:r>
              <a:rPr lang="en-US" sz="2300" dirty="0">
                <a:solidFill>
                  <a:srgbClr val="990000"/>
                </a:solidFill>
              </a:rPr>
              <a:t> </a:t>
            </a:r>
            <a:r>
              <a:rPr lang="mk-MK" sz="2300" b="1" dirty="0">
                <a:solidFill>
                  <a:srgbClr val="990000"/>
                </a:solidFill>
              </a:rPr>
              <a:t>Калибрацијата во една точка </a:t>
            </a:r>
          </a:p>
          <a:p>
            <a:r>
              <a:rPr lang="mk-MK" sz="2300" b="1" dirty="0">
                <a:solidFill>
                  <a:srgbClr val="990000"/>
                </a:solidFill>
              </a:rPr>
              <a:t>ги намалува температурните </a:t>
            </a:r>
            <a:r>
              <a:rPr lang="en-US" sz="2300" b="1" dirty="0">
                <a:solidFill>
                  <a:srgbClr val="990000"/>
                </a:solidFill>
              </a:rPr>
              <a:t> </a:t>
            </a:r>
            <a:endParaRPr lang="mk-MK" sz="2300" b="1" dirty="0">
              <a:solidFill>
                <a:srgbClr val="990000"/>
              </a:solidFill>
            </a:endParaRPr>
          </a:p>
          <a:p>
            <a:r>
              <a:rPr lang="mk-MK" sz="2300" b="1" dirty="0">
                <a:solidFill>
                  <a:srgbClr val="990000"/>
                </a:solidFill>
              </a:rPr>
              <a:t>ефекти приближно</a:t>
            </a:r>
            <a:r>
              <a:rPr lang="en-US" sz="2300" b="1" dirty="0">
                <a:solidFill>
                  <a:srgbClr val="990000"/>
                </a:solidFill>
              </a:rPr>
              <a:t> 16 </a:t>
            </a:r>
            <a:r>
              <a:rPr lang="mk-MK" sz="2300" b="1" dirty="0">
                <a:solidFill>
                  <a:srgbClr val="990000"/>
                </a:solidFill>
              </a:rPr>
              <a:t>пати</a:t>
            </a:r>
            <a:endParaRPr lang="en-US" sz="2300" b="1" dirty="0">
              <a:solidFill>
                <a:srgbClr val="99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mk-MK" sz="3200" dirty="0"/>
              <a:t>ЗГОЛЕМУВАЊЕ НА БРОЈОТ НА МЕРНИ СЕТИЛА</a:t>
            </a:r>
            <a:endParaRPr lang="en-US" sz="3200" dirty="0"/>
          </a:p>
        </p:txBody>
      </p:sp>
      <p:pic>
        <p:nvPicPr>
          <p:cNvPr id="48130" name="Picture 2" descr="Slika_9_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000108"/>
            <a:ext cx="5729288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 descr="Slika_9_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857232"/>
            <a:ext cx="24526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15074" y="3214686"/>
            <a:ext cx="2857520" cy="2714644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q"/>
            </a:pPr>
            <a:r>
              <a:rPr lang="en-US" sz="2300" dirty="0">
                <a:ln>
                  <a:noFill/>
                </a:ln>
                <a:solidFill>
                  <a:srgbClr val="990000"/>
                </a:solidFill>
              </a:rPr>
              <a:t>N x N </a:t>
            </a:r>
            <a:r>
              <a:rPr lang="mk-MK" sz="2300" dirty="0">
                <a:ln>
                  <a:noFill/>
                </a:ln>
                <a:solidFill>
                  <a:srgbClr val="990000"/>
                </a:solidFill>
              </a:rPr>
              <a:t>сетила</a:t>
            </a:r>
            <a:endParaRPr lang="en-US" sz="2300" dirty="0">
              <a:ln>
                <a:noFill/>
              </a:ln>
              <a:solidFill>
                <a:srgbClr val="990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mk-MK" sz="2300" dirty="0">
                <a:ln>
                  <a:noFill/>
                </a:ln>
                <a:solidFill>
                  <a:srgbClr val="990000"/>
                </a:solidFill>
              </a:rPr>
              <a:t>Намален број </a:t>
            </a:r>
            <a:r>
              <a:rPr lang="mk-MK" sz="2300" dirty="0" err="1">
                <a:ln>
                  <a:noFill/>
                </a:ln>
                <a:solidFill>
                  <a:srgbClr val="990000"/>
                </a:solidFill>
              </a:rPr>
              <a:t>интерфејсни</a:t>
            </a:r>
            <a:r>
              <a:rPr lang="mk-MK" sz="2300" dirty="0">
                <a:ln>
                  <a:noFill/>
                </a:ln>
                <a:solidFill>
                  <a:srgbClr val="990000"/>
                </a:solidFill>
              </a:rPr>
              <a:t> врски</a:t>
            </a:r>
            <a:endParaRPr lang="en-US" sz="2300" dirty="0">
              <a:ln>
                <a:noFill/>
              </a:ln>
              <a:solidFill>
                <a:srgbClr val="990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mk-MK" sz="2300" dirty="0">
                <a:ln>
                  <a:noFill/>
                </a:ln>
                <a:solidFill>
                  <a:srgbClr val="990000"/>
                </a:solidFill>
              </a:rPr>
              <a:t>Применливо на сите </a:t>
            </a:r>
            <a:r>
              <a:rPr lang="mk-MK" sz="2300" dirty="0" err="1">
                <a:ln>
                  <a:noFill/>
                </a:ln>
                <a:solidFill>
                  <a:srgbClr val="990000"/>
                </a:solidFill>
              </a:rPr>
              <a:t>калибрациски</a:t>
            </a:r>
            <a:r>
              <a:rPr lang="mk-MK" sz="2300" dirty="0">
                <a:ln>
                  <a:noFill/>
                </a:ln>
                <a:solidFill>
                  <a:srgbClr val="990000"/>
                </a:solidFill>
              </a:rPr>
              <a:t> техники</a:t>
            </a:r>
            <a:endParaRPr lang="en-US" sz="2300" dirty="0">
              <a:ln>
                <a:noFill/>
              </a:ln>
              <a:solidFill>
                <a:srgbClr val="99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73" y="2928934"/>
            <a:ext cx="9070753" cy="116955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mk-MK" sz="7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ВИДЕО ПРЕЗЕНТАЦИЈА</a:t>
            </a:r>
            <a:endParaRPr lang="en-US" sz="7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Multisensor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43966" y="6429396"/>
            <a:ext cx="380992" cy="28574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 fullScrn="1"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/>
              <a:t>ПРИМЕНА НА </a:t>
            </a:r>
            <a:r>
              <a:rPr lang="en-US" dirty="0"/>
              <a:t>FPGA </a:t>
            </a:r>
            <a:r>
              <a:rPr lang="mk-MK" dirty="0"/>
              <a:t>И </a:t>
            </a:r>
            <a:r>
              <a:rPr lang="en-US" dirty="0"/>
              <a:t>CPLD</a:t>
            </a:r>
          </a:p>
        </p:txBody>
      </p:sp>
      <p:pic>
        <p:nvPicPr>
          <p:cNvPr id="49154" name="Picture 2" descr="Slika_9_25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857232"/>
            <a:ext cx="223574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 descr="Slika_9_25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857232"/>
            <a:ext cx="222251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 descr="Slika_9_25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928670"/>
            <a:ext cx="2341579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5" descr="Slika_9_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071942"/>
            <a:ext cx="358582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6" descr="Slika_9_2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0" y="3857628"/>
            <a:ext cx="464551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326556-F4F3-45A7-A261-C1B358F8A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37" y="964214"/>
            <a:ext cx="1875380" cy="1755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54574" y="146775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>
                <a:latin typeface="+mj-lt"/>
              </a:rPr>
              <a:t>Innovative Teaching Approaches in development of Software Designed Instrumentation and its application in real-time systems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894649-3E22-4588-B073-A30CE2AA19FE}"/>
              </a:ext>
            </a:extLst>
          </p:cNvPr>
          <p:cNvSpPr txBox="1"/>
          <p:nvPr/>
        </p:nvSpPr>
        <p:spPr>
          <a:xfrm>
            <a:off x="1220306" y="2719215"/>
            <a:ext cx="3608364" cy="12464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0" dirty="0">
                <a:solidFill>
                  <a:prstClr val="black"/>
                </a:solidFill>
                <a:latin typeface="Garamond" panose="02020404030301010803" pitchFamily="18" charset="0"/>
                <a:cs typeface="+mn-cs"/>
              </a:rPr>
              <a:t>ITASDI</a:t>
            </a:r>
            <a:endParaRPr lang="en-US" sz="7500" dirty="0">
              <a:ln w="9525">
                <a:solidFill>
                  <a:srgbClr val="FFED00"/>
                </a:solidFill>
                <a:prstDash val="solid"/>
              </a:ln>
              <a:solidFill>
                <a:prstClr val="black"/>
              </a:solidFill>
              <a:latin typeface="Garamond" panose="02020404030301010803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88EF19-99CB-4DBC-8B7B-725C8553E454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574" y="3837134"/>
            <a:ext cx="891540" cy="8915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AC23E7-A671-4730-B2AD-AC52DA72271B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6" r="16898" b="21859"/>
          <a:stretch/>
        </p:blipFill>
        <p:spPr>
          <a:xfrm>
            <a:off x="3688842" y="3768554"/>
            <a:ext cx="949361" cy="1028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7FF7EE-90AD-4545-A8A0-E8BB8D8F705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238" y="3785930"/>
            <a:ext cx="1028700" cy="1028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8EB124-E47F-448D-B8E0-55F7BFA0BA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203" y="2953730"/>
            <a:ext cx="1133912" cy="75438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C1D746F-8C41-451C-BE79-F52029CAA55C}"/>
              </a:ext>
            </a:extLst>
          </p:cNvPr>
          <p:cNvSpPr txBox="1"/>
          <p:nvPr/>
        </p:nvSpPr>
        <p:spPr>
          <a:xfrm>
            <a:off x="5814650" y="2636912"/>
            <a:ext cx="1972994" cy="1275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38" dirty="0">
                <a:solidFill>
                  <a:prstClr val="black"/>
                </a:solidFill>
                <a:latin typeface="+mj-lt"/>
              </a:rPr>
              <a:t>Co-f</a:t>
            </a:r>
            <a:r>
              <a:rPr lang="en-US" sz="1538" dirty="0" err="1">
                <a:solidFill>
                  <a:prstClr val="black"/>
                </a:solidFill>
                <a:latin typeface="+mj-lt"/>
                <a:cs typeface="+mn-cs"/>
              </a:rPr>
              <a:t>unded</a:t>
            </a:r>
            <a:r>
              <a:rPr lang="en-US" sz="1538" dirty="0">
                <a:solidFill>
                  <a:prstClr val="black"/>
                </a:solidFill>
                <a:latin typeface="+mj-lt"/>
                <a:cs typeface="+mn-cs"/>
              </a:rPr>
              <a:t> by the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38" dirty="0">
                <a:solidFill>
                  <a:prstClr val="black"/>
                </a:solidFill>
                <a:latin typeface="+mj-lt"/>
                <a:cs typeface="+mn-cs"/>
              </a:rPr>
              <a:t>Erasmus+ Programme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38" dirty="0">
                <a:solidFill>
                  <a:prstClr val="black"/>
                </a:solidFill>
                <a:latin typeface="+mj-lt"/>
                <a:cs typeface="+mn-cs"/>
              </a:rPr>
              <a:t>of the European Union</a:t>
            </a:r>
          </a:p>
        </p:txBody>
      </p:sp>
      <p:pic>
        <p:nvPicPr>
          <p:cNvPr id="15" name="Picture 14" descr="Novi Sad University.svg">
            <a:extLst>
              <a:ext uri="{FF2B5EF4-FFF2-40B4-BE49-F238E27FC236}">
                <a16:creationId xmlns:a16="http://schemas.microsoft.com/office/drawing/2014/main" id="{B1BE40A5-E537-4BAD-AD83-2AB7139775E6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928" y="3875058"/>
            <a:ext cx="862900" cy="802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748" y="3875058"/>
            <a:ext cx="935652" cy="86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516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/>
              <a:t>Претходни истражувања</a:t>
            </a:r>
            <a:endParaRPr lang="en-US" dirty="0"/>
          </a:p>
        </p:txBody>
      </p:sp>
      <p:pic>
        <p:nvPicPr>
          <p:cNvPr id="5" name="Picture 4" descr="Ngewall.com-high-resolution-wallpaper-world-map-original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8026"/>
            <a:ext cx="9144000" cy="619997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643042" y="1000108"/>
            <a:ext cx="2428892" cy="785818"/>
            <a:chOff x="500034" y="2000240"/>
            <a:chExt cx="912008" cy="266638"/>
          </a:xfrm>
        </p:grpSpPr>
        <p:pic>
          <p:nvPicPr>
            <p:cNvPr id="7" name="Picture 6" descr="index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4377" y="2109782"/>
              <a:ext cx="447665" cy="157096"/>
            </a:xfrm>
            <a:prstGeom prst="rect">
              <a:avLst/>
            </a:prstGeom>
          </p:spPr>
        </p:pic>
        <p:pic>
          <p:nvPicPr>
            <p:cNvPr id="8" name="Picture 7" descr="235px-Microchip_logo.svg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0034" y="2000240"/>
              <a:ext cx="295720" cy="186241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13" name="Picture 12" descr="SelloUCV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4942" y="3214686"/>
            <a:ext cx="904876" cy="88790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2857488" y="928670"/>
            <a:ext cx="4014811" cy="4514187"/>
            <a:chOff x="2857488" y="928670"/>
            <a:chExt cx="4014811" cy="4514187"/>
          </a:xfrm>
        </p:grpSpPr>
        <p:pic>
          <p:nvPicPr>
            <p:cNvPr id="9" name="Picture 8" descr="Logo_UPC.svg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57488" y="4857760"/>
              <a:ext cx="585097" cy="585097"/>
            </a:xfrm>
            <a:prstGeom prst="rect">
              <a:avLst/>
            </a:prstGeom>
            <a:solidFill>
              <a:schemeClr val="bg1"/>
            </a:solidFill>
          </p:spPr>
        </p:pic>
        <p:graphicFrame>
          <p:nvGraphicFramePr>
            <p:cNvPr id="2049" name="Object 1"/>
            <p:cNvGraphicFramePr>
              <a:graphicFrameLocks noChangeAspect="1"/>
            </p:cNvGraphicFramePr>
            <p:nvPr/>
          </p:nvGraphicFramePr>
          <p:xfrm>
            <a:off x="6215074" y="4357694"/>
            <a:ext cx="657225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0" r:id="rId8" imgW="2286000" imgH="2076450" progId="">
                    <p:embed/>
                  </p:oleObj>
                </mc:Choice>
                <mc:Fallback>
                  <p:oleObj r:id="rId8" imgW="2286000" imgH="2076450" progId="">
                    <p:embed/>
                    <p:pic>
                      <p:nvPicPr>
                        <p:cNvPr id="0" name="Picture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15074" y="4357694"/>
                          <a:ext cx="657225" cy="609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2" name="Picture 11" descr="University_Gothenburg_Logo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14942" y="928670"/>
              <a:ext cx="673543" cy="600065"/>
            </a:xfrm>
            <a:prstGeom prst="rect">
              <a:avLst/>
            </a:prstGeom>
          </p:spPr>
        </p:pic>
        <p:pic>
          <p:nvPicPr>
            <p:cNvPr id="14" name="Picture 13" descr="Wroclaw_University_of_Technology_logo.jp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929322" y="2643182"/>
              <a:ext cx="633419" cy="624973"/>
            </a:xfrm>
            <a:prstGeom prst="rect">
              <a:avLst/>
            </a:prstGeom>
          </p:spPr>
        </p:pic>
      </p:grpSp>
      <p:pic>
        <p:nvPicPr>
          <p:cNvPr id="16" name="Picture 15" descr="220px-Logo_University_of_Science_and_Technology_Beijing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857884" y="3000372"/>
            <a:ext cx="642942" cy="642942"/>
          </a:xfrm>
          <a:prstGeom prst="rect">
            <a:avLst/>
          </a:prstGeom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437305" y="1000108"/>
            <a:ext cx="7277967" cy="2552584"/>
            <a:chOff x="437305" y="1000108"/>
            <a:chExt cx="7277967" cy="2552584"/>
          </a:xfrm>
        </p:grpSpPr>
        <p:pic>
          <p:nvPicPr>
            <p:cNvPr id="17" name="Picture 16" descr="235px-Microchip_logo.svg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7305" y="2090862"/>
              <a:ext cx="340296" cy="214314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8" name="Picture 17" descr="index.jp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85786" y="2143116"/>
              <a:ext cx="642942" cy="225623"/>
            </a:xfrm>
            <a:prstGeom prst="rect">
              <a:avLst/>
            </a:prstGeom>
          </p:spPr>
        </p:pic>
        <p:pic>
          <p:nvPicPr>
            <p:cNvPr id="19" name="Picture 18" descr="SelloUCV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28794" y="3266940"/>
              <a:ext cx="291212" cy="285752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0" name="Picture 19" descr="Logo_UPC.svg.png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857620" y="1785926"/>
              <a:ext cx="214314" cy="214314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1" name="Picture 20" descr="University_Gothenburg_Logo.jp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214810" y="1000108"/>
              <a:ext cx="240557" cy="214314"/>
            </a:xfrm>
            <a:prstGeom prst="rect">
              <a:avLst/>
            </a:prstGeom>
          </p:spPr>
        </p:pic>
        <p:pic>
          <p:nvPicPr>
            <p:cNvPr id="22" name="Picture 21" descr="Wroclaw_University_of_Technology_logo.jp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286248" y="1357298"/>
              <a:ext cx="217210" cy="214314"/>
            </a:xfrm>
            <a:prstGeom prst="rect">
              <a:avLst/>
            </a:prstGeom>
          </p:spPr>
        </p:pic>
        <p:pic>
          <p:nvPicPr>
            <p:cNvPr id="23" name="Picture 22" descr="220px-Logo_University_of_Science_and_Technology_Beijing.pn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358082" y="1714488"/>
              <a:ext cx="357190" cy="357190"/>
            </a:xfrm>
            <a:prstGeom prst="rect">
              <a:avLst/>
            </a:prstGeom>
          </p:spPr>
        </p:pic>
        <p:graphicFrame>
          <p:nvGraphicFramePr>
            <p:cNvPr id="2051" name="Object 3"/>
            <p:cNvGraphicFramePr>
              <a:graphicFrameLocks noChangeAspect="1"/>
            </p:cNvGraphicFramePr>
            <p:nvPr/>
          </p:nvGraphicFramePr>
          <p:xfrm>
            <a:off x="4286248" y="1571612"/>
            <a:ext cx="228629" cy="212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1" r:id="rId19" imgW="2286000" imgH="2076450" progId="">
                    <p:embed/>
                  </p:oleObj>
                </mc:Choice>
                <mc:Fallback>
                  <p:oleObj r:id="rId19" imgW="2286000" imgH="2076450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86248" y="1571612"/>
                          <a:ext cx="228629" cy="2120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350000" y="3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9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1.22066 0.4520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00" y="2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9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2066 0.45208 L 1.10243 0.1305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0" y="-1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45000" y="4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56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0243 0.13055 L 0.07083 0.1094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00" y="-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83 0.10949 L 0.18107 1.5166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0" y="7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45000" y="4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108 1.51666 L -0.42517 0.3511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00" y="-5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517 0.35115 L -0.88194 0.7921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00" y="2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32000" y="32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6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194 0.79213 L 0.00208 0.00949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00" y="-3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/>
              <a:t>ДИРЕКТЕН ИНТЕРФЕЈС СЕТИЛО</a:t>
            </a:r>
            <a:r>
              <a:rPr lang="en-US" dirty="0"/>
              <a:t>-PLD</a:t>
            </a:r>
          </a:p>
        </p:txBody>
      </p:sp>
      <p:grpSp>
        <p:nvGrpSpPr>
          <p:cNvPr id="211" name="Group 210"/>
          <p:cNvGrpSpPr/>
          <p:nvPr/>
        </p:nvGrpSpPr>
        <p:grpSpPr>
          <a:xfrm>
            <a:off x="3800141" y="3169671"/>
            <a:ext cx="2308529" cy="1759527"/>
            <a:chOff x="2041798" y="2660073"/>
            <a:chExt cx="2308529" cy="1759527"/>
          </a:xfrm>
        </p:grpSpPr>
        <p:sp>
          <p:nvSpPr>
            <p:cNvPr id="212" name="Freeform 211"/>
            <p:cNvSpPr/>
            <p:nvPr/>
          </p:nvSpPr>
          <p:spPr>
            <a:xfrm>
              <a:off x="2535382" y="2660073"/>
              <a:ext cx="1814945" cy="1759527"/>
            </a:xfrm>
            <a:custGeom>
              <a:avLst/>
              <a:gdLst>
                <a:gd name="connsiteX0" fmla="*/ 0 w 1814945"/>
                <a:gd name="connsiteY0" fmla="*/ 1759527 h 1759527"/>
                <a:gd name="connsiteX1" fmla="*/ 609600 w 1814945"/>
                <a:gd name="connsiteY1" fmla="*/ 290945 h 1759527"/>
                <a:gd name="connsiteX2" fmla="*/ 1814945 w 1814945"/>
                <a:gd name="connsiteY2" fmla="*/ 13854 h 175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4945" h="1759527">
                  <a:moveTo>
                    <a:pt x="0" y="1759527"/>
                  </a:moveTo>
                  <a:cubicBezTo>
                    <a:pt x="153554" y="1170709"/>
                    <a:pt x="307109" y="581891"/>
                    <a:pt x="609600" y="290945"/>
                  </a:cubicBezTo>
                  <a:cubicBezTo>
                    <a:pt x="912091" y="0"/>
                    <a:pt x="1363518" y="6927"/>
                    <a:pt x="1814945" y="13854"/>
                  </a:cubicBezTo>
                </a:path>
              </a:pathLst>
            </a:cu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3" name="Straight Connector 212"/>
            <p:cNvCxnSpPr/>
            <p:nvPr/>
          </p:nvCxnSpPr>
          <p:spPr>
            <a:xfrm rot="10800000">
              <a:off x="2041798" y="4413689"/>
              <a:ext cx="500066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4" name="Arc 213"/>
          <p:cNvSpPr/>
          <p:nvPr/>
        </p:nvSpPr>
        <p:spPr>
          <a:xfrm rot="10800000">
            <a:off x="6115926" y="1691396"/>
            <a:ext cx="3000396" cy="3000396"/>
          </a:xfrm>
          <a:prstGeom prst="arc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5" name="Group 214"/>
          <p:cNvGrpSpPr/>
          <p:nvPr/>
        </p:nvGrpSpPr>
        <p:grpSpPr>
          <a:xfrm>
            <a:off x="4259064" y="3114744"/>
            <a:ext cx="1943558" cy="1872037"/>
            <a:chOff x="4272393" y="3129393"/>
            <a:chExt cx="1943558" cy="1872037"/>
          </a:xfrm>
        </p:grpSpPr>
        <p:sp>
          <p:nvSpPr>
            <p:cNvPr id="216" name="Oval 215"/>
            <p:cNvSpPr/>
            <p:nvPr/>
          </p:nvSpPr>
          <p:spPr>
            <a:xfrm>
              <a:off x="4272393" y="4857760"/>
              <a:ext cx="142876" cy="14287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/>
            <p:cNvSpPr/>
            <p:nvPr/>
          </p:nvSpPr>
          <p:spPr>
            <a:xfrm>
              <a:off x="6073075" y="3129393"/>
              <a:ext cx="142876" cy="14287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8" name="Straight Connector 217"/>
            <p:cNvCxnSpPr>
              <a:stCxn id="214" idx="2"/>
            </p:cNvCxnSpPr>
            <p:nvPr/>
          </p:nvCxnSpPr>
          <p:spPr>
            <a:xfrm rot="16200000" flipH="1">
              <a:off x="5211405" y="4096115"/>
              <a:ext cx="1809042" cy="1588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Arrow Connector 218"/>
            <p:cNvCxnSpPr>
              <a:stCxn id="212" idx="0"/>
            </p:cNvCxnSpPr>
            <p:nvPr/>
          </p:nvCxnSpPr>
          <p:spPr>
            <a:xfrm>
              <a:off x="4293725" y="4929198"/>
              <a:ext cx="1808872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0" name="TextBox 219"/>
            <p:cNvSpPr txBox="1"/>
            <p:nvPr/>
          </p:nvSpPr>
          <p:spPr>
            <a:xfrm>
              <a:off x="5085921" y="4500570"/>
              <a:ext cx="4299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err="1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000" baseline="-25000" dirty="0" err="1">
                  <a:latin typeface="Times New Roman" pitchFamily="18" charset="0"/>
                  <a:cs typeface="Times New Roman" pitchFamily="18" charset="0"/>
                </a:rPr>
                <a:t>ch</a:t>
              </a:r>
              <a:endParaRPr lang="en-US" sz="20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1" name="Group 220"/>
          <p:cNvGrpSpPr/>
          <p:nvPr/>
        </p:nvGrpSpPr>
        <p:grpSpPr>
          <a:xfrm>
            <a:off x="6096526" y="4212655"/>
            <a:ext cx="1591562" cy="753282"/>
            <a:chOff x="6109855" y="4226510"/>
            <a:chExt cx="1591562" cy="753282"/>
          </a:xfrm>
        </p:grpSpPr>
        <p:sp>
          <p:nvSpPr>
            <p:cNvPr id="222" name="Oval 221"/>
            <p:cNvSpPr/>
            <p:nvPr/>
          </p:nvSpPr>
          <p:spPr>
            <a:xfrm>
              <a:off x="7558541" y="4629591"/>
              <a:ext cx="142876" cy="14287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3" name="Straight Arrow Connector 222"/>
            <p:cNvCxnSpPr/>
            <p:nvPr/>
          </p:nvCxnSpPr>
          <p:spPr>
            <a:xfrm flipH="1">
              <a:off x="6109855" y="4929198"/>
              <a:ext cx="1533977" cy="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7629977" y="4691792"/>
              <a:ext cx="2" cy="288000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TextBox 224"/>
            <p:cNvSpPr txBox="1"/>
            <p:nvPr/>
          </p:nvSpPr>
          <p:spPr>
            <a:xfrm>
              <a:off x="6699416" y="4515233"/>
              <a:ext cx="3449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err="1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000" baseline="-25000" dirty="0" err="1">
                  <a:latin typeface="Times New Roman" pitchFamily="18" charset="0"/>
                  <a:cs typeface="Times New Roman" pitchFamily="18" charset="0"/>
                </a:rPr>
                <a:t>x</a:t>
              </a:r>
              <a:endParaRPr lang="en-US" sz="20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7228535" y="4226510"/>
              <a:ext cx="4379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err="1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000" baseline="-25000" dirty="0" err="1">
                  <a:latin typeface="Times New Roman" pitchFamily="18" charset="0"/>
                  <a:cs typeface="Times New Roman" pitchFamily="18" charset="0"/>
                </a:rPr>
                <a:t>tl</a:t>
              </a:r>
              <a:endParaRPr lang="en-US" sz="20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7" name="Rectangle 3"/>
          <p:cNvSpPr>
            <a:spLocks noChangeArrowheads="1"/>
          </p:cNvSpPr>
          <p:nvPr/>
        </p:nvSpPr>
        <p:spPr bwMode="auto">
          <a:xfrm>
            <a:off x="285720" y="2767195"/>
            <a:ext cx="1223704" cy="2533837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stretch>
              <a:fillRect/>
            </a:stretch>
          </a:blip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PLD</a:t>
            </a:r>
          </a:p>
        </p:txBody>
      </p:sp>
      <p:grpSp>
        <p:nvGrpSpPr>
          <p:cNvPr id="228" name="Group 4"/>
          <p:cNvGrpSpPr>
            <a:grpSpLocks/>
          </p:cNvGrpSpPr>
          <p:nvPr/>
        </p:nvGrpSpPr>
        <p:grpSpPr bwMode="auto">
          <a:xfrm rot="5400000">
            <a:off x="2195141" y="2684325"/>
            <a:ext cx="137800" cy="677569"/>
            <a:chOff x="4838" y="8778"/>
            <a:chExt cx="181" cy="1088"/>
          </a:xfrm>
        </p:grpSpPr>
        <p:sp>
          <p:nvSpPr>
            <p:cNvPr id="229" name="Line 5"/>
            <p:cNvSpPr>
              <a:spLocks noChangeShapeType="1"/>
            </p:cNvSpPr>
            <p:nvPr/>
          </p:nvSpPr>
          <p:spPr bwMode="auto">
            <a:xfrm>
              <a:off x="4838" y="8874"/>
              <a:ext cx="181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Line 6"/>
            <p:cNvSpPr>
              <a:spLocks noChangeShapeType="1"/>
            </p:cNvSpPr>
            <p:nvPr/>
          </p:nvSpPr>
          <p:spPr bwMode="auto">
            <a:xfrm rot="5400000">
              <a:off x="4837" y="9054"/>
              <a:ext cx="183" cy="1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Line 7"/>
            <p:cNvSpPr>
              <a:spLocks noChangeShapeType="1"/>
            </p:cNvSpPr>
            <p:nvPr/>
          </p:nvSpPr>
          <p:spPr bwMode="auto">
            <a:xfrm>
              <a:off x="4838" y="9234"/>
              <a:ext cx="18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Line 8"/>
            <p:cNvSpPr>
              <a:spLocks noChangeShapeType="1"/>
            </p:cNvSpPr>
            <p:nvPr/>
          </p:nvSpPr>
          <p:spPr bwMode="auto">
            <a:xfrm rot="5400000">
              <a:off x="4838" y="9414"/>
              <a:ext cx="182" cy="1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Line 9"/>
            <p:cNvSpPr>
              <a:spLocks noChangeShapeType="1"/>
            </p:cNvSpPr>
            <p:nvPr/>
          </p:nvSpPr>
          <p:spPr bwMode="auto">
            <a:xfrm rot="5400000">
              <a:off x="4838" y="8778"/>
              <a:ext cx="92" cy="9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Line 10"/>
            <p:cNvSpPr>
              <a:spLocks noChangeShapeType="1"/>
            </p:cNvSpPr>
            <p:nvPr/>
          </p:nvSpPr>
          <p:spPr bwMode="auto">
            <a:xfrm>
              <a:off x="4838" y="9594"/>
              <a:ext cx="18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Line 11"/>
            <p:cNvSpPr>
              <a:spLocks noChangeShapeType="1"/>
            </p:cNvSpPr>
            <p:nvPr/>
          </p:nvSpPr>
          <p:spPr bwMode="auto">
            <a:xfrm rot="5400000">
              <a:off x="4926" y="9774"/>
              <a:ext cx="92" cy="9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6" name="Line 12"/>
          <p:cNvSpPr>
            <a:spLocks noChangeShapeType="1"/>
          </p:cNvSpPr>
          <p:nvPr/>
        </p:nvSpPr>
        <p:spPr bwMode="auto">
          <a:xfrm>
            <a:off x="1510557" y="3021704"/>
            <a:ext cx="407901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7" name="Line 13"/>
          <p:cNvSpPr>
            <a:spLocks noChangeShapeType="1"/>
          </p:cNvSpPr>
          <p:nvPr/>
        </p:nvSpPr>
        <p:spPr bwMode="auto">
          <a:xfrm>
            <a:off x="2601693" y="3021704"/>
            <a:ext cx="407901" cy="140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38" name="Group 14"/>
          <p:cNvGrpSpPr>
            <a:grpSpLocks/>
          </p:cNvGrpSpPr>
          <p:nvPr/>
        </p:nvGrpSpPr>
        <p:grpSpPr bwMode="auto">
          <a:xfrm>
            <a:off x="2806777" y="4533288"/>
            <a:ext cx="407901" cy="136394"/>
            <a:chOff x="5018" y="2874"/>
            <a:chExt cx="360" cy="97"/>
          </a:xfrm>
        </p:grpSpPr>
        <p:sp>
          <p:nvSpPr>
            <p:cNvPr id="239" name="Line 15"/>
            <p:cNvSpPr>
              <a:spLocks noChangeShapeType="1"/>
            </p:cNvSpPr>
            <p:nvPr/>
          </p:nvSpPr>
          <p:spPr bwMode="auto">
            <a:xfrm>
              <a:off x="5018" y="2874"/>
              <a:ext cx="36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Line 16"/>
            <p:cNvSpPr>
              <a:spLocks noChangeShapeType="1"/>
            </p:cNvSpPr>
            <p:nvPr/>
          </p:nvSpPr>
          <p:spPr bwMode="auto">
            <a:xfrm>
              <a:off x="5018" y="2970"/>
              <a:ext cx="360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1" name="Line 18"/>
          <p:cNvSpPr>
            <a:spLocks noChangeShapeType="1"/>
          </p:cNvSpPr>
          <p:nvPr/>
        </p:nvSpPr>
        <p:spPr bwMode="auto">
          <a:xfrm>
            <a:off x="2843035" y="5278715"/>
            <a:ext cx="344450" cy="1142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4" name="Line 21"/>
          <p:cNvSpPr>
            <a:spLocks noChangeShapeType="1"/>
          </p:cNvSpPr>
          <p:nvPr/>
        </p:nvSpPr>
        <p:spPr bwMode="auto">
          <a:xfrm>
            <a:off x="3010727" y="3021704"/>
            <a:ext cx="1133" cy="151439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" name="Line 22"/>
          <p:cNvSpPr>
            <a:spLocks noChangeShapeType="1"/>
          </p:cNvSpPr>
          <p:nvPr/>
        </p:nvSpPr>
        <p:spPr bwMode="auto">
          <a:xfrm>
            <a:off x="3010727" y="4669637"/>
            <a:ext cx="1133" cy="6060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" name="Oval 24"/>
          <p:cNvSpPr>
            <a:spLocks noChangeArrowheads="1"/>
          </p:cNvSpPr>
          <p:nvPr/>
        </p:nvSpPr>
        <p:spPr bwMode="auto">
          <a:xfrm>
            <a:off x="1482231" y="2976708"/>
            <a:ext cx="64584" cy="80149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" name="Text Box 26"/>
          <p:cNvSpPr txBox="1">
            <a:spLocks noChangeArrowheads="1"/>
          </p:cNvSpPr>
          <p:nvPr/>
        </p:nvSpPr>
        <p:spPr bwMode="auto">
          <a:xfrm>
            <a:off x="1211946" y="2818809"/>
            <a:ext cx="237942" cy="462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P</a:t>
            </a:r>
            <a:r>
              <a:rPr kumimoji="0" lang="en-US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o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8" name="Text Box 27"/>
          <p:cNvSpPr txBox="1">
            <a:spLocks noChangeArrowheads="1"/>
          </p:cNvSpPr>
          <p:nvPr/>
        </p:nvSpPr>
        <p:spPr bwMode="auto">
          <a:xfrm>
            <a:off x="1248462" y="3839862"/>
            <a:ext cx="203951" cy="40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P</a:t>
            </a:r>
            <a:r>
              <a:rPr kumimoji="0" lang="en-US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i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9" name="Text Box 28"/>
          <p:cNvSpPr txBox="1">
            <a:spLocks noChangeArrowheads="1"/>
          </p:cNvSpPr>
          <p:nvPr/>
        </p:nvSpPr>
        <p:spPr bwMode="auto">
          <a:xfrm>
            <a:off x="2155426" y="2585599"/>
            <a:ext cx="296862" cy="378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R</a:t>
            </a:r>
            <a:r>
              <a:rPr kumimoji="0" lang="en-US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x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0" name="Text Box 29"/>
          <p:cNvSpPr txBox="1">
            <a:spLocks noChangeArrowheads="1"/>
          </p:cNvSpPr>
          <p:nvPr/>
        </p:nvSpPr>
        <p:spPr bwMode="auto">
          <a:xfrm>
            <a:off x="2548439" y="4422204"/>
            <a:ext cx="203951" cy="35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C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51" name="Group 4"/>
          <p:cNvGrpSpPr>
            <a:grpSpLocks/>
          </p:cNvGrpSpPr>
          <p:nvPr/>
        </p:nvGrpSpPr>
        <p:grpSpPr bwMode="auto">
          <a:xfrm rot="5400000">
            <a:off x="2195136" y="3705822"/>
            <a:ext cx="137800" cy="677569"/>
            <a:chOff x="4838" y="8778"/>
            <a:chExt cx="181" cy="1088"/>
          </a:xfrm>
        </p:grpSpPr>
        <p:sp>
          <p:nvSpPr>
            <p:cNvPr id="252" name="Line 5"/>
            <p:cNvSpPr>
              <a:spLocks noChangeShapeType="1"/>
            </p:cNvSpPr>
            <p:nvPr/>
          </p:nvSpPr>
          <p:spPr bwMode="auto">
            <a:xfrm>
              <a:off x="4838" y="8874"/>
              <a:ext cx="181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Line 6"/>
            <p:cNvSpPr>
              <a:spLocks noChangeShapeType="1"/>
            </p:cNvSpPr>
            <p:nvPr/>
          </p:nvSpPr>
          <p:spPr bwMode="auto">
            <a:xfrm rot="5400000">
              <a:off x="4837" y="9054"/>
              <a:ext cx="183" cy="1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Line 7"/>
            <p:cNvSpPr>
              <a:spLocks noChangeShapeType="1"/>
            </p:cNvSpPr>
            <p:nvPr/>
          </p:nvSpPr>
          <p:spPr bwMode="auto">
            <a:xfrm>
              <a:off x="4838" y="9234"/>
              <a:ext cx="18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Line 8"/>
            <p:cNvSpPr>
              <a:spLocks noChangeShapeType="1"/>
            </p:cNvSpPr>
            <p:nvPr/>
          </p:nvSpPr>
          <p:spPr bwMode="auto">
            <a:xfrm rot="5400000">
              <a:off x="4838" y="9414"/>
              <a:ext cx="182" cy="1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Line 9"/>
            <p:cNvSpPr>
              <a:spLocks noChangeShapeType="1"/>
            </p:cNvSpPr>
            <p:nvPr/>
          </p:nvSpPr>
          <p:spPr bwMode="auto">
            <a:xfrm rot="5400000">
              <a:off x="4838" y="8778"/>
              <a:ext cx="92" cy="9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Line 10"/>
            <p:cNvSpPr>
              <a:spLocks noChangeShapeType="1"/>
            </p:cNvSpPr>
            <p:nvPr/>
          </p:nvSpPr>
          <p:spPr bwMode="auto">
            <a:xfrm>
              <a:off x="4838" y="9594"/>
              <a:ext cx="18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Line 11"/>
            <p:cNvSpPr>
              <a:spLocks noChangeShapeType="1"/>
            </p:cNvSpPr>
            <p:nvPr/>
          </p:nvSpPr>
          <p:spPr bwMode="auto">
            <a:xfrm rot="5400000">
              <a:off x="4926" y="9774"/>
              <a:ext cx="92" cy="9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9" name="Line 12"/>
          <p:cNvSpPr>
            <a:spLocks noChangeShapeType="1"/>
          </p:cNvSpPr>
          <p:nvPr/>
        </p:nvSpPr>
        <p:spPr bwMode="auto">
          <a:xfrm>
            <a:off x="1510552" y="4043201"/>
            <a:ext cx="407901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0" name="Line 13"/>
          <p:cNvSpPr>
            <a:spLocks noChangeShapeType="1"/>
          </p:cNvSpPr>
          <p:nvPr/>
        </p:nvSpPr>
        <p:spPr bwMode="auto">
          <a:xfrm>
            <a:off x="2601688" y="4043201"/>
            <a:ext cx="407901" cy="140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1" name="Oval 24"/>
          <p:cNvSpPr>
            <a:spLocks noChangeArrowheads="1"/>
          </p:cNvSpPr>
          <p:nvPr/>
        </p:nvSpPr>
        <p:spPr bwMode="auto">
          <a:xfrm>
            <a:off x="1482226" y="3998205"/>
            <a:ext cx="64584" cy="80149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2" name="Text Box 28"/>
          <p:cNvSpPr txBox="1">
            <a:spLocks noChangeArrowheads="1"/>
          </p:cNvSpPr>
          <p:nvPr/>
        </p:nvSpPr>
        <p:spPr bwMode="auto">
          <a:xfrm>
            <a:off x="2155421" y="3607096"/>
            <a:ext cx="296862" cy="378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R</a:t>
            </a:r>
            <a:r>
              <a:rPr kumimoji="0" lang="en-US" sz="2000" b="0" i="0" u="none" strike="noStrike" cap="none" normalizeH="0" baseline="-2500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p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63" name="Group 262"/>
          <p:cNvGrpSpPr/>
          <p:nvPr/>
        </p:nvGrpSpPr>
        <p:grpSpPr>
          <a:xfrm>
            <a:off x="898789" y="3073973"/>
            <a:ext cx="5381361" cy="2680715"/>
            <a:chOff x="898789" y="3073973"/>
            <a:chExt cx="5381361" cy="2680715"/>
          </a:xfrm>
        </p:grpSpPr>
        <p:sp>
          <p:nvSpPr>
            <p:cNvPr id="264" name="TextBox 263"/>
            <p:cNvSpPr txBox="1"/>
            <p:nvPr/>
          </p:nvSpPr>
          <p:spPr>
            <a:xfrm>
              <a:off x="898789" y="3073973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“HZ”</a:t>
              </a:r>
            </a:p>
          </p:txBody>
        </p:sp>
        <p:sp>
          <p:nvSpPr>
            <p:cNvPr id="265" name="Freeform 264"/>
            <p:cNvSpPr/>
            <p:nvPr/>
          </p:nvSpPr>
          <p:spPr>
            <a:xfrm>
              <a:off x="1904992" y="4143380"/>
              <a:ext cx="1524000" cy="1140691"/>
            </a:xfrm>
            <a:custGeom>
              <a:avLst/>
              <a:gdLst>
                <a:gd name="connsiteX0" fmla="*/ 1524000 w 1524000"/>
                <a:gd name="connsiteY0" fmla="*/ 1140691 h 1140691"/>
                <a:gd name="connsiteX1" fmla="*/ 1219200 w 1524000"/>
                <a:gd name="connsiteY1" fmla="*/ 184727 h 1140691"/>
                <a:gd name="connsiteX2" fmla="*/ 0 w 1524000"/>
                <a:gd name="connsiteY2" fmla="*/ 32327 h 1140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0" h="1140691">
                  <a:moveTo>
                    <a:pt x="1524000" y="1140691"/>
                  </a:moveTo>
                  <a:cubicBezTo>
                    <a:pt x="1498600" y="755072"/>
                    <a:pt x="1473200" y="369454"/>
                    <a:pt x="1219200" y="184727"/>
                  </a:cubicBezTo>
                  <a:cubicBezTo>
                    <a:pt x="965200" y="0"/>
                    <a:pt x="482600" y="16163"/>
                    <a:pt x="0" y="32327"/>
                  </a:cubicBezTo>
                </a:path>
              </a:pathLst>
            </a:custGeom>
            <a:ln w="15875">
              <a:solidFill>
                <a:schemeClr val="tx1"/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66" name="Object 32"/>
            <p:cNvGraphicFramePr>
              <a:graphicFrameLocks noChangeAspect="1"/>
            </p:cNvGraphicFramePr>
            <p:nvPr/>
          </p:nvGraphicFramePr>
          <p:xfrm>
            <a:off x="4095750" y="5022850"/>
            <a:ext cx="2184400" cy="731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6" name="Equation" r:id="rId4" imgW="1447560" imgH="482400" progId="Equation.3">
                    <p:embed/>
                  </p:oleObj>
                </mc:Choice>
                <mc:Fallback>
                  <p:oleObj name="Equation" r:id="rId4" imgW="1447560" imgH="4824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95750" y="5022850"/>
                          <a:ext cx="2184400" cy="7318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7" name="TextBox 266"/>
            <p:cNvSpPr txBox="1"/>
            <p:nvPr/>
          </p:nvSpPr>
          <p:spPr>
            <a:xfrm>
              <a:off x="1069375" y="4131688"/>
              <a:ext cx="5036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“1”</a:t>
              </a:r>
            </a:p>
          </p:txBody>
        </p:sp>
      </p:grpSp>
      <p:grpSp>
        <p:nvGrpSpPr>
          <p:cNvPr id="268" name="Group 267"/>
          <p:cNvGrpSpPr/>
          <p:nvPr/>
        </p:nvGrpSpPr>
        <p:grpSpPr>
          <a:xfrm>
            <a:off x="970227" y="3071810"/>
            <a:ext cx="6976798" cy="2684465"/>
            <a:chOff x="928662" y="3071810"/>
            <a:chExt cx="6976798" cy="2684465"/>
          </a:xfrm>
        </p:grpSpPr>
        <p:sp>
          <p:nvSpPr>
            <p:cNvPr id="269" name="Freeform 268"/>
            <p:cNvSpPr/>
            <p:nvPr/>
          </p:nvSpPr>
          <p:spPr>
            <a:xfrm>
              <a:off x="1918842" y="3143248"/>
              <a:ext cx="1524000" cy="2237803"/>
            </a:xfrm>
            <a:custGeom>
              <a:avLst/>
              <a:gdLst>
                <a:gd name="connsiteX0" fmla="*/ 1524000 w 1524000"/>
                <a:gd name="connsiteY0" fmla="*/ 1140691 h 1140691"/>
                <a:gd name="connsiteX1" fmla="*/ 1219200 w 1524000"/>
                <a:gd name="connsiteY1" fmla="*/ 184727 h 1140691"/>
                <a:gd name="connsiteX2" fmla="*/ 0 w 1524000"/>
                <a:gd name="connsiteY2" fmla="*/ 32327 h 1140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0" h="1140691">
                  <a:moveTo>
                    <a:pt x="1524000" y="1140691"/>
                  </a:moveTo>
                  <a:cubicBezTo>
                    <a:pt x="1498600" y="755072"/>
                    <a:pt x="1473200" y="369454"/>
                    <a:pt x="1219200" y="184727"/>
                  </a:cubicBezTo>
                  <a:cubicBezTo>
                    <a:pt x="965200" y="0"/>
                    <a:pt x="482600" y="16163"/>
                    <a:pt x="0" y="32327"/>
                  </a:cubicBezTo>
                </a:path>
              </a:pathLst>
            </a:custGeom>
            <a:ln w="15875">
              <a:solidFill>
                <a:schemeClr val="tx1"/>
              </a:solidFill>
              <a:prstDash val="dash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70" name="Object 33"/>
            <p:cNvGraphicFramePr>
              <a:graphicFrameLocks noChangeAspect="1"/>
            </p:cNvGraphicFramePr>
            <p:nvPr/>
          </p:nvGraphicFramePr>
          <p:xfrm>
            <a:off x="5727410" y="5000625"/>
            <a:ext cx="2178050" cy="755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7" name="Equation" r:id="rId6" imgW="1396800" imgH="482400" progId="Equation.3">
                    <p:embed/>
                  </p:oleObj>
                </mc:Choice>
                <mc:Fallback>
                  <p:oleObj name="Equation" r:id="rId6" imgW="1396800" imgH="48240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27410" y="5000625"/>
                          <a:ext cx="2178050" cy="755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1" name="TextBox 270"/>
            <p:cNvSpPr txBox="1"/>
            <p:nvPr/>
          </p:nvSpPr>
          <p:spPr>
            <a:xfrm>
              <a:off x="1071538" y="3071810"/>
              <a:ext cx="4972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“0”</a:t>
              </a:r>
            </a:p>
          </p:txBody>
        </p:sp>
        <p:sp>
          <p:nvSpPr>
            <p:cNvPr id="272" name="TextBox 271"/>
            <p:cNvSpPr txBox="1"/>
            <p:nvPr/>
          </p:nvSpPr>
          <p:spPr>
            <a:xfrm>
              <a:off x="928662" y="4103978"/>
              <a:ext cx="5677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“In”</a:t>
              </a:r>
            </a:p>
          </p:txBody>
        </p:sp>
      </p:grpSp>
      <p:grpSp>
        <p:nvGrpSpPr>
          <p:cNvPr id="273" name="Group 272"/>
          <p:cNvGrpSpPr/>
          <p:nvPr/>
        </p:nvGrpSpPr>
        <p:grpSpPr>
          <a:xfrm>
            <a:off x="6108670" y="2841478"/>
            <a:ext cx="1507454" cy="1872000"/>
            <a:chOff x="6108670" y="2841478"/>
            <a:chExt cx="1507454" cy="1872000"/>
          </a:xfrm>
        </p:grpSpPr>
        <p:cxnSp>
          <p:nvCxnSpPr>
            <p:cNvPr id="274" name="Straight Connector 273"/>
            <p:cNvCxnSpPr>
              <a:stCxn id="212" idx="2"/>
            </p:cNvCxnSpPr>
            <p:nvPr/>
          </p:nvCxnSpPr>
          <p:spPr>
            <a:xfrm flipV="1">
              <a:off x="6108670" y="2857496"/>
              <a:ext cx="0" cy="326029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/>
          </p:nvCxnSpPr>
          <p:spPr>
            <a:xfrm flipH="1" flipV="1">
              <a:off x="7616124" y="2841478"/>
              <a:ext cx="0" cy="1872000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6" name="Group 275"/>
          <p:cNvGrpSpPr/>
          <p:nvPr/>
        </p:nvGrpSpPr>
        <p:grpSpPr>
          <a:xfrm>
            <a:off x="6103440" y="2625576"/>
            <a:ext cx="1556412" cy="215902"/>
            <a:chOff x="6103440" y="2625576"/>
            <a:chExt cx="1556412" cy="215902"/>
          </a:xfrm>
        </p:grpSpPr>
        <p:cxnSp>
          <p:nvCxnSpPr>
            <p:cNvPr id="277" name="Straight Connector 276"/>
            <p:cNvCxnSpPr/>
            <p:nvPr/>
          </p:nvCxnSpPr>
          <p:spPr>
            <a:xfrm rot="5400000" flipH="1" flipV="1">
              <a:off x="5997077" y="2732733"/>
              <a:ext cx="214314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>
              <a:off x="6104234" y="2625576"/>
              <a:ext cx="142876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/>
            <p:cNvCxnSpPr/>
            <p:nvPr/>
          </p:nvCxnSpPr>
          <p:spPr>
            <a:xfrm rot="5400000" flipH="1" flipV="1">
              <a:off x="6149477" y="2731939"/>
              <a:ext cx="214314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/>
            <p:cNvCxnSpPr/>
            <p:nvPr/>
          </p:nvCxnSpPr>
          <p:spPr>
            <a:xfrm>
              <a:off x="6247110" y="2838302"/>
              <a:ext cx="142876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/>
            <p:cNvCxnSpPr/>
            <p:nvPr/>
          </p:nvCxnSpPr>
          <p:spPr>
            <a:xfrm rot="5400000" flipH="1" flipV="1">
              <a:off x="6283623" y="2732733"/>
              <a:ext cx="214314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/>
            <p:nvPr/>
          </p:nvCxnSpPr>
          <p:spPr>
            <a:xfrm>
              <a:off x="6390780" y="2625576"/>
              <a:ext cx="142876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 flipH="1" flipV="1">
              <a:off x="6432486" y="2731939"/>
              <a:ext cx="214314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/>
            <p:nvPr/>
          </p:nvCxnSpPr>
          <p:spPr>
            <a:xfrm rot="5400000" flipH="1" flipV="1">
              <a:off x="6582436" y="2732733"/>
              <a:ext cx="214314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/>
            <p:cNvCxnSpPr/>
            <p:nvPr/>
          </p:nvCxnSpPr>
          <p:spPr>
            <a:xfrm>
              <a:off x="6689593" y="2625576"/>
              <a:ext cx="142876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/>
            <p:cNvCxnSpPr/>
            <p:nvPr/>
          </p:nvCxnSpPr>
          <p:spPr>
            <a:xfrm rot="5400000" flipH="1" flipV="1">
              <a:off x="6734836" y="2731939"/>
              <a:ext cx="214314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/>
            <p:cNvCxnSpPr/>
            <p:nvPr/>
          </p:nvCxnSpPr>
          <p:spPr>
            <a:xfrm>
              <a:off x="6546717" y="2839890"/>
              <a:ext cx="142876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/>
            <p:cNvCxnSpPr/>
            <p:nvPr/>
          </p:nvCxnSpPr>
          <p:spPr>
            <a:xfrm rot="5400000" flipH="1" flipV="1">
              <a:off x="6887743" y="2732733"/>
              <a:ext cx="214314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>
              <a:off x="6994900" y="2625576"/>
              <a:ext cx="142876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/>
            <p:cNvCxnSpPr/>
            <p:nvPr/>
          </p:nvCxnSpPr>
          <p:spPr>
            <a:xfrm rot="5400000" flipH="1" flipV="1">
              <a:off x="7040143" y="2731939"/>
              <a:ext cx="214314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/>
            <p:cNvCxnSpPr/>
            <p:nvPr/>
          </p:nvCxnSpPr>
          <p:spPr>
            <a:xfrm>
              <a:off x="7137776" y="2838302"/>
              <a:ext cx="142876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5400000" flipH="1" flipV="1">
              <a:off x="7174289" y="2732733"/>
              <a:ext cx="214314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/>
            <p:cNvCxnSpPr/>
            <p:nvPr/>
          </p:nvCxnSpPr>
          <p:spPr>
            <a:xfrm>
              <a:off x="7281446" y="2625576"/>
              <a:ext cx="142876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 flipH="1" flipV="1">
              <a:off x="7323152" y="2731939"/>
              <a:ext cx="214314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/>
            <p:cNvCxnSpPr/>
            <p:nvPr/>
          </p:nvCxnSpPr>
          <p:spPr>
            <a:xfrm>
              <a:off x="6852024" y="2839890"/>
              <a:ext cx="142876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/>
            <p:cNvCxnSpPr/>
            <p:nvPr/>
          </p:nvCxnSpPr>
          <p:spPr>
            <a:xfrm rot="5400000" flipH="1" flipV="1">
              <a:off x="7473102" y="2732733"/>
              <a:ext cx="214314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/>
            <p:cNvCxnSpPr/>
            <p:nvPr/>
          </p:nvCxnSpPr>
          <p:spPr>
            <a:xfrm>
              <a:off x="7437383" y="2839890"/>
              <a:ext cx="142876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>
              <a:off x="7588414" y="2627739"/>
              <a:ext cx="71438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9" name="Group 298"/>
          <p:cNvGrpSpPr/>
          <p:nvPr/>
        </p:nvGrpSpPr>
        <p:grpSpPr>
          <a:xfrm>
            <a:off x="575370" y="1788089"/>
            <a:ext cx="7113898" cy="4628807"/>
            <a:chOff x="575370" y="1788089"/>
            <a:chExt cx="7113898" cy="4628807"/>
          </a:xfrm>
        </p:grpSpPr>
        <p:grpSp>
          <p:nvGrpSpPr>
            <p:cNvPr id="300" name="Group 145"/>
            <p:cNvGrpSpPr/>
            <p:nvPr/>
          </p:nvGrpSpPr>
          <p:grpSpPr>
            <a:xfrm>
              <a:off x="928662" y="2000240"/>
              <a:ext cx="5715040" cy="766955"/>
              <a:chOff x="928662" y="2000240"/>
              <a:chExt cx="5715040" cy="766955"/>
            </a:xfrm>
          </p:grpSpPr>
          <p:cxnSp>
            <p:nvCxnSpPr>
              <p:cNvPr id="312" name="Straight Connector 311"/>
              <p:cNvCxnSpPr>
                <a:stCxn id="227" idx="0"/>
              </p:cNvCxnSpPr>
              <p:nvPr/>
            </p:nvCxnSpPr>
            <p:spPr>
              <a:xfrm rot="5400000" flipH="1" flipV="1">
                <a:off x="545185" y="2383718"/>
                <a:ext cx="766955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Arrow Connector 312"/>
              <p:cNvCxnSpPr/>
              <p:nvPr/>
            </p:nvCxnSpPr>
            <p:spPr>
              <a:xfrm>
                <a:off x="928662" y="2000240"/>
                <a:ext cx="5715040" cy="158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1" name="TextBox 300"/>
            <p:cNvSpPr txBox="1"/>
            <p:nvPr/>
          </p:nvSpPr>
          <p:spPr>
            <a:xfrm>
              <a:off x="6574427" y="1788089"/>
              <a:ext cx="8803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NT</a:t>
              </a:r>
              <a:r>
                <a:rPr lang="en-US" sz="2000" baseline="-25000" dirty="0"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en-US" sz="2000" dirty="0">
                  <a:latin typeface="Symbol" pitchFamily="18" charset="2"/>
                </a:rPr>
                <a:t>º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000" baseline="-25000" dirty="0"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cxnSp>
          <p:nvCxnSpPr>
            <p:cNvPr id="302" name="Straight Connector 301"/>
            <p:cNvCxnSpPr>
              <a:stCxn id="301" idx="2"/>
            </p:cNvCxnSpPr>
            <p:nvPr/>
          </p:nvCxnSpPr>
          <p:spPr>
            <a:xfrm rot="5400000">
              <a:off x="6326303" y="1957912"/>
              <a:ext cx="458023" cy="91859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>
              <a:stCxn id="301" idx="2"/>
            </p:cNvCxnSpPr>
            <p:nvPr/>
          </p:nvCxnSpPr>
          <p:spPr>
            <a:xfrm rot="16200000" flipH="1">
              <a:off x="7122929" y="2079882"/>
              <a:ext cx="458022" cy="6746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4" name="Rectangle 303"/>
            <p:cNvSpPr/>
            <p:nvPr/>
          </p:nvSpPr>
          <p:spPr>
            <a:xfrm>
              <a:off x="806730" y="5631455"/>
              <a:ext cx="159360" cy="427046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5" name="Straight Connector 304"/>
            <p:cNvCxnSpPr/>
            <p:nvPr/>
          </p:nvCxnSpPr>
          <p:spPr>
            <a:xfrm rot="5400000">
              <a:off x="852820" y="5846560"/>
              <a:ext cx="427046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/>
            <p:cNvCxnSpPr/>
            <p:nvPr/>
          </p:nvCxnSpPr>
          <p:spPr>
            <a:xfrm rot="5400000">
              <a:off x="499362" y="5844978"/>
              <a:ext cx="427046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0800000">
              <a:off x="575370" y="5871316"/>
              <a:ext cx="142876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/>
            <p:cNvCxnSpPr/>
            <p:nvPr/>
          </p:nvCxnSpPr>
          <p:spPr>
            <a:xfrm rot="5400000" flipH="1" flipV="1">
              <a:off x="299575" y="5586933"/>
              <a:ext cx="571504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/>
            <p:cNvCxnSpPr/>
            <p:nvPr/>
          </p:nvCxnSpPr>
          <p:spPr>
            <a:xfrm rot="10800000">
              <a:off x="1066342" y="5870522"/>
              <a:ext cx="142876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/>
            <p:nvPr/>
          </p:nvCxnSpPr>
          <p:spPr>
            <a:xfrm rot="5400000" flipH="1" flipV="1">
              <a:off x="918344" y="5584770"/>
              <a:ext cx="571504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1" name="TextBox 310"/>
            <p:cNvSpPr txBox="1"/>
            <p:nvPr/>
          </p:nvSpPr>
          <p:spPr>
            <a:xfrm>
              <a:off x="736863" y="6016786"/>
              <a:ext cx="340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000" baseline="-25000" dirty="0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sp>
        <p:nvSpPr>
          <p:cNvPr id="315" name="Rectangle 314"/>
          <p:cNvSpPr/>
          <p:nvPr/>
        </p:nvSpPr>
        <p:spPr>
          <a:xfrm>
            <a:off x="214282" y="857232"/>
            <a:ext cx="8643998" cy="500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ЗОШТО ГО КОРИСТИМЕ ИНТЕРФЕЈСОТ БАЗИРАН НА ПРАЗНЕЊЕ ?!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/>
              <a:t>ДИРЕКТЕН ИНТЕРФЕЈС СЕТИЛО</a:t>
            </a:r>
            <a:r>
              <a:rPr lang="en-US" dirty="0"/>
              <a:t>-PLD</a:t>
            </a:r>
          </a:p>
        </p:txBody>
      </p:sp>
      <p:graphicFrame>
        <p:nvGraphicFramePr>
          <p:cNvPr id="4" name="Object 33"/>
          <p:cNvGraphicFramePr>
            <a:graphicFrameLocks noChangeAspect="1"/>
          </p:cNvGraphicFramePr>
          <p:nvPr/>
        </p:nvGraphicFramePr>
        <p:xfrm>
          <a:off x="1141783" y="1106488"/>
          <a:ext cx="5214938" cy="150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6" name="Equation" r:id="rId3" imgW="1688760" imgH="482400" progId="Equation.3">
                  <p:embed/>
                </p:oleObj>
              </mc:Choice>
              <mc:Fallback>
                <p:oleObj name="Equation" r:id="rId3" imgW="1688760" imgH="482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1783" y="1106488"/>
                        <a:ext cx="5214938" cy="1500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3702347" y="1214422"/>
            <a:ext cx="4692357" cy="1371177"/>
            <a:chOff x="3497243" y="1214422"/>
            <a:chExt cx="4692357" cy="1371177"/>
          </a:xfrm>
        </p:grpSpPr>
        <p:sp>
          <p:nvSpPr>
            <p:cNvPr id="7" name="Oval 6"/>
            <p:cNvSpPr/>
            <p:nvPr/>
          </p:nvSpPr>
          <p:spPr>
            <a:xfrm>
              <a:off x="3497243" y="1442591"/>
              <a:ext cx="428628" cy="714380"/>
            </a:xfrm>
            <a:prstGeom prst="ellipse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525085" y="1214422"/>
              <a:ext cx="428628" cy="714380"/>
            </a:xfrm>
            <a:prstGeom prst="ellipse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370649" y="1214422"/>
              <a:ext cx="428628" cy="714380"/>
            </a:xfrm>
            <a:prstGeom prst="ellipse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511230" y="1845672"/>
              <a:ext cx="428628" cy="714380"/>
            </a:xfrm>
            <a:prstGeom prst="ellipse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368486" y="1871219"/>
              <a:ext cx="428628" cy="714380"/>
            </a:xfrm>
            <a:prstGeom prst="ellipse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40449" y="1585467"/>
              <a:ext cx="20491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k-MK" sz="2400" dirty="0">
                  <a:solidFill>
                    <a:srgbClr val="FF0000"/>
                  </a:solidFill>
                </a:rPr>
                <a:t>КОНСТАНТИ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14282" y="2857496"/>
            <a:ext cx="8715436" cy="3563934"/>
            <a:chOff x="214282" y="2857496"/>
            <a:chExt cx="8715436" cy="3563934"/>
          </a:xfrm>
        </p:grpSpPr>
        <p:graphicFrame>
          <p:nvGraphicFramePr>
            <p:cNvPr id="6" name="Object 32"/>
            <p:cNvGraphicFramePr>
              <a:graphicFrameLocks noChangeAspect="1"/>
            </p:cNvGraphicFramePr>
            <p:nvPr/>
          </p:nvGraphicFramePr>
          <p:xfrm>
            <a:off x="2500298" y="2857496"/>
            <a:ext cx="4292621" cy="10498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17" name="Equation" r:id="rId5" imgW="939600" imgH="228600" progId="Equation.3">
                    <p:embed/>
                  </p:oleObj>
                </mc:Choice>
                <mc:Fallback>
                  <p:oleObj name="Equation" r:id="rId5" imgW="939600" imgH="2286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00298" y="2857496"/>
                          <a:ext cx="4292621" cy="104982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Diagram 13"/>
            <p:cNvGraphicFramePr/>
            <p:nvPr/>
          </p:nvGraphicFramePr>
          <p:xfrm>
            <a:off x="214282" y="4000504"/>
            <a:ext cx="8715436" cy="242092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  <p:sp>
        <p:nvSpPr>
          <p:cNvPr id="16" name="TextBox 15"/>
          <p:cNvSpPr txBox="1"/>
          <p:nvPr/>
        </p:nvSpPr>
        <p:spPr>
          <a:xfrm rot="2700000">
            <a:off x="1082333" y="2963498"/>
            <a:ext cx="7321043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mk-MK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КАЛИБРАЦИЈА</a:t>
            </a:r>
            <a:endParaRPr lang="en-US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648386" y="3571876"/>
            <a:ext cx="7858180" cy="1588"/>
          </a:xfrm>
          <a:prstGeom prst="line">
            <a:avLst/>
          </a:prstGeom>
          <a:ln w="22225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48386" y="3998916"/>
            <a:ext cx="7858180" cy="1588"/>
          </a:xfrm>
          <a:prstGeom prst="line">
            <a:avLst/>
          </a:prstGeom>
          <a:ln w="22225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/>
              <a:t>КАЛИБРАЦИСКИ ТЕХНИКИ</a:t>
            </a:r>
            <a:endParaRPr lang="en-US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0" y="857232"/>
          <a:ext cx="9144000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/>
              <a:t>КАЛИБРАЦИЈА ВО ЕДНА ТОЧКА</a:t>
            </a:r>
            <a:endParaRPr lang="en-US" dirty="0"/>
          </a:p>
        </p:txBody>
      </p:sp>
      <p:grpSp>
        <p:nvGrpSpPr>
          <p:cNvPr id="100" name="Group 99"/>
          <p:cNvGrpSpPr/>
          <p:nvPr/>
        </p:nvGrpSpPr>
        <p:grpSpPr>
          <a:xfrm>
            <a:off x="500034" y="1142984"/>
            <a:ext cx="2786082" cy="2463016"/>
            <a:chOff x="500034" y="1142984"/>
            <a:chExt cx="2786082" cy="2463016"/>
          </a:xfrm>
        </p:grpSpPr>
        <p:sp>
          <p:nvSpPr>
            <p:cNvPr id="188" name="Rectangle 3"/>
            <p:cNvSpPr>
              <a:spLocks noChangeArrowheads="1"/>
            </p:cNvSpPr>
            <p:nvPr/>
          </p:nvSpPr>
          <p:spPr bwMode="auto">
            <a:xfrm>
              <a:off x="500034" y="1319367"/>
              <a:ext cx="1164011" cy="228663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vert270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sz="2600" dirty="0">
                  <a:latin typeface="Times New Roman" pitchFamily="18" charset="0"/>
                  <a:cs typeface="Times New Roman" pitchFamily="18" charset="0"/>
                </a:rPr>
                <a:t>PLD</a:t>
              </a:r>
              <a:endParaRPr kumimoji="0" lang="en-US" sz="2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89" name="Group 4"/>
            <p:cNvGrpSpPr>
              <a:grpSpLocks/>
            </p:cNvGrpSpPr>
            <p:nvPr/>
          </p:nvGrpSpPr>
          <p:grpSpPr bwMode="auto">
            <a:xfrm rot="5400000">
              <a:off x="2319674" y="1228056"/>
              <a:ext cx="124356" cy="644517"/>
              <a:chOff x="4838" y="8778"/>
              <a:chExt cx="181" cy="1088"/>
            </a:xfrm>
          </p:grpSpPr>
          <p:sp>
            <p:nvSpPr>
              <p:cNvPr id="190" name="Line 5"/>
              <p:cNvSpPr>
                <a:spLocks noChangeShapeType="1"/>
              </p:cNvSpPr>
              <p:nvPr/>
            </p:nvSpPr>
            <p:spPr bwMode="auto">
              <a:xfrm>
                <a:off x="4838" y="8874"/>
                <a:ext cx="181" cy="179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1" name="Line 6"/>
              <p:cNvSpPr>
                <a:spLocks noChangeShapeType="1"/>
              </p:cNvSpPr>
              <p:nvPr/>
            </p:nvSpPr>
            <p:spPr bwMode="auto">
              <a:xfrm rot="5400000">
                <a:off x="4837" y="9054"/>
                <a:ext cx="183" cy="18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2" name="Line 7"/>
              <p:cNvSpPr>
                <a:spLocks noChangeShapeType="1"/>
              </p:cNvSpPr>
              <p:nvPr/>
            </p:nvSpPr>
            <p:spPr bwMode="auto">
              <a:xfrm>
                <a:off x="4838" y="9234"/>
                <a:ext cx="181" cy="18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3" name="Line 8"/>
              <p:cNvSpPr>
                <a:spLocks noChangeShapeType="1"/>
              </p:cNvSpPr>
              <p:nvPr/>
            </p:nvSpPr>
            <p:spPr bwMode="auto">
              <a:xfrm rot="5400000">
                <a:off x="4838" y="9414"/>
                <a:ext cx="182" cy="18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4" name="Line 9"/>
              <p:cNvSpPr>
                <a:spLocks noChangeShapeType="1"/>
              </p:cNvSpPr>
              <p:nvPr/>
            </p:nvSpPr>
            <p:spPr bwMode="auto">
              <a:xfrm rot="5400000">
                <a:off x="4838" y="8778"/>
                <a:ext cx="92" cy="9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5" name="Line 10"/>
              <p:cNvSpPr>
                <a:spLocks noChangeShapeType="1"/>
              </p:cNvSpPr>
              <p:nvPr/>
            </p:nvSpPr>
            <p:spPr bwMode="auto">
              <a:xfrm>
                <a:off x="4838" y="9594"/>
                <a:ext cx="181" cy="18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6" name="Line 11"/>
              <p:cNvSpPr>
                <a:spLocks noChangeShapeType="1"/>
              </p:cNvSpPr>
              <p:nvPr/>
            </p:nvSpPr>
            <p:spPr bwMode="auto">
              <a:xfrm rot="5400000">
                <a:off x="4926" y="9774"/>
                <a:ext cx="92" cy="9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97" name="Line 12"/>
            <p:cNvSpPr>
              <a:spLocks noChangeShapeType="1"/>
            </p:cNvSpPr>
            <p:nvPr/>
          </p:nvSpPr>
          <p:spPr bwMode="auto">
            <a:xfrm>
              <a:off x="1665123" y="1549045"/>
              <a:ext cx="38800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8" name="Line 13"/>
            <p:cNvSpPr>
              <a:spLocks noChangeShapeType="1"/>
            </p:cNvSpPr>
            <p:nvPr/>
          </p:nvSpPr>
          <p:spPr bwMode="auto">
            <a:xfrm>
              <a:off x="2703033" y="1549045"/>
              <a:ext cx="388004" cy="126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99" name="Group 14"/>
            <p:cNvGrpSpPr>
              <a:grpSpLocks/>
            </p:cNvGrpSpPr>
            <p:nvPr/>
          </p:nvGrpSpPr>
          <p:grpSpPr bwMode="auto">
            <a:xfrm>
              <a:off x="2898112" y="3085734"/>
              <a:ext cx="388004" cy="123087"/>
              <a:chOff x="5018" y="2874"/>
              <a:chExt cx="360" cy="97"/>
            </a:xfrm>
          </p:grpSpPr>
          <p:sp>
            <p:nvSpPr>
              <p:cNvPr id="200" name="Line 15"/>
              <p:cNvSpPr>
                <a:spLocks noChangeShapeType="1"/>
              </p:cNvSpPr>
              <p:nvPr/>
            </p:nvSpPr>
            <p:spPr bwMode="auto">
              <a:xfrm>
                <a:off x="5018" y="2874"/>
                <a:ext cx="360" cy="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1" name="Line 16"/>
              <p:cNvSpPr>
                <a:spLocks noChangeShapeType="1"/>
              </p:cNvSpPr>
              <p:nvPr/>
            </p:nvSpPr>
            <p:spPr bwMode="auto">
              <a:xfrm>
                <a:off x="5018" y="2970"/>
                <a:ext cx="360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03" name="Line 18"/>
            <p:cNvSpPr>
              <a:spLocks noChangeShapeType="1"/>
            </p:cNvSpPr>
            <p:nvPr/>
          </p:nvSpPr>
          <p:spPr bwMode="auto">
            <a:xfrm>
              <a:off x="2932602" y="3599656"/>
              <a:ext cx="327648" cy="103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" name="Line 21"/>
            <p:cNvSpPr>
              <a:spLocks noChangeShapeType="1"/>
            </p:cNvSpPr>
            <p:nvPr/>
          </p:nvSpPr>
          <p:spPr bwMode="auto">
            <a:xfrm>
              <a:off x="3092114" y="1549045"/>
              <a:ext cx="1078" cy="152526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7" name="Line 22"/>
            <p:cNvSpPr>
              <a:spLocks noChangeShapeType="1"/>
            </p:cNvSpPr>
            <p:nvPr/>
          </p:nvSpPr>
          <p:spPr bwMode="auto">
            <a:xfrm>
              <a:off x="3092114" y="3211359"/>
              <a:ext cx="1078" cy="37433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8" name="Oval 23"/>
            <p:cNvSpPr>
              <a:spLocks noChangeArrowheads="1"/>
            </p:cNvSpPr>
            <p:nvPr/>
          </p:nvSpPr>
          <p:spPr bwMode="auto">
            <a:xfrm>
              <a:off x="1638178" y="1508439"/>
              <a:ext cx="61434" cy="7233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9" name="Text Box 24"/>
            <p:cNvSpPr txBox="1">
              <a:spLocks noChangeArrowheads="1"/>
            </p:cNvSpPr>
            <p:nvPr/>
          </p:nvSpPr>
          <p:spPr bwMode="auto">
            <a:xfrm>
              <a:off x="1283586" y="1340939"/>
              <a:ext cx="412793" cy="417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kumimoji="0" lang="en-US" sz="2000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kumimoji="0" lang="mk-MK" sz="2000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0" name="Text Box 25"/>
            <p:cNvSpPr txBox="1">
              <a:spLocks noChangeArrowheads="1"/>
            </p:cNvSpPr>
            <p:nvPr/>
          </p:nvSpPr>
          <p:spPr bwMode="auto">
            <a:xfrm>
              <a:off x="1285741" y="2406850"/>
              <a:ext cx="232802" cy="369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kumimoji="0" lang="en-US" sz="2000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i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1" name="Text Box 26"/>
            <p:cNvSpPr txBox="1">
              <a:spLocks noChangeArrowheads="1"/>
            </p:cNvSpPr>
            <p:nvPr/>
          </p:nvSpPr>
          <p:spPr bwMode="auto">
            <a:xfrm>
              <a:off x="2212639" y="1142984"/>
              <a:ext cx="282380" cy="341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en-US" sz="20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x</a:t>
              </a: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2" name="Text Box 27"/>
            <p:cNvSpPr txBox="1">
              <a:spLocks noChangeArrowheads="1"/>
            </p:cNvSpPr>
            <p:nvPr/>
          </p:nvSpPr>
          <p:spPr bwMode="auto">
            <a:xfrm>
              <a:off x="2652377" y="2985488"/>
              <a:ext cx="194002" cy="322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grpSp>
          <p:nvGrpSpPr>
            <p:cNvPr id="213" name="Group 28"/>
            <p:cNvGrpSpPr>
              <a:grpSpLocks/>
            </p:cNvGrpSpPr>
            <p:nvPr/>
          </p:nvGrpSpPr>
          <p:grpSpPr bwMode="auto">
            <a:xfrm rot="5400000">
              <a:off x="2319674" y="1778777"/>
              <a:ext cx="124356" cy="644517"/>
              <a:chOff x="4838" y="8778"/>
              <a:chExt cx="181" cy="1088"/>
            </a:xfrm>
          </p:grpSpPr>
          <p:sp>
            <p:nvSpPr>
              <p:cNvPr id="214" name="Line 29"/>
              <p:cNvSpPr>
                <a:spLocks noChangeShapeType="1"/>
              </p:cNvSpPr>
              <p:nvPr/>
            </p:nvSpPr>
            <p:spPr bwMode="auto">
              <a:xfrm>
                <a:off x="4838" y="8874"/>
                <a:ext cx="181" cy="179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5" name="Line 30"/>
              <p:cNvSpPr>
                <a:spLocks noChangeShapeType="1"/>
              </p:cNvSpPr>
              <p:nvPr/>
            </p:nvSpPr>
            <p:spPr bwMode="auto">
              <a:xfrm rot="5400000">
                <a:off x="4837" y="9054"/>
                <a:ext cx="183" cy="18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6" name="Line 31"/>
              <p:cNvSpPr>
                <a:spLocks noChangeShapeType="1"/>
              </p:cNvSpPr>
              <p:nvPr/>
            </p:nvSpPr>
            <p:spPr bwMode="auto">
              <a:xfrm>
                <a:off x="4838" y="9234"/>
                <a:ext cx="181" cy="18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7" name="Line 32"/>
              <p:cNvSpPr>
                <a:spLocks noChangeShapeType="1"/>
              </p:cNvSpPr>
              <p:nvPr/>
            </p:nvSpPr>
            <p:spPr bwMode="auto">
              <a:xfrm rot="5400000">
                <a:off x="4838" y="9414"/>
                <a:ext cx="182" cy="18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8" name="Line 33"/>
              <p:cNvSpPr>
                <a:spLocks noChangeShapeType="1"/>
              </p:cNvSpPr>
              <p:nvPr/>
            </p:nvSpPr>
            <p:spPr bwMode="auto">
              <a:xfrm rot="5400000">
                <a:off x="4838" y="8778"/>
                <a:ext cx="92" cy="9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9" name="Line 34"/>
              <p:cNvSpPr>
                <a:spLocks noChangeShapeType="1"/>
              </p:cNvSpPr>
              <p:nvPr/>
            </p:nvSpPr>
            <p:spPr bwMode="auto">
              <a:xfrm>
                <a:off x="4838" y="9594"/>
                <a:ext cx="181" cy="18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0" name="Line 35"/>
              <p:cNvSpPr>
                <a:spLocks noChangeShapeType="1"/>
              </p:cNvSpPr>
              <p:nvPr/>
            </p:nvSpPr>
            <p:spPr bwMode="auto">
              <a:xfrm rot="5400000">
                <a:off x="4926" y="9774"/>
                <a:ext cx="92" cy="9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21" name="Line 36"/>
            <p:cNvSpPr>
              <a:spLocks noChangeShapeType="1"/>
            </p:cNvSpPr>
            <p:nvPr/>
          </p:nvSpPr>
          <p:spPr bwMode="auto">
            <a:xfrm>
              <a:off x="1665123" y="2099766"/>
              <a:ext cx="388004" cy="126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2" name="Line 37"/>
            <p:cNvSpPr>
              <a:spLocks noChangeShapeType="1"/>
            </p:cNvSpPr>
            <p:nvPr/>
          </p:nvSpPr>
          <p:spPr bwMode="auto">
            <a:xfrm>
              <a:off x="2703033" y="2099766"/>
              <a:ext cx="388004" cy="126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3" name="Oval 38"/>
            <p:cNvSpPr>
              <a:spLocks noChangeArrowheads="1"/>
            </p:cNvSpPr>
            <p:nvPr/>
          </p:nvSpPr>
          <p:spPr bwMode="auto">
            <a:xfrm>
              <a:off x="1638178" y="2059160"/>
              <a:ext cx="61434" cy="7233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4" name="Text Box 39"/>
            <p:cNvSpPr txBox="1">
              <a:spLocks noChangeArrowheads="1"/>
            </p:cNvSpPr>
            <p:nvPr/>
          </p:nvSpPr>
          <p:spPr bwMode="auto">
            <a:xfrm>
              <a:off x="1285741" y="1858667"/>
              <a:ext cx="345970" cy="417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kumimoji="0" lang="en-US" sz="2000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kumimoji="0" lang="mk-MK" sz="2000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5" name="Text Box 40"/>
            <p:cNvSpPr txBox="1">
              <a:spLocks noChangeArrowheads="1"/>
            </p:cNvSpPr>
            <p:nvPr/>
          </p:nvSpPr>
          <p:spPr bwMode="auto">
            <a:xfrm>
              <a:off x="2220184" y="1681015"/>
              <a:ext cx="282380" cy="341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en-US" sz="20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26" name="Group 41"/>
            <p:cNvGrpSpPr>
              <a:grpSpLocks/>
            </p:cNvGrpSpPr>
            <p:nvPr/>
          </p:nvGrpSpPr>
          <p:grpSpPr bwMode="auto">
            <a:xfrm rot="5400000">
              <a:off x="2314285" y="2337111"/>
              <a:ext cx="124356" cy="644517"/>
              <a:chOff x="4838" y="8778"/>
              <a:chExt cx="181" cy="1088"/>
            </a:xfrm>
          </p:grpSpPr>
          <p:sp>
            <p:nvSpPr>
              <p:cNvPr id="227" name="Line 42"/>
              <p:cNvSpPr>
                <a:spLocks noChangeShapeType="1"/>
              </p:cNvSpPr>
              <p:nvPr/>
            </p:nvSpPr>
            <p:spPr bwMode="auto">
              <a:xfrm>
                <a:off x="4838" y="8874"/>
                <a:ext cx="181" cy="179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8" name="Line 43"/>
              <p:cNvSpPr>
                <a:spLocks noChangeShapeType="1"/>
              </p:cNvSpPr>
              <p:nvPr/>
            </p:nvSpPr>
            <p:spPr bwMode="auto">
              <a:xfrm rot="5400000">
                <a:off x="4837" y="9054"/>
                <a:ext cx="183" cy="18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9" name="Line 44"/>
              <p:cNvSpPr>
                <a:spLocks noChangeShapeType="1"/>
              </p:cNvSpPr>
              <p:nvPr/>
            </p:nvSpPr>
            <p:spPr bwMode="auto">
              <a:xfrm>
                <a:off x="4838" y="9234"/>
                <a:ext cx="181" cy="18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0" name="Line 45"/>
              <p:cNvSpPr>
                <a:spLocks noChangeShapeType="1"/>
              </p:cNvSpPr>
              <p:nvPr/>
            </p:nvSpPr>
            <p:spPr bwMode="auto">
              <a:xfrm rot="5400000">
                <a:off x="4838" y="9414"/>
                <a:ext cx="182" cy="18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1" name="Line 46"/>
              <p:cNvSpPr>
                <a:spLocks noChangeShapeType="1"/>
              </p:cNvSpPr>
              <p:nvPr/>
            </p:nvSpPr>
            <p:spPr bwMode="auto">
              <a:xfrm rot="5400000">
                <a:off x="4838" y="8778"/>
                <a:ext cx="92" cy="9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2" name="Line 47"/>
              <p:cNvSpPr>
                <a:spLocks noChangeShapeType="1"/>
              </p:cNvSpPr>
              <p:nvPr/>
            </p:nvSpPr>
            <p:spPr bwMode="auto">
              <a:xfrm>
                <a:off x="4838" y="9594"/>
                <a:ext cx="181" cy="18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3" name="Line 48"/>
              <p:cNvSpPr>
                <a:spLocks noChangeShapeType="1"/>
              </p:cNvSpPr>
              <p:nvPr/>
            </p:nvSpPr>
            <p:spPr bwMode="auto">
              <a:xfrm rot="5400000">
                <a:off x="4926" y="9774"/>
                <a:ext cx="92" cy="9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34" name="Line 49"/>
            <p:cNvSpPr>
              <a:spLocks noChangeShapeType="1"/>
            </p:cNvSpPr>
            <p:nvPr/>
          </p:nvSpPr>
          <p:spPr bwMode="auto">
            <a:xfrm>
              <a:off x="1659734" y="2658101"/>
              <a:ext cx="388004" cy="126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" name="Line 50"/>
            <p:cNvSpPr>
              <a:spLocks noChangeShapeType="1"/>
            </p:cNvSpPr>
            <p:nvPr/>
          </p:nvSpPr>
          <p:spPr bwMode="auto">
            <a:xfrm>
              <a:off x="2697644" y="2658101"/>
              <a:ext cx="388004" cy="126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" name="Oval 51"/>
            <p:cNvSpPr>
              <a:spLocks noChangeArrowheads="1"/>
            </p:cNvSpPr>
            <p:nvPr/>
          </p:nvSpPr>
          <p:spPr bwMode="auto">
            <a:xfrm>
              <a:off x="1639256" y="2623839"/>
              <a:ext cx="61434" cy="7359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7" name="Text Box 52"/>
            <p:cNvSpPr txBox="1">
              <a:spLocks noChangeArrowheads="1"/>
            </p:cNvSpPr>
            <p:nvPr/>
          </p:nvSpPr>
          <p:spPr bwMode="auto">
            <a:xfrm>
              <a:off x="2223417" y="2259653"/>
              <a:ext cx="388004" cy="456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en-US" sz="20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p</a:t>
              </a: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79" name="Group 278"/>
          <p:cNvGrpSpPr/>
          <p:nvPr/>
        </p:nvGrpSpPr>
        <p:grpSpPr>
          <a:xfrm>
            <a:off x="3714744" y="1285860"/>
            <a:ext cx="5072098" cy="2643206"/>
            <a:chOff x="3714744" y="1285860"/>
            <a:chExt cx="5072098" cy="2643206"/>
          </a:xfrm>
        </p:grpSpPr>
        <p:sp>
          <p:nvSpPr>
            <p:cNvPr id="238" name="Line 54"/>
            <p:cNvSpPr>
              <a:spLocks noChangeShapeType="1"/>
            </p:cNvSpPr>
            <p:nvPr/>
          </p:nvSpPr>
          <p:spPr bwMode="auto">
            <a:xfrm>
              <a:off x="4349392" y="3194695"/>
              <a:ext cx="1330" cy="4772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9" name="Line 56"/>
            <p:cNvSpPr>
              <a:spLocks noChangeShapeType="1"/>
            </p:cNvSpPr>
            <p:nvPr/>
          </p:nvSpPr>
          <p:spPr bwMode="auto">
            <a:xfrm>
              <a:off x="4344071" y="3274230"/>
              <a:ext cx="430975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0" name="Line 57"/>
            <p:cNvSpPr>
              <a:spLocks noChangeShapeType="1"/>
            </p:cNvSpPr>
            <p:nvPr/>
          </p:nvSpPr>
          <p:spPr bwMode="auto">
            <a:xfrm flipV="1">
              <a:off x="4344071" y="1365395"/>
              <a:ext cx="0" cy="19088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41" name="Group 58"/>
            <p:cNvGrpSpPr>
              <a:grpSpLocks/>
            </p:cNvGrpSpPr>
            <p:nvPr/>
          </p:nvGrpSpPr>
          <p:grpSpPr bwMode="auto">
            <a:xfrm>
              <a:off x="4344071" y="1842603"/>
              <a:ext cx="3830892" cy="1193022"/>
              <a:chOff x="7003" y="9308"/>
              <a:chExt cx="2880" cy="900"/>
            </a:xfrm>
          </p:grpSpPr>
          <p:sp>
            <p:nvSpPr>
              <p:cNvPr id="242" name="Freeform 59"/>
              <p:cNvSpPr>
                <a:spLocks/>
              </p:cNvSpPr>
              <p:nvPr/>
            </p:nvSpPr>
            <p:spPr bwMode="auto">
              <a:xfrm>
                <a:off x="7003" y="9308"/>
                <a:ext cx="900" cy="900"/>
              </a:xfrm>
              <a:custGeom>
                <a:avLst/>
                <a:gdLst/>
                <a:ahLst/>
                <a:cxnLst>
                  <a:cxn ang="0">
                    <a:pos x="0" y="1080"/>
                  </a:cxn>
                  <a:cxn ang="0">
                    <a:pos x="360" y="180"/>
                  </a:cxn>
                  <a:cxn ang="0">
                    <a:pos x="900" y="0"/>
                  </a:cxn>
                </a:cxnLst>
                <a:rect l="0" t="0" r="r" b="b"/>
                <a:pathLst>
                  <a:path w="900" h="1080">
                    <a:moveTo>
                      <a:pt x="0" y="1080"/>
                    </a:moveTo>
                    <a:cubicBezTo>
                      <a:pt x="105" y="720"/>
                      <a:pt x="210" y="360"/>
                      <a:pt x="360" y="180"/>
                    </a:cubicBezTo>
                    <a:cubicBezTo>
                      <a:pt x="510" y="0"/>
                      <a:pt x="705" y="0"/>
                      <a:pt x="900" y="0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3" name="Freeform 60"/>
              <p:cNvSpPr>
                <a:spLocks/>
              </p:cNvSpPr>
              <p:nvPr/>
            </p:nvSpPr>
            <p:spPr bwMode="auto">
              <a:xfrm>
                <a:off x="7903" y="9308"/>
                <a:ext cx="540" cy="9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0" y="900"/>
                  </a:cxn>
                  <a:cxn ang="0">
                    <a:pos x="540" y="1080"/>
                  </a:cxn>
                </a:cxnLst>
                <a:rect l="0" t="0" r="r" b="b"/>
                <a:pathLst>
                  <a:path w="540" h="1080">
                    <a:moveTo>
                      <a:pt x="0" y="0"/>
                    </a:moveTo>
                    <a:cubicBezTo>
                      <a:pt x="45" y="360"/>
                      <a:pt x="90" y="720"/>
                      <a:pt x="180" y="900"/>
                    </a:cubicBezTo>
                    <a:cubicBezTo>
                      <a:pt x="270" y="1080"/>
                      <a:pt x="405" y="1080"/>
                      <a:pt x="540" y="1080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4" name="Freeform 61"/>
              <p:cNvSpPr>
                <a:spLocks/>
              </p:cNvSpPr>
              <p:nvPr/>
            </p:nvSpPr>
            <p:spPr bwMode="auto">
              <a:xfrm>
                <a:off x="8443" y="9308"/>
                <a:ext cx="900" cy="900"/>
              </a:xfrm>
              <a:custGeom>
                <a:avLst/>
                <a:gdLst/>
                <a:ahLst/>
                <a:cxnLst>
                  <a:cxn ang="0">
                    <a:pos x="0" y="1080"/>
                  </a:cxn>
                  <a:cxn ang="0">
                    <a:pos x="360" y="180"/>
                  </a:cxn>
                  <a:cxn ang="0">
                    <a:pos x="900" y="0"/>
                  </a:cxn>
                </a:cxnLst>
                <a:rect l="0" t="0" r="r" b="b"/>
                <a:pathLst>
                  <a:path w="900" h="1080">
                    <a:moveTo>
                      <a:pt x="0" y="1080"/>
                    </a:moveTo>
                    <a:cubicBezTo>
                      <a:pt x="105" y="720"/>
                      <a:pt x="210" y="360"/>
                      <a:pt x="360" y="180"/>
                    </a:cubicBezTo>
                    <a:cubicBezTo>
                      <a:pt x="510" y="0"/>
                      <a:pt x="705" y="0"/>
                      <a:pt x="900" y="0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5" name="Freeform 62"/>
              <p:cNvSpPr>
                <a:spLocks/>
              </p:cNvSpPr>
              <p:nvPr/>
            </p:nvSpPr>
            <p:spPr bwMode="auto">
              <a:xfrm>
                <a:off x="9343" y="9308"/>
                <a:ext cx="540" cy="9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0" y="900"/>
                  </a:cxn>
                  <a:cxn ang="0">
                    <a:pos x="540" y="1080"/>
                  </a:cxn>
                </a:cxnLst>
                <a:rect l="0" t="0" r="r" b="b"/>
                <a:pathLst>
                  <a:path w="540" h="1080">
                    <a:moveTo>
                      <a:pt x="0" y="0"/>
                    </a:moveTo>
                    <a:cubicBezTo>
                      <a:pt x="45" y="360"/>
                      <a:pt x="90" y="720"/>
                      <a:pt x="180" y="900"/>
                    </a:cubicBezTo>
                    <a:cubicBezTo>
                      <a:pt x="270" y="1080"/>
                      <a:pt x="405" y="1080"/>
                      <a:pt x="540" y="1080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46" name="Line 63"/>
            <p:cNvSpPr>
              <a:spLocks noChangeShapeType="1"/>
            </p:cNvSpPr>
            <p:nvPr/>
          </p:nvSpPr>
          <p:spPr bwMode="auto">
            <a:xfrm>
              <a:off x="4344071" y="1842603"/>
              <a:ext cx="407032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7" name="Line 64"/>
            <p:cNvSpPr>
              <a:spLocks noChangeShapeType="1"/>
            </p:cNvSpPr>
            <p:nvPr/>
          </p:nvSpPr>
          <p:spPr bwMode="auto">
            <a:xfrm>
              <a:off x="4344071" y="3035625"/>
              <a:ext cx="407032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8" name="Line 65"/>
            <p:cNvSpPr>
              <a:spLocks noChangeShapeType="1"/>
            </p:cNvSpPr>
            <p:nvPr/>
          </p:nvSpPr>
          <p:spPr bwMode="auto">
            <a:xfrm flipH="1">
              <a:off x="5530584" y="1837301"/>
              <a:ext cx="6651" cy="18107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9" name="Line 66"/>
            <p:cNvSpPr>
              <a:spLocks noChangeShapeType="1"/>
            </p:cNvSpPr>
            <p:nvPr/>
          </p:nvSpPr>
          <p:spPr bwMode="auto">
            <a:xfrm flipH="1">
              <a:off x="6248876" y="3030323"/>
              <a:ext cx="6651" cy="617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0" name="Line 67"/>
            <p:cNvSpPr>
              <a:spLocks noChangeShapeType="1"/>
            </p:cNvSpPr>
            <p:nvPr/>
          </p:nvSpPr>
          <p:spPr bwMode="auto">
            <a:xfrm flipH="1">
              <a:off x="7446030" y="1837301"/>
              <a:ext cx="6651" cy="18107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1" name="Line 68"/>
            <p:cNvSpPr>
              <a:spLocks noChangeShapeType="1"/>
            </p:cNvSpPr>
            <p:nvPr/>
          </p:nvSpPr>
          <p:spPr bwMode="auto">
            <a:xfrm flipH="1">
              <a:off x="8164322" y="3030323"/>
              <a:ext cx="6651" cy="617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2" name="Oval 69"/>
            <p:cNvSpPr>
              <a:spLocks noChangeAspect="1" noChangeArrowheads="1"/>
            </p:cNvSpPr>
            <p:nvPr/>
          </p:nvSpPr>
          <p:spPr bwMode="auto">
            <a:xfrm>
              <a:off x="5503980" y="1789580"/>
              <a:ext cx="90452" cy="90139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3" name="Oval 70"/>
            <p:cNvSpPr>
              <a:spLocks noChangeAspect="1" noChangeArrowheads="1"/>
            </p:cNvSpPr>
            <p:nvPr/>
          </p:nvSpPr>
          <p:spPr bwMode="auto">
            <a:xfrm>
              <a:off x="6216952" y="2987904"/>
              <a:ext cx="90452" cy="90139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4" name="Oval 71"/>
            <p:cNvSpPr>
              <a:spLocks noChangeAspect="1" noChangeArrowheads="1"/>
            </p:cNvSpPr>
            <p:nvPr/>
          </p:nvSpPr>
          <p:spPr bwMode="auto">
            <a:xfrm>
              <a:off x="7408785" y="1794883"/>
              <a:ext cx="90452" cy="90139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5" name="Oval 72"/>
            <p:cNvSpPr>
              <a:spLocks noChangeAspect="1" noChangeArrowheads="1"/>
            </p:cNvSpPr>
            <p:nvPr/>
          </p:nvSpPr>
          <p:spPr bwMode="auto">
            <a:xfrm>
              <a:off x="8121757" y="2987904"/>
              <a:ext cx="90452" cy="90139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6" name="Text Box 73"/>
            <p:cNvSpPr txBox="1">
              <a:spLocks noChangeArrowheads="1"/>
            </p:cNvSpPr>
            <p:nvPr/>
          </p:nvSpPr>
          <p:spPr bwMode="auto">
            <a:xfrm>
              <a:off x="3714744" y="1285860"/>
              <a:ext cx="550300" cy="477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000" b="0" i="0" u="none" strike="noStrike" cap="none" normalizeH="0" baseline="-2500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kumimoji="0" lang="en-US" sz="20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(t)</a:t>
              </a:r>
            </a:p>
          </p:txBody>
        </p:sp>
        <p:sp>
          <p:nvSpPr>
            <p:cNvPr id="257" name="Text Box 74"/>
            <p:cNvSpPr txBox="1">
              <a:spLocks noChangeArrowheads="1"/>
            </p:cNvSpPr>
            <p:nvPr/>
          </p:nvSpPr>
          <p:spPr bwMode="auto">
            <a:xfrm>
              <a:off x="8548741" y="3295439"/>
              <a:ext cx="238101" cy="436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</a:p>
          </p:txBody>
        </p:sp>
        <p:sp>
          <p:nvSpPr>
            <p:cNvPr id="258" name="Text Box 75"/>
            <p:cNvSpPr txBox="1">
              <a:spLocks noChangeArrowheads="1"/>
            </p:cNvSpPr>
            <p:nvPr/>
          </p:nvSpPr>
          <p:spPr bwMode="auto">
            <a:xfrm>
              <a:off x="3930388" y="1662325"/>
              <a:ext cx="522757" cy="436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000" b="0" i="0" u="none" strike="noStrike" cap="none" normalizeH="0" baseline="-2500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hi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9" name="Text Box 76"/>
            <p:cNvSpPr txBox="1">
              <a:spLocks noChangeArrowheads="1"/>
            </p:cNvSpPr>
            <p:nvPr/>
          </p:nvSpPr>
          <p:spPr bwMode="auto">
            <a:xfrm>
              <a:off x="3939699" y="2765207"/>
              <a:ext cx="348505" cy="426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000" b="0" i="0" u="none" strike="noStrike" cap="none" normalizeH="0" baseline="-2500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tl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0" name="Text Box 77"/>
            <p:cNvSpPr txBox="1">
              <a:spLocks noChangeArrowheads="1"/>
            </p:cNvSpPr>
            <p:nvPr/>
          </p:nvSpPr>
          <p:spPr bwMode="auto">
            <a:xfrm>
              <a:off x="4822933" y="3512834"/>
              <a:ext cx="360476" cy="416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sz="2000" b="0" i="0" u="none" strike="noStrike" cap="none" normalizeH="0" baseline="-2500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p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1" name="Line 78"/>
            <p:cNvSpPr>
              <a:spLocks noChangeShapeType="1"/>
            </p:cNvSpPr>
            <p:nvPr/>
          </p:nvSpPr>
          <p:spPr bwMode="auto">
            <a:xfrm>
              <a:off x="4344071" y="3512834"/>
              <a:ext cx="1197154" cy="13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2" name="Line 79"/>
            <p:cNvSpPr>
              <a:spLocks noChangeShapeType="1"/>
            </p:cNvSpPr>
            <p:nvPr/>
          </p:nvSpPr>
          <p:spPr bwMode="auto">
            <a:xfrm>
              <a:off x="5541225" y="3512834"/>
              <a:ext cx="71829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3" name="Line 80"/>
            <p:cNvSpPr>
              <a:spLocks noChangeShapeType="1"/>
            </p:cNvSpPr>
            <p:nvPr/>
          </p:nvSpPr>
          <p:spPr bwMode="auto">
            <a:xfrm>
              <a:off x="6259517" y="3511508"/>
              <a:ext cx="1197154" cy="13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4" name="Line 81"/>
            <p:cNvSpPr>
              <a:spLocks noChangeShapeType="1"/>
            </p:cNvSpPr>
            <p:nvPr/>
          </p:nvSpPr>
          <p:spPr bwMode="auto">
            <a:xfrm>
              <a:off x="7456671" y="3512834"/>
              <a:ext cx="71829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5" name="Text Box 82"/>
            <p:cNvSpPr txBox="1">
              <a:spLocks noChangeArrowheads="1"/>
            </p:cNvSpPr>
            <p:nvPr/>
          </p:nvSpPr>
          <p:spPr bwMode="auto">
            <a:xfrm>
              <a:off x="5780656" y="3512834"/>
              <a:ext cx="497484" cy="416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000" baseline="-25000" dirty="0" err="1">
                  <a:latin typeface="Times New Roman" pitchFamily="18" charset="0"/>
                  <a:cs typeface="Times New Roman" pitchFamily="18" charset="0"/>
                </a:rPr>
                <a:t>x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6" name="Text Box 83"/>
            <p:cNvSpPr txBox="1">
              <a:spLocks noChangeArrowheads="1"/>
            </p:cNvSpPr>
            <p:nvPr/>
          </p:nvSpPr>
          <p:spPr bwMode="auto">
            <a:xfrm>
              <a:off x="6738379" y="3512834"/>
              <a:ext cx="239431" cy="416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sz="2000" b="0" i="0" u="none" strike="noStrike" cap="none" normalizeH="0" baseline="-2500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p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7" name="Text Box 84"/>
            <p:cNvSpPr txBox="1">
              <a:spLocks noChangeArrowheads="1"/>
            </p:cNvSpPr>
            <p:nvPr/>
          </p:nvSpPr>
          <p:spPr bwMode="auto">
            <a:xfrm>
              <a:off x="7696102" y="3512834"/>
              <a:ext cx="391070" cy="416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sz="2000" b="0" i="0" u="none" strike="noStrike" cap="none" normalizeH="0" baseline="-2500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8" name="Oval 85"/>
            <p:cNvSpPr>
              <a:spLocks noChangeAspect="1" noChangeArrowheads="1"/>
            </p:cNvSpPr>
            <p:nvPr/>
          </p:nvSpPr>
          <p:spPr bwMode="auto">
            <a:xfrm>
              <a:off x="4306827" y="2977300"/>
              <a:ext cx="90452" cy="90139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269" name="Object 91"/>
          <p:cNvGraphicFramePr>
            <a:graphicFrameLocks noChangeAspect="1"/>
          </p:cNvGraphicFramePr>
          <p:nvPr/>
        </p:nvGraphicFramePr>
        <p:xfrm>
          <a:off x="790575" y="4357685"/>
          <a:ext cx="4013200" cy="192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4" name="Equation" r:id="rId3" imgW="3682800" imgH="2514600" progId="Equation.3">
                  <p:embed/>
                </p:oleObj>
              </mc:Choice>
              <mc:Fallback>
                <p:oleObj name="Equation" r:id="rId3" imgW="3682800" imgH="2514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575" y="4357685"/>
                        <a:ext cx="4013200" cy="1928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8" name="Group 277"/>
          <p:cNvGrpSpPr/>
          <p:nvPr/>
        </p:nvGrpSpPr>
        <p:grpSpPr>
          <a:xfrm>
            <a:off x="1995600" y="4313966"/>
            <a:ext cx="6291176" cy="2018647"/>
            <a:chOff x="1995600" y="4313966"/>
            <a:chExt cx="6291176" cy="2018647"/>
          </a:xfrm>
        </p:grpSpPr>
        <p:graphicFrame>
          <p:nvGraphicFramePr>
            <p:cNvPr id="271" name="Object 93"/>
            <p:cNvGraphicFramePr>
              <a:graphicFrameLocks noChangeAspect="1"/>
            </p:cNvGraphicFramePr>
            <p:nvPr/>
          </p:nvGraphicFramePr>
          <p:xfrm>
            <a:off x="6326697" y="4694722"/>
            <a:ext cx="1897572" cy="12144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55" name="Equation" r:id="rId5" imgW="685800" imgH="431640" progId="Equation.3">
                    <p:embed/>
                  </p:oleObj>
                </mc:Choice>
                <mc:Fallback>
                  <p:oleObj name="Equation" r:id="rId5" imgW="685800" imgH="43164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26697" y="4694722"/>
                          <a:ext cx="1897572" cy="121444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72" name="Straight Connector 271"/>
            <p:cNvCxnSpPr/>
            <p:nvPr/>
          </p:nvCxnSpPr>
          <p:spPr>
            <a:xfrm rot="5400000">
              <a:off x="3310404" y="4315072"/>
              <a:ext cx="976950" cy="97473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>
            <a:xfrm rot="5400000">
              <a:off x="3268839" y="5356769"/>
              <a:ext cx="976950" cy="97473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/>
            <p:nvPr/>
          </p:nvCxnSpPr>
          <p:spPr>
            <a:xfrm rot="5400000">
              <a:off x="1982903" y="4540977"/>
              <a:ext cx="571504" cy="54611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/>
          </p:nvCxnSpPr>
          <p:spPr>
            <a:xfrm rot="5400000">
              <a:off x="1983056" y="5527254"/>
              <a:ext cx="571504" cy="54611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" name="Rectangle 275"/>
            <p:cNvSpPr/>
            <p:nvPr/>
          </p:nvSpPr>
          <p:spPr>
            <a:xfrm>
              <a:off x="6286512" y="4572008"/>
              <a:ext cx="2000264" cy="142876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Notched Right Arrow 276"/>
            <p:cNvSpPr/>
            <p:nvPr/>
          </p:nvSpPr>
          <p:spPr>
            <a:xfrm>
              <a:off x="5072066" y="5123350"/>
              <a:ext cx="785818" cy="428628"/>
            </a:xfrm>
            <a:prstGeom prst="notched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2" name="Group 291"/>
          <p:cNvGrpSpPr/>
          <p:nvPr/>
        </p:nvGrpSpPr>
        <p:grpSpPr>
          <a:xfrm>
            <a:off x="3660775" y="1483095"/>
            <a:ext cx="4959350" cy="1982418"/>
            <a:chOff x="3660775" y="2286000"/>
            <a:chExt cx="4959350" cy="1982418"/>
          </a:xfrm>
        </p:grpSpPr>
        <p:grpSp>
          <p:nvGrpSpPr>
            <p:cNvPr id="287" name="Group 286"/>
            <p:cNvGrpSpPr/>
            <p:nvPr/>
          </p:nvGrpSpPr>
          <p:grpSpPr>
            <a:xfrm>
              <a:off x="3660775" y="2286000"/>
              <a:ext cx="4959350" cy="1298018"/>
              <a:chOff x="3660775" y="1071554"/>
              <a:chExt cx="4959350" cy="1298018"/>
            </a:xfrm>
          </p:grpSpPr>
          <p:graphicFrame>
            <p:nvGraphicFramePr>
              <p:cNvPr id="22536" name="Object 8"/>
              <p:cNvGraphicFramePr>
                <a:graphicFrameLocks noChangeAspect="1"/>
              </p:cNvGraphicFramePr>
              <p:nvPr/>
            </p:nvGraphicFramePr>
            <p:xfrm>
              <a:off x="3660775" y="1071554"/>
              <a:ext cx="4959350" cy="8572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556" name="Equation" r:id="rId7" imgW="1752480" imgH="431640" progId="Equation.3">
                      <p:embed/>
                    </p:oleObj>
                  </mc:Choice>
                  <mc:Fallback>
                    <p:oleObj name="Equation" r:id="rId7" imgW="1752480" imgH="431640" progId="Equation.3">
                      <p:embed/>
                      <p:pic>
                        <p:nvPicPr>
                          <p:cNvPr id="0" name="Picture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60775" y="1071554"/>
                            <a:ext cx="4959350" cy="8572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283" name="Straight Connector 282"/>
              <p:cNvCxnSpPr/>
              <p:nvPr/>
            </p:nvCxnSpPr>
            <p:spPr>
              <a:xfrm>
                <a:off x="4714876" y="2000240"/>
                <a:ext cx="1214446" cy="1588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/>
              <p:cNvCxnSpPr/>
              <p:nvPr/>
            </p:nvCxnSpPr>
            <p:spPr>
              <a:xfrm>
                <a:off x="7072330" y="2000240"/>
                <a:ext cx="1214446" cy="1588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5" name="TextBox 284"/>
              <p:cNvSpPr txBox="1"/>
              <p:nvPr/>
            </p:nvSpPr>
            <p:spPr>
              <a:xfrm>
                <a:off x="4568930" y="2000240"/>
                <a:ext cx="15227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mk-MK" dirty="0">
                    <a:solidFill>
                      <a:srgbClr val="FF0000"/>
                    </a:solidFill>
                  </a:rPr>
                  <a:t>ЗАСИЛУВАЊЕ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86" name="TextBox 285"/>
              <p:cNvSpPr txBox="1"/>
              <p:nvPr/>
            </p:nvSpPr>
            <p:spPr>
              <a:xfrm>
                <a:off x="6843994" y="2000240"/>
                <a:ext cx="17152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mk-MK" dirty="0">
                    <a:solidFill>
                      <a:srgbClr val="FF0000"/>
                    </a:solidFill>
                  </a:rPr>
                  <a:t>ПОМЕСТУВАЊЕ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graphicFrame>
          <p:nvGraphicFramePr>
            <p:cNvPr id="290" name="Object 93"/>
            <p:cNvGraphicFramePr>
              <a:graphicFrameLocks noChangeAspect="1"/>
            </p:cNvGraphicFramePr>
            <p:nvPr/>
          </p:nvGraphicFramePr>
          <p:xfrm>
            <a:off x="4305300" y="3625480"/>
            <a:ext cx="4249738" cy="642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57" name="Equation" r:id="rId9" imgW="1536480" imgH="228600" progId="Equation.3">
                    <p:embed/>
                  </p:oleObj>
                </mc:Choice>
                <mc:Fallback>
                  <p:oleObj name="Equation" r:id="rId9" imgW="1536480" imgH="22860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05300" y="3625480"/>
                          <a:ext cx="4249738" cy="6429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3300" dirty="0"/>
              <a:t>КАЛИБРАЦИЈА ВО </a:t>
            </a:r>
            <a:r>
              <a:rPr lang="en-US" sz="3300" dirty="0"/>
              <a:t>“</a:t>
            </a:r>
            <a:r>
              <a:rPr lang="mk-MK" sz="3300" dirty="0"/>
              <a:t>2</a:t>
            </a:r>
            <a:r>
              <a:rPr lang="en-US" sz="3300" dirty="0"/>
              <a:t>”</a:t>
            </a:r>
            <a:r>
              <a:rPr lang="mk-MK" sz="3300" dirty="0"/>
              <a:t> ТОЧКИ И </a:t>
            </a:r>
            <a:r>
              <a:rPr lang="en-US" sz="3300" dirty="0"/>
              <a:t>“</a:t>
            </a:r>
            <a:r>
              <a:rPr lang="mk-MK" sz="3300" dirty="0"/>
              <a:t>3</a:t>
            </a:r>
            <a:r>
              <a:rPr lang="en-US" sz="3300" dirty="0"/>
              <a:t>”</a:t>
            </a:r>
            <a:r>
              <a:rPr lang="mk-MK" sz="3300" dirty="0"/>
              <a:t> СИГНАЛИ</a:t>
            </a:r>
            <a:endParaRPr lang="en-US" sz="3300" dirty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142984"/>
            <a:ext cx="2784750" cy="2838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1071546"/>
            <a:ext cx="2919406" cy="2839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588963" y="4357688"/>
            <a:ext cx="7599600" cy="928687"/>
            <a:chOff x="588963" y="4403488"/>
            <a:chExt cx="7599600" cy="928687"/>
          </a:xfrm>
        </p:grpSpPr>
        <p:graphicFrame>
          <p:nvGraphicFramePr>
            <p:cNvPr id="23559" name="Object 7"/>
            <p:cNvGraphicFramePr>
              <a:graphicFrameLocks noChangeAspect="1"/>
            </p:cNvGraphicFramePr>
            <p:nvPr/>
          </p:nvGraphicFramePr>
          <p:xfrm>
            <a:off x="588963" y="4428888"/>
            <a:ext cx="3937000" cy="857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81" name="Equation" r:id="rId5" imgW="1968480" imgH="431640" progId="Equation.3">
                    <p:embed/>
                  </p:oleObj>
                </mc:Choice>
                <mc:Fallback>
                  <p:oleObj name="Equation" r:id="rId5" imgW="1968480" imgH="43164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8963" y="4428888"/>
                          <a:ext cx="3937000" cy="857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61" name="Object 9"/>
            <p:cNvGraphicFramePr>
              <a:graphicFrameLocks noChangeAspect="1"/>
            </p:cNvGraphicFramePr>
            <p:nvPr/>
          </p:nvGraphicFramePr>
          <p:xfrm>
            <a:off x="5594588" y="4403488"/>
            <a:ext cx="2593975" cy="928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82" name="Equation" r:id="rId7" imgW="1193760" imgH="431640" progId="Equation.3">
                    <p:embed/>
                  </p:oleObj>
                </mc:Choice>
                <mc:Fallback>
                  <p:oleObj name="Equation" r:id="rId7" imgW="1193760" imgH="43164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94588" y="4403488"/>
                          <a:ext cx="2593975" cy="9286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Group 15"/>
          <p:cNvGrpSpPr/>
          <p:nvPr/>
        </p:nvGrpSpPr>
        <p:grpSpPr>
          <a:xfrm>
            <a:off x="549275" y="4357688"/>
            <a:ext cx="7762875" cy="1857375"/>
            <a:chOff x="549275" y="4357688"/>
            <a:chExt cx="7762875" cy="1857375"/>
          </a:xfrm>
        </p:grpSpPr>
        <p:graphicFrame>
          <p:nvGraphicFramePr>
            <p:cNvPr id="23563" name="Object 11"/>
            <p:cNvGraphicFramePr>
              <a:graphicFrameLocks noChangeAspect="1"/>
            </p:cNvGraphicFramePr>
            <p:nvPr/>
          </p:nvGraphicFramePr>
          <p:xfrm>
            <a:off x="1192954" y="4357688"/>
            <a:ext cx="6465887" cy="1071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83" name="Equation" r:id="rId9" imgW="2577960" imgH="431640" progId="Equation.3">
                    <p:embed/>
                  </p:oleObj>
                </mc:Choice>
                <mc:Fallback>
                  <p:oleObj name="Equation" r:id="rId9" imgW="2577960" imgH="431640" progId="Equation.3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92954" y="4357688"/>
                          <a:ext cx="6465887" cy="10715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93"/>
            <p:cNvGraphicFramePr>
              <a:graphicFrameLocks noChangeAspect="1"/>
            </p:cNvGraphicFramePr>
            <p:nvPr/>
          </p:nvGraphicFramePr>
          <p:xfrm>
            <a:off x="549275" y="5572125"/>
            <a:ext cx="7762875" cy="642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84" name="Equation" r:id="rId11" imgW="2806560" imgH="228600" progId="Equation.3">
                    <p:embed/>
                  </p:oleObj>
                </mc:Choice>
                <mc:Fallback>
                  <p:oleObj name="Equation" r:id="rId11" imgW="2806560" imgH="228600" progId="Equation.3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9275" y="5572125"/>
                          <a:ext cx="7762875" cy="642938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2 - &amp;quot;Поле на докторската дисертација&amp;quot;&quot;/&gt;&lt;property id=&quot;20307&quot; value=&quot;259&quot;/&gt;&lt;/object&gt;&lt;object type=&quot;3&quot; unique_id=&quot;10005&quot;&gt;&lt;property id=&quot;20148&quot; value=&quot;5&quot;/&gt;&lt;property id=&quot;20300&quot; value=&quot;Slide 3 - &amp;quot;МЕРНИ СЕТИЛА И ПРИЛАГОДУВАЊЕ&amp;quot;&quot;/&gt;&lt;property id=&quot;20307&quot; value=&quot;260&quot;/&gt;&lt;/object&gt;&lt;object type=&quot;3&quot; unique_id=&quot;10007&quot;&gt;&lt;property id=&quot;20148&quot; value=&quot;5&quot;/&gt;&lt;property id=&quot;20300&quot; value=&quot;Slide 4 - &amp;quot;Претходни истражувања&amp;quot;&quot;/&gt;&lt;property id=&quot;20307&quot; value=&quot;258&quot;/&gt;&lt;/object&gt;&lt;object type=&quot;3&quot; unique_id=&quot;10008&quot;&gt;&lt;property id=&quot;20148&quot; value=&quot;5&quot;/&gt;&lt;property id=&quot;20300&quot; value=&quot;Slide 5 - &amp;quot;ДИРЕКТЕН ИНТЕРФЕЈС СЕТИЛО-PLD&amp;quot;&quot;/&gt;&lt;property id=&quot;20307&quot; value=&quot;262&quot;/&gt;&lt;/object&gt;&lt;object type=&quot;3&quot; unique_id=&quot;10009&quot;&gt;&lt;property id=&quot;20148&quot; value=&quot;5&quot;/&gt;&lt;property id=&quot;20300&quot; value=&quot;Slide 6 - &amp;quot;ДИРЕКТЕН ИНТЕРФЕЈС СЕТИЛО-PLD&amp;quot;&quot;/&gt;&lt;property id=&quot;20307&quot; value=&quot;263&quot;/&gt;&lt;/object&gt;&lt;object type=&quot;3&quot; unique_id=&quot;10010&quot;&gt;&lt;property id=&quot;20148&quot; value=&quot;5&quot;/&gt;&lt;property id=&quot;20300&quot; value=&quot;Slide 7 - &amp;quot;КАЛИБРАЦИСКИ ТЕХНИКИ&amp;quot;&quot;/&gt;&lt;property id=&quot;20307&quot; value=&quot;264&quot;/&gt;&lt;/object&gt;&lt;object type=&quot;3&quot; unique_id=&quot;10011&quot;&gt;&lt;property id=&quot;20148&quot; value=&quot;5&quot;/&gt;&lt;property id=&quot;20300&quot; value=&quot;Slide 8 - &amp;quot;КАЛИБРАЦИЈА ВО ЕДНА ТОЧКА&amp;quot;&quot;/&gt;&lt;property id=&quot;20307&quot; value=&quot;265&quot;/&gt;&lt;/object&gt;&lt;object type=&quot;3&quot; unique_id=&quot;10012&quot;&gt;&lt;property id=&quot;20148&quot; value=&quot;5&quot;/&gt;&lt;property id=&quot;20300&quot; value=&quot;Slide 9 - &amp;quot;КАЛИБРАЦИЈА ВО “2” ТОЧКИ И “3” СИГНАЛИ&amp;quot;&quot;/&gt;&lt;property id=&quot;20307&quot; value=&quot;266&quot;/&gt;&lt;/object&gt;&lt;object type=&quot;3&quot; unique_id=&quot;10013&quot;&gt;&lt;property id=&quot;20148&quot; value=&quot;5&quot;/&gt;&lt;property id=&quot;20300&quot; value=&quot;Slide 10 - &amp;quot;СПОРЕДБА НА КАЛИБРАЦИСКИ ТЕХНИКИ&amp;quot;&quot;/&gt;&lt;property id=&quot;20307&quot; value=&quot;267&quot;/&gt;&lt;/object&gt;&lt;object type=&quot;3&quot; unique_id=&quot;10014&quot;&gt;&lt;property id=&quot;20148&quot; value=&quot;5&quot;/&gt;&lt;property id=&quot;20300&quot; value=&quot;Slide 11 - &amp;quot;ДРУГИ МЕРНИ КОНФИГУРАЦИИ&amp;quot;&quot;/&gt;&lt;property id=&quot;20307&quot; value=&quot;268&quot;/&gt;&lt;/object&gt;&lt;object type=&quot;3&quot; unique_id=&quot;10015&quot;&gt;&lt;property id=&quot;20148&quot; value=&quot;5&quot;/&gt;&lt;property id=&quot;20300&quot; value=&quot;Slide 12 - &amp;quot;ИЗВОРИ НА МЕРНА НЕОДРЕДЕНОСТ&amp;quot;&quot;/&gt;&lt;property id=&quot;20307&quot; value=&quot;269&quot;/&gt;&lt;/object&gt;&lt;object type=&quot;3&quot; unique_id=&quot;10016&quot;&gt;&lt;property id=&quot;20148&quot; value=&quot;5&quot;/&gt;&lt;property id=&quot;20300&quot; value=&quot;Slide 13 - &amp;quot;ЕФЕКТИ НА КВАНТИЗАЦИЈА&amp;quot;&quot;/&gt;&lt;property id=&quot;20307&quot; value=&quot;270&quot;/&gt;&lt;/object&gt;&lt;object type=&quot;3&quot; unique_id=&quot;10017&quot;&gt;&lt;property id=&quot;20148&quot; value=&quot;5&quot;/&gt;&lt;property id=&quot;20300&quot; value=&quot;Slide 14 - &amp;quot;НЕОДРЕДЕНОСТ НА ТРИГЕРИРАЊЕ&amp;quot;&quot;/&gt;&lt;property id=&quot;20307&quot; value=&quot;271&quot;/&gt;&lt;/object&gt;&lt;object type=&quot;3&quot; unique_id=&quot;10018&quot;&gt;&lt;property id=&quot;20148&quot; value=&quot;5&quot;/&gt;&lt;property id=&quot;20300&quot; value=&quot;Slide 15&quot;/&gt;&lt;property id=&quot;20307&quot; value=&quot;275&quot;/&gt;&lt;/object&gt;&lt;object type=&quot;3&quot; unique_id=&quot;10019&quot;&gt;&lt;property id=&quot;20148&quot; value=&quot;5&quot;/&gt;&lt;property id=&quot;20300&quot; value=&quot;Slide 16 - &amp;quot;МОДИФИЦИРАНА КАЛ. ВО ЕДНА ТОЧКА&amp;quot;&quot;/&gt;&lt;property id=&quot;20307&quot; value=&quot;272&quot;/&gt;&lt;/object&gt;&lt;object type=&quot;3&quot; unique_id=&quot;10020&quot;&gt;&lt;property id=&quot;20148&quot; value=&quot;5&quot;/&gt;&lt;property id=&quot;20300&quot; value=&quot;Slide 17 - &amp;quot;МОДИФИЦИРАНА КАЛ. ВО ЕДНА ТОЧКА&amp;quot;&quot;/&gt;&lt;property id=&quot;20307&quot; value=&quot;273&quot;/&gt;&lt;/object&gt;&lt;object type=&quot;3&quot; unique_id=&quot;10021&quot;&gt;&lt;property id=&quot;20148&quot; value=&quot;5&quot;/&gt;&lt;property id=&quot;20300&quot; value=&quot;Slide 18 - &amp;quot;МОДИФИЦИРАН “Regula Flasi” МЕТОД&amp;quot;&quot;/&gt;&lt;property id=&quot;20307&quot; value=&quot;274&quot;/&gt;&lt;/object&gt;&lt;object type=&quot;3&quot; unique_id=&quot;10022&quot;&gt;&lt;property id=&quot;20148&quot; value=&quot;5&quot;/&gt;&lt;property id=&quot;20300&quot; value=&quot;Slide 19 - &amp;quot;ХАРДВЕРСКИ ПОДОБРУВАЊА&amp;quot;&quot;/&gt;&lt;property id=&quot;20307&quot; value=&quot;276&quot;/&gt;&lt;/object&gt;&lt;object type=&quot;3&quot; unique_id=&quot;10023&quot;&gt;&lt;property id=&quot;20148&quot; value=&quot;5&quot;/&gt;&lt;property id=&quot;20300&quot; value=&quot;Slide 20 - &amp;quot;ЕКСПЕРИМЕНТАЛНИ РЕЗУЛТАТИ&amp;quot;&quot;/&gt;&lt;property id=&quot;20307&quot; value=&quot;277&quot;/&gt;&lt;/object&gt;&lt;object type=&quot;3&quot; unique_id=&quot;10024&quot;&gt;&lt;property id=&quot;20148&quot; value=&quot;5&quot;/&gt;&lt;property id=&quot;20300&quot; value=&quot;Slide 21 - &amp;quot;КОНТИНУИРАНА АВТОМАТСКА КАЛ.&amp;quot;&quot;/&gt;&lt;property id=&quot;20307&quot; value=&quot;278&quot;/&gt;&lt;/object&gt;&lt;object type=&quot;3&quot; unique_id=&quot;10025&quot;&gt;&lt;property id=&quot;20148&quot; value=&quot;5&quot;/&gt;&lt;property id=&quot;20300&quot; value=&quot;Slide 22&quot;/&gt;&lt;property id=&quot;20307&quot; value=&quot;279&quot;/&gt;&lt;/object&gt;&lt;object type=&quot;3&quot; unique_id=&quot;10026&quot;&gt;&lt;property id=&quot;20148&quot; value=&quot;5&quot;/&gt;&lt;property id=&quot;20300&quot; value=&quot;Slide 23 - &amp;quot;ИНДУКТИВНИ МЕРНИ СЕТИЛА&amp;quot;&quot;/&gt;&lt;property id=&quot;20307&quot; value=&quot;280&quot;/&gt;&lt;/object&gt;&lt;object type=&quot;3&quot; unique_id=&quot;10027&quot;&gt;&lt;property id=&quot;20148&quot; value=&quot;5&quot;/&gt;&lt;property id=&quot;20300&quot; value=&quot;Slide 24 - &amp;quot;ИНТЕРФЕЈС ЗА ИНДУКТИВНИ СЕТИЛА&amp;quot;&quot;/&gt;&lt;property id=&quot;20307&quot; value=&quot;281&quot;/&gt;&lt;/object&gt;&lt;object type=&quot;3&quot; unique_id=&quot;10028&quot;&gt;&lt;property id=&quot;20148&quot; value=&quot;5&quot;/&gt;&lt;property id=&quot;20300&quot; value=&quot;Slide 25 - &amp;quot;ДИРЕКТНА ВРСКА СО КОМПЈУТЕР&amp;quot;&quot;/&gt;&lt;property id=&quot;20307&quot; value=&quot;282&quot;/&gt;&lt;/object&gt;&lt;object type=&quot;3&quot; unique_id=&quot;10029&quot;&gt;&lt;property id=&quot;20148&quot; value=&quot;5&quot;/&gt;&lt;property id=&quot;20300&quot; value=&quot;Slide 26 - &amp;quot;ПРИМЕНА НА МУЛТИВИБРАТОРИ&amp;quot;&quot;/&gt;&lt;property id=&quot;20307&quot; value=&quot;283&quot;/&gt;&lt;/object&gt;&lt;object type=&quot;3&quot; unique_id=&quot;10030&quot;&gt;&lt;property id=&quot;20148&quot; value=&quot;5&quot;/&gt;&lt;property id=&quot;20300&quot; value=&quot;Slide 27 - &amp;quot;ПРИМЕНА НА КАЛ. ВО ЕДНА ТОЧКА&amp;quot;&quot;/&gt;&lt;property id=&quot;20307&quot; value=&quot;284&quot;/&gt;&lt;/object&gt;&lt;object type=&quot;3&quot; unique_id=&quot;10031&quot;&gt;&lt;property id=&quot;20148&quot; value=&quot;5&quot;/&gt;&lt;property id=&quot;20300&quot; value=&quot;Slide 28 - &amp;quot;ЕКСПЕРИМЕНТАЛНИ РЕЗУЛТАТИ&amp;quot;&quot;/&gt;&lt;property id=&quot;20307&quot; value=&quot;285&quot;/&gt;&lt;/object&gt;&lt;object type=&quot;3&quot; unique_id=&quot;10032&quot;&gt;&lt;property id=&quot;20148&quot; value=&quot;5&quot;/&gt;&lt;property id=&quot;20300&quot; value=&quot;Slide 29 - &amp;quot;ЕКСПЕРИМЕНТАЛНИ РЕЗУЛТАТИ&amp;quot;&quot;/&gt;&lt;property id=&quot;20307&quot; value=&quot;286&quot;/&gt;&lt;/object&gt;&lt;object type=&quot;3&quot; unique_id=&quot;10033&quot;&gt;&lt;property id=&quot;20148&quot; value=&quot;5&quot;/&gt;&lt;property id=&quot;20300&quot; value=&quot;Slide 30 - &amp;quot;ТЕМПЕРАТУРНА СТАБИЛНОСТ&amp;quot;&quot;/&gt;&lt;property id=&quot;20307&quot; value=&quot;287&quot;/&gt;&lt;/object&gt;&lt;object type=&quot;3&quot; unique_id=&quot;10034&quot;&gt;&lt;property id=&quot;20148&quot; value=&quot;5&quot;/&gt;&lt;property id=&quot;20300&quot; value=&quot;Slide 31 - &amp;quot;ЗГОЛЕМУВАЊЕ НА БРОЈОТ НА МЕРНИ СЕТИЛА&amp;quot;&quot;/&gt;&lt;property id=&quot;20307&quot; value=&quot;288&quot;/&gt;&lt;/object&gt;&lt;object type=&quot;3&quot; unique_id=&quot;10035&quot;&gt;&lt;property id=&quot;20148&quot; value=&quot;5&quot;/&gt;&lt;property id=&quot;20300&quot; value=&quot;Slide 32 - &amp;quot;ПРИМЕНА НА FPGA И CPLD&amp;quot;&quot;/&gt;&lt;property id=&quot;20307&quot; value=&quot;289&quot;/&gt;&lt;/object&gt;&lt;object type=&quot;3&quot; unique_id=&quot;10242&quot;&gt;&lt;property id=&quot;20148&quot; value=&quot;5&quot;/&gt;&lt;property id=&quot;20300&quot; value=&quot;Slide 1 - &amp;quot;ДИРЕКТЕН ИНТЕРФЕЈС НА СЕТИЛО СО ДИГИТАЛНИ СИСТЕМИ&amp;quot;&quot;/&gt;&lt;property id=&quot;20307&quot; value=&quot;294&quot;/&gt;&lt;/object&gt;&lt;object type=&quot;3&quot; unique_id=&quot;12116&quot;&gt;&lt;property id=&quot;20148&quot; value=&quot;5&quot;/&gt;&lt;property id=&quot;20300&quot; value=&quot;Slide 33&quot;/&gt;&lt;property id=&quot;20307&quot; value=&quot;295&quot;/&gt;&lt;/object&gt;&lt;object type=&quot;3&quot; unique_id=&quot;12117&quot;&gt;&lt;property id=&quot;20148&quot; value=&quot;5&quot;/&gt;&lt;property id=&quot;20300&quot; value=&quot;Slide 34&quot;/&gt;&lt;property id=&quot;20307&quot; value=&quot;296&quot;/&gt;&lt;/object&gt;&lt;/object&gt;&lt;object type=&quot;8&quot; unique_id=&quot;1007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1963</TotalTime>
  <Words>761</Words>
  <Application>Microsoft Office PowerPoint</Application>
  <PresentationFormat>On-screen Show (4:3)</PresentationFormat>
  <Paragraphs>265</Paragraphs>
  <Slides>33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adagio_slab</vt:lpstr>
      <vt:lpstr>Arial</vt:lpstr>
      <vt:lpstr>Calibri</vt:lpstr>
      <vt:lpstr>Calibri Light</vt:lpstr>
      <vt:lpstr>Garamond</vt:lpstr>
      <vt:lpstr>Symbol</vt:lpstr>
      <vt:lpstr>Tahoma</vt:lpstr>
      <vt:lpstr>Times New Roman</vt:lpstr>
      <vt:lpstr>Wingdings</vt:lpstr>
      <vt:lpstr>Office Theme</vt:lpstr>
      <vt:lpstr>1_Office Theme</vt:lpstr>
      <vt:lpstr>Equation</vt:lpstr>
      <vt:lpstr>Direct sensor-to-programmable device interface</vt:lpstr>
      <vt:lpstr>Вовед</vt:lpstr>
      <vt:lpstr>МЕРНИ СЕТИЛА И ПРИЛАГОДУВАЊЕ</vt:lpstr>
      <vt:lpstr>Претходни истражувања</vt:lpstr>
      <vt:lpstr>ДИРЕКТЕН ИНТЕРФЕЈС СЕТИЛО-PLD</vt:lpstr>
      <vt:lpstr>ДИРЕКТЕН ИНТЕРФЕЈС СЕТИЛО-PLD</vt:lpstr>
      <vt:lpstr>КАЛИБРАЦИСКИ ТЕХНИКИ</vt:lpstr>
      <vt:lpstr>КАЛИБРАЦИЈА ВО ЕДНА ТОЧКА</vt:lpstr>
      <vt:lpstr>КАЛИБРАЦИЈА ВО “2” ТОЧКИ И “3” СИГНАЛИ</vt:lpstr>
      <vt:lpstr>СПОРЕДБА НА КАЛИБРАЦИСКИ ТЕХНИКИ</vt:lpstr>
      <vt:lpstr>ДРУГИ МЕРНИ КОНФИГУРАЦИИ</vt:lpstr>
      <vt:lpstr>ИЗВОРИ НА МЕРНА НЕОДРЕДЕНОСТ</vt:lpstr>
      <vt:lpstr>ЕФЕКТИ НА КВАНТИЗАЦИЈА</vt:lpstr>
      <vt:lpstr>НЕОДРЕДЕНОСТ НА ТРИГЕРИРАЊЕ</vt:lpstr>
      <vt:lpstr>PowerPoint Presentation</vt:lpstr>
      <vt:lpstr>МОДИФИЦИРАНА КАЛ. ВО ЕДНА ТОЧКА</vt:lpstr>
      <vt:lpstr>МОДИФИЦИРАНА КАЛ. ВО ЕДНА ТОЧКА</vt:lpstr>
      <vt:lpstr>МОДИФИЦИРАН “Regula Flasi” МЕТОД</vt:lpstr>
      <vt:lpstr>ХАРДВЕРСКИ ПОДОБРУВАЊА</vt:lpstr>
      <vt:lpstr>ЕКСПЕРИМЕНТАЛНИ РЕЗУЛТАТИ</vt:lpstr>
      <vt:lpstr>КОНТИНУИРАНА АВТОМАТСКА КАЛ.</vt:lpstr>
      <vt:lpstr>PowerPoint Presentation</vt:lpstr>
      <vt:lpstr>ИНДУКТИВНИ МЕРНИ СЕТИЛА</vt:lpstr>
      <vt:lpstr>ИНТЕРФЕЈС ЗА ИНДУКТИВНИ СЕТИЛА</vt:lpstr>
      <vt:lpstr>ДИРЕКТНА ВРСКА СО КОМПЈУТЕР</vt:lpstr>
      <vt:lpstr>ПРИМЕНА НА МУЛТИВИБРАТОРИ</vt:lpstr>
      <vt:lpstr>ПРИМЕНА НА КАЛ. ВО ЕДНА ТОЧКА</vt:lpstr>
      <vt:lpstr>ЕКСПЕРИМЕНТАЛНИ РЕЗУЛТАТИ</vt:lpstr>
      <vt:lpstr>ЕКСПЕРИМЕНТАЛНИ РЕЗУЛТАТИ</vt:lpstr>
      <vt:lpstr>ТЕМПЕРАТУРНА СТАБИЛНОСТ</vt:lpstr>
      <vt:lpstr>ЗГОЛЕМУВАЊЕ НА БРОЈОТ НА МЕРНИ СЕТИЛА</vt:lpstr>
      <vt:lpstr>ПРИМЕНА НА FPGA И CPLD</vt:lpstr>
      <vt:lpstr>PowerPoint Presentation</vt:lpstr>
    </vt:vector>
  </TitlesOfParts>
  <Company>FEIT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Zile</dc:creator>
  <cp:lastModifiedBy>Zivko Kokolanski</cp:lastModifiedBy>
  <cp:revision>245</cp:revision>
  <dcterms:created xsi:type="dcterms:W3CDTF">2012-09-16T17:09:00Z</dcterms:created>
  <dcterms:modified xsi:type="dcterms:W3CDTF">2019-09-08T10:12:27Z</dcterms:modified>
</cp:coreProperties>
</file>