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9.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10.xml" ContentType="application/vnd.openxmlformats-officedocument.presentationml.slideMaster+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10.xml.rels" ContentType="application/vnd.openxmlformats-package.relationships+xml"/>
  <Override PartName="/ppt/embeddings/oleObject1.bin" ContentType="application/vnd.openxmlformats-officedocument.oleObject"/>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37.xml" ContentType="application/vnd.openxmlformats-officedocument.presentationml.notesSlide+xml"/>
  <Override PartName="/ppt/notesSlides/notesSlide39.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notesSlides/_rels/notesSlide20.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23.xml.rels" ContentType="application/vnd.openxmlformats-package.relationships+xml"/>
  <Override PartName="/ppt/notesSlides/_rels/notesSlide24.xml.rels" ContentType="application/vnd.openxmlformats-package.relationships+xml"/>
  <Override PartName="/ppt/notesSlides/_rels/notesSlide25.xml.rels" ContentType="application/vnd.openxmlformats-package.relationships+xml"/>
  <Override PartName="/ppt/notesSlides/_rels/notesSlide26.xml.rels" ContentType="application/vnd.openxmlformats-package.relationships+xml"/>
  <Override PartName="/ppt/notesSlides/_rels/notesSlide27.xml.rels" ContentType="application/vnd.openxmlformats-package.relationships+xml"/>
  <Override PartName="/ppt/notesSlides/_rels/notesSlide29.xml.rels" ContentType="application/vnd.openxmlformats-package.relationships+xml"/>
  <Override PartName="/ppt/notesSlides/_rels/notesSlide30.xml.rels" ContentType="application/vnd.openxmlformats-package.relationships+xml"/>
  <Override PartName="/ppt/notesSlides/_rels/notesSlide31.xml.rels" ContentType="application/vnd.openxmlformats-package.relationships+xml"/>
  <Override PartName="/ppt/notesSlides/_rels/notesSlide34.xml.rels" ContentType="application/vnd.openxmlformats-package.relationships+xml"/>
  <Override PartName="/ppt/notesSlides/_rels/notesSlide37.xml.rels" ContentType="application/vnd.openxmlformats-package.relationships+xml"/>
  <Override PartName="/ppt/notesSlides/_rels/notesSlide39.xml.rels" ContentType="application/vnd.openxmlformats-package.relationships+xml"/>
  <Override PartName="/ppt/notesSlides/_rels/notesSlide41.xml.rels" ContentType="application/vnd.openxmlformats-package.relationships+xml"/>
  <Override PartName="/ppt/notesSlides/_rels/notesSlide42.xml.rels" ContentType="application/vnd.openxmlformats-package.relationships+xml"/>
  <Override PartName="/ppt/notesSlides/_rels/notesSlide43.xml.rels" ContentType="application/vnd.openxmlformats-package.relationships+xml"/>
  <Override PartName="/ppt/notesSlides/_rels/notesSlide44.xml.rels" ContentType="application/vnd.openxmlformats-package.relationships+xml"/>
  <Override PartName="/ppt/theme/theme9.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media/image57.png" ContentType="image/png"/>
  <Override PartName="/ppt/media/image1.png" ContentType="image/png"/>
  <Override PartName="/ppt/media/image130.png" ContentType="image/png"/>
  <Override PartName="/ppt/media/image58.png" ContentType="image/png"/>
  <Override PartName="/ppt/media/image4.jpeg" ContentType="image/jpeg"/>
  <Override PartName="/ppt/media/image2.png" ContentType="image/png"/>
  <Override PartName="/ppt/media/image120.png" ContentType="image/png"/>
  <Override PartName="/ppt/media/image48.png" ContentType="image/png"/>
  <Override PartName="/ppt/media/image3.jpeg" ContentType="image/jpeg"/>
  <Override PartName="/ppt/media/image62.jpeg" ContentType="image/jpeg"/>
  <Override PartName="/ppt/media/image73.png" ContentType="image/png"/>
  <Override PartName="/ppt/media/image7.png" ContentType="image/png"/>
  <Override PartName="/ppt/media/image5.jpeg" ContentType="image/jpeg"/>
  <Override PartName="/ppt/media/image21.png" ContentType="image/png"/>
  <Override PartName="/ppt/media/image6.jpeg" ContentType="image/jpeg"/>
  <Override PartName="/ppt/media/image23.jpeg" ContentType="image/jpeg"/>
  <Override PartName="/ppt/media/image74.png" ContentType="image/png"/>
  <Override PartName="/ppt/media/image8.png" ContentType="image/png"/>
  <Override PartName="/ppt/media/image51.png" ContentType="image/png"/>
  <Override PartName="/ppt/media/image9.jpeg" ContentType="image/jpeg"/>
  <Override PartName="/ppt/media/image10.png" ContentType="image/png"/>
  <Override PartName="/ppt/media/image66.png" ContentType="image/png"/>
  <Override PartName="/ppt/media/image11.jpeg" ContentType="image/jpeg"/>
  <Override PartName="/ppt/media/image18.jpeg" ContentType="image/jpeg"/>
  <Override PartName="/ppt/media/image12.png" ContentType="image/png"/>
  <Override PartName="/ppt/media/image13.png" ContentType="image/png"/>
  <Override PartName="/ppt/media/image101.png" ContentType="image/png"/>
  <Override PartName="/ppt/media/image29.png" ContentType="image/png"/>
  <Override PartName="/ppt/media/image96.png" ContentType="image/png"/>
  <Override PartName="/ppt/media/image14.jpeg" ContentType="image/jpeg"/>
  <Override PartName="/ppt/media/image124.jpeg" ContentType="image/jpeg"/>
  <Override PartName="/ppt/media/image15.png" ContentType="image/png"/>
  <Override PartName="/ppt/media/image121.png" ContentType="image/png"/>
  <Override PartName="/ppt/media/image49.png" ContentType="image/png"/>
  <Override PartName="/ppt/media/image16.jpeg" ContentType="image/jpeg"/>
  <Override PartName="/ppt/media/image17.png" ContentType="image/png"/>
  <Override PartName="/ppt/media/image19.png" ContentType="image/png"/>
  <Override PartName="/ppt/media/image44.png" ContentType="image/png"/>
  <Override PartName="/ppt/media/image20.jpeg" ContentType="image/jpeg"/>
  <Override PartName="/ppt/media/image22.png" ContentType="image/png"/>
  <Override PartName="/ppt/media/image24.png" ContentType="image/png"/>
  <Override PartName="/ppt/media/image25.png" ContentType="image/png"/>
  <Override PartName="/ppt/media/image26.png" ContentType="image/png"/>
  <Override PartName="/ppt/media/image27.png" ContentType="image/png"/>
  <Override PartName="/ppt/media/image100.png" ContentType="image/png"/>
  <Override PartName="/ppt/media/image28.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110.png" ContentType="image/png"/>
  <Override PartName="/ppt/media/image38.png" ContentType="image/png"/>
  <Override PartName="/ppt/media/image111.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45.png" ContentType="image/png"/>
  <Override PartName="/ppt/media/image46.png" ContentType="image/png"/>
  <Override PartName="/ppt/media/image47.png" ContentType="image/png"/>
  <Override PartName="/ppt/media/image50.png" ContentType="image/png"/>
  <Override PartName="/ppt/media/image52.png" ContentType="image/png"/>
  <Override PartName="/ppt/media/image53.png" ContentType="image/png"/>
  <Override PartName="/ppt/media/image54.png" ContentType="image/png"/>
  <Override PartName="/ppt/media/image55.png" ContentType="image/png"/>
  <Override PartName="/ppt/media/image56.png" ContentType="image/png"/>
  <Override PartName="/ppt/media/image131.png" ContentType="image/png"/>
  <Override PartName="/ppt/media/image59.png" ContentType="image/png"/>
  <Override PartName="/ppt/media/image60.png" ContentType="image/png"/>
  <Override PartName="/ppt/media/image61.png" ContentType="image/png"/>
  <Override PartName="/ppt/media/image63.png" ContentType="image/png"/>
  <Override PartName="/ppt/media/image64.png" ContentType="image/png"/>
  <Override PartName="/ppt/media/image129.jpeg" ContentType="image/jpeg"/>
  <Override PartName="/ppt/media/image65.png" ContentType="image/png"/>
  <Override PartName="/ppt/media/image67.png" ContentType="image/png"/>
  <Override PartName="/ppt/media/image68.png" ContentType="image/png"/>
  <Override PartName="/ppt/media/image69.png" ContentType="image/png"/>
  <Override PartName="/ppt/media/image70.png" ContentType="image/png"/>
  <Override PartName="/ppt/media/image71.png" ContentType="image/png"/>
  <Override PartName="/ppt/media/image72.png" ContentType="image/png"/>
  <Override PartName="/ppt/media/image75.png" ContentType="image/png"/>
  <Override PartName="/ppt/media/image76.jpeg" ContentType="image/jpeg"/>
  <Override PartName="/ppt/media/image89.wmf" ContentType="image/x-wmf"/>
  <Override PartName="/ppt/media/image77.png" ContentType="image/png"/>
  <Override PartName="/ppt/media/image78.png" ContentType="image/png"/>
  <Override PartName="/ppt/media/image86.jpeg" ContentType="image/jpeg"/>
  <Override PartName="/ppt/media/image79.png" ContentType="image/png"/>
  <Override PartName="/ppt/media/image80.png" ContentType="image/png"/>
  <Override PartName="/ppt/media/image81.png" ContentType="image/png"/>
  <Override PartName="/ppt/media/image82.png" ContentType="image/png"/>
  <Override PartName="/ppt/media/image83.png" ContentType="image/png"/>
  <Override PartName="/ppt/media/image84.png" ContentType="image/png"/>
  <Override PartName="/ppt/media/image85.png" ContentType="image/png"/>
  <Override PartName="/ppt/media/image87.png" ContentType="image/png"/>
  <Override PartName="/ppt/media/image88.png" ContentType="image/png"/>
  <Override PartName="/ppt/media/image90.png" ContentType="image/png"/>
  <Override PartName="/ppt/media/image91.jpeg" ContentType="image/jpeg"/>
  <Override PartName="/ppt/media/image92.png" ContentType="image/png"/>
  <Override PartName="/ppt/media/image93.png" ContentType="image/png"/>
  <Override PartName="/ppt/media/image94.png" ContentType="image/png"/>
  <Override PartName="/ppt/media/image95.png" ContentType="image/png"/>
  <Override PartName="/ppt/media/image97.png" ContentType="image/png"/>
  <Override PartName="/ppt/media/image98.png" ContentType="image/png"/>
  <Override PartName="/ppt/media/image99.png" ContentType="image/png"/>
  <Override PartName="/ppt/media/image102.png" ContentType="image/png"/>
  <Override PartName="/ppt/media/image103.png" ContentType="image/png"/>
  <Override PartName="/ppt/media/image104.png" ContentType="image/png"/>
  <Override PartName="/ppt/media/image105.png" ContentType="image/png"/>
  <Override PartName="/ppt/media/image106.png" ContentType="image/png"/>
  <Override PartName="/ppt/media/image107.png" ContentType="image/png"/>
  <Override PartName="/ppt/media/image108.png" ContentType="image/png"/>
  <Override PartName="/ppt/media/image109.png" ContentType="image/png"/>
  <Override PartName="/ppt/media/image112.png" ContentType="image/png"/>
  <Override PartName="/ppt/media/image113.png" ContentType="image/png"/>
  <Override PartName="/ppt/media/image114.png" ContentType="image/png"/>
  <Override PartName="/ppt/media/image115.png" ContentType="image/png"/>
  <Override PartName="/ppt/media/image128.wmf" ContentType="image/x-wmf"/>
  <Override PartName="/ppt/media/image116.png" ContentType="image/png"/>
  <Override PartName="/ppt/media/image117.png" ContentType="image/png"/>
  <Override PartName="/ppt/media/image118.png" ContentType="image/png"/>
  <Override PartName="/ppt/media/image119.png" ContentType="image/png"/>
  <Override PartName="/ppt/media/image122.png" ContentType="image/png"/>
  <Override PartName="/ppt/media/image123.png" ContentType="image/png"/>
  <Override PartName="/ppt/media/image125.png" ContentType="image/png"/>
  <Override PartName="/ppt/media/image126.png" ContentType="image/png"/>
  <Override PartName="/ppt/media/image127.png" ContentType="image/png"/>
  <Override PartName="/ppt/media/image132.png" ContentType="image/png"/>
  <Override PartName="/ppt/media/image133.gif" ContentType="image/gif"/>
  <Override PartName="/ppt/media/image134.jpeg" ContentType="image/jpeg"/>
  <Override PartName="/ppt/media/image135.png" ContentType="image/png"/>
  <Override PartName="/ppt/media/image136.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11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08.xml.rels" ContentType="application/vnd.openxmlformats-package.relationships+xml"/>
  <Override PartName="/ppt/slideLayouts/_rels/slideLayout109.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18.xml.rels" ContentType="application/vnd.openxmlformats-package.relationships+xml"/>
  <Override PartName="/ppt/slideLayouts/_rels/slideLayout119.xml.rels" ContentType="application/vnd.openxmlformats-package.relationships+xml"/>
  <Override PartName="/ppt/slideLayouts/_rels/slideLayout120.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Lst>
  <p:sldSz cx="9144000" cy="6858000"/>
  <p:notesSz cx="6858000" cy="9296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notesMaster" Target="notesMasters/notesMaster1.xml"/><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
</Relationships>
</file>

<file path=ppt/notesMasters/_rels/notesMaster1.xml.rels><?xml version="1.0" encoding="UTF-8"?>
<Relationships xmlns="http://schemas.openxmlformats.org/package/2006/relationships"><Relationship Id="rId1" Type="http://schemas.openxmlformats.org/officeDocument/2006/relationships/theme" Target="../theme/theme11.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PlaceHolder 1"/>
          <p:cNvSpPr>
            <a:spLocks noGrp="1"/>
          </p:cNvSpPr>
          <p:nvPr>
            <p:ph type="sldImg"/>
          </p:nvPr>
        </p:nvSpPr>
        <p:spPr>
          <a:xfrm>
            <a:off x="216000" y="812520"/>
            <a:ext cx="7127280" cy="4008960"/>
          </a:xfrm>
          <a:prstGeom prst="rect">
            <a:avLst/>
          </a:prstGeom>
        </p:spPr>
        <p:txBody>
          <a:bodyPr lIns="0" rIns="0" tIns="0" bIns="0" anchor="ctr">
            <a:noAutofit/>
          </a:bodyPr>
          <a:p>
            <a:pPr algn="ctr"/>
            <a:r>
              <a:rPr b="0" lang="en-GB" sz="4400" spc="-1" strike="noStrike">
                <a:latin typeface="Arial"/>
              </a:rPr>
              <a:t>Click to move the slide</a:t>
            </a:r>
            <a:endParaRPr b="0" lang="en-GB" sz="4400" spc="-1" strike="noStrike">
              <a:latin typeface="Arial"/>
            </a:endParaRPr>
          </a:p>
        </p:txBody>
      </p:sp>
      <p:sp>
        <p:nvSpPr>
          <p:cNvPr id="427" name="PlaceHolder 2"/>
          <p:cNvSpPr>
            <a:spLocks noGrp="1"/>
          </p:cNvSpPr>
          <p:nvPr>
            <p:ph type="body"/>
          </p:nvPr>
        </p:nvSpPr>
        <p:spPr>
          <a:xfrm>
            <a:off x="756000" y="5078520"/>
            <a:ext cx="6047640" cy="4811040"/>
          </a:xfrm>
          <a:prstGeom prst="rect">
            <a:avLst/>
          </a:prstGeom>
        </p:spPr>
        <p:txBody>
          <a:bodyPr lIns="0" rIns="0" tIns="0" bIns="0">
            <a:noAutofit/>
          </a:bodyPr>
          <a:p>
            <a:r>
              <a:rPr b="0" lang="en-GB" sz="2000" spc="-1" strike="noStrike">
                <a:latin typeface="Arial"/>
              </a:rPr>
              <a:t>Click to edit the notes' format</a:t>
            </a:r>
            <a:endParaRPr b="0" lang="en-GB" sz="2000" spc="-1" strike="noStrike">
              <a:latin typeface="Arial"/>
            </a:endParaRPr>
          </a:p>
        </p:txBody>
      </p:sp>
      <p:sp>
        <p:nvSpPr>
          <p:cNvPr id="428" name="PlaceHolder 3"/>
          <p:cNvSpPr>
            <a:spLocks noGrp="1"/>
          </p:cNvSpPr>
          <p:nvPr>
            <p:ph type="hdr"/>
          </p:nvPr>
        </p:nvSpPr>
        <p:spPr>
          <a:xfrm>
            <a:off x="0" y="0"/>
            <a:ext cx="3280680" cy="534240"/>
          </a:xfrm>
          <a:prstGeom prst="rect">
            <a:avLst/>
          </a:prstGeom>
        </p:spPr>
        <p:txBody>
          <a:bodyPr lIns="0" rIns="0" tIns="0" bIns="0">
            <a:noAutofit/>
          </a:bodyPr>
          <a:p>
            <a:r>
              <a:rPr b="0" lang="en-GB" sz="1400" spc="-1" strike="noStrike">
                <a:latin typeface="Times New Roman"/>
              </a:rPr>
              <a:t>&lt;header&gt;</a:t>
            </a:r>
            <a:endParaRPr b="0" lang="en-GB" sz="1400" spc="-1" strike="noStrike">
              <a:latin typeface="Times New Roman"/>
            </a:endParaRPr>
          </a:p>
        </p:txBody>
      </p:sp>
      <p:sp>
        <p:nvSpPr>
          <p:cNvPr id="429" name="PlaceHolder 4"/>
          <p:cNvSpPr>
            <a:spLocks noGrp="1"/>
          </p:cNvSpPr>
          <p:nvPr>
            <p:ph type="dt"/>
          </p:nvPr>
        </p:nvSpPr>
        <p:spPr>
          <a:xfrm>
            <a:off x="4278960" y="0"/>
            <a:ext cx="3280680" cy="534240"/>
          </a:xfrm>
          <a:prstGeom prst="rect">
            <a:avLst/>
          </a:prstGeom>
        </p:spPr>
        <p:txBody>
          <a:bodyPr lIns="0" rIns="0" tIns="0" bIns="0">
            <a:noAutofit/>
          </a:bodyPr>
          <a:p>
            <a:pPr algn="r"/>
            <a:r>
              <a:rPr b="0" lang="en-GB" sz="1400" spc="-1" strike="noStrike">
                <a:latin typeface="Times New Roman"/>
              </a:rPr>
              <a:t>&lt;date/time&gt;</a:t>
            </a:r>
            <a:endParaRPr b="0" lang="en-GB" sz="1400" spc="-1" strike="noStrike">
              <a:latin typeface="Times New Roman"/>
            </a:endParaRPr>
          </a:p>
        </p:txBody>
      </p:sp>
      <p:sp>
        <p:nvSpPr>
          <p:cNvPr id="430" name="PlaceHolder 5"/>
          <p:cNvSpPr>
            <a:spLocks noGrp="1"/>
          </p:cNvSpPr>
          <p:nvPr>
            <p:ph type="ftr"/>
          </p:nvPr>
        </p:nvSpPr>
        <p:spPr>
          <a:xfrm>
            <a:off x="0" y="10157400"/>
            <a:ext cx="3280680" cy="534240"/>
          </a:xfrm>
          <a:prstGeom prst="rect">
            <a:avLst/>
          </a:prstGeom>
        </p:spPr>
        <p:txBody>
          <a:bodyPr lIns="0" rIns="0" tIns="0" bIns="0" anchor="b">
            <a:noAutofit/>
          </a:bodyPr>
          <a:p>
            <a:r>
              <a:rPr b="0" lang="en-GB" sz="1400" spc="-1" strike="noStrike">
                <a:latin typeface="Times New Roman"/>
              </a:rPr>
              <a:t>&lt;footer&gt;</a:t>
            </a:r>
            <a:endParaRPr b="0" lang="en-GB" sz="1400" spc="-1" strike="noStrike">
              <a:latin typeface="Times New Roman"/>
            </a:endParaRPr>
          </a:p>
        </p:txBody>
      </p:sp>
      <p:sp>
        <p:nvSpPr>
          <p:cNvPr id="431"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78579D9E-C997-460F-928E-769B4BC429F1}" type="slidenum">
              <a:rPr b="0" lang="en-GB" sz="1400" spc="-1" strike="noStrike">
                <a:latin typeface="Times New Roman"/>
              </a:rPr>
              <a:t>&lt;number&gt;</a:t>
            </a:fld>
            <a:endParaRPr b="0" lang="en-GB"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34.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1.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
</Relationships>
</file>

<file path=ppt/notesSlides/_rels/notesSlide42.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
</Relationships>
</file>

<file path=ppt/notesSlides/_rels/notesSlide43.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7" name="PlaceHolder 1"/>
          <p:cNvSpPr>
            <a:spLocks noGrp="1"/>
          </p:cNvSpPr>
          <p:nvPr>
            <p:ph type="sldImg"/>
          </p:nvPr>
        </p:nvSpPr>
        <p:spPr>
          <a:xfrm>
            <a:off x="1104840" y="696960"/>
            <a:ext cx="4647240" cy="3485160"/>
          </a:xfrm>
          <a:prstGeom prst="rect">
            <a:avLst/>
          </a:prstGeom>
        </p:spPr>
      </p:sp>
      <p:sp>
        <p:nvSpPr>
          <p:cNvPr id="1078" name="PlaceHolder 2"/>
          <p:cNvSpPr>
            <a:spLocks noGrp="1"/>
          </p:cNvSpPr>
          <p:nvPr>
            <p:ph type="body"/>
          </p:nvPr>
        </p:nvSpPr>
        <p:spPr>
          <a:xfrm>
            <a:off x="685800" y="4415760"/>
            <a:ext cx="5485320" cy="4182480"/>
          </a:xfrm>
          <a:prstGeom prst="rect">
            <a:avLst/>
          </a:prstGeom>
        </p:spPr>
        <p:txBody>
          <a:bodyPr lIns="0" rIns="0" tIns="0" bIns="0">
            <a:normAutofit/>
          </a:bodyPr>
          <a:p>
            <a:endParaRPr b="0" lang="en-GB" sz="2000" spc="-1" strike="noStrike">
              <a:latin typeface="Arial"/>
            </a:endParaRPr>
          </a:p>
        </p:txBody>
      </p:sp>
      <p:sp>
        <p:nvSpPr>
          <p:cNvPr id="1079"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E877984A-7C59-442A-A288-26B43DC69E9D}" type="slidenum">
              <a:rPr b="0" lang="en-GB" sz="1200" spc="-1" strike="noStrike">
                <a:solidFill>
                  <a:srgbClr val="000000"/>
                </a:solidFill>
                <a:latin typeface="+mn-lt"/>
                <a:ea typeface="+mn-ea"/>
              </a:rPr>
              <a:t>10</a:t>
            </a:fld>
            <a:endParaRPr b="0" lang="en-GB" sz="1200" spc="-1" strike="noStrike">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0" name="PlaceHolder 1"/>
          <p:cNvSpPr>
            <a:spLocks noGrp="1"/>
          </p:cNvSpPr>
          <p:nvPr>
            <p:ph type="sldImg"/>
          </p:nvPr>
        </p:nvSpPr>
        <p:spPr>
          <a:xfrm>
            <a:off x="1104840" y="696960"/>
            <a:ext cx="4647240" cy="3485160"/>
          </a:xfrm>
          <a:prstGeom prst="rect">
            <a:avLst/>
          </a:prstGeom>
        </p:spPr>
      </p:sp>
      <p:sp>
        <p:nvSpPr>
          <p:cNvPr id="1081"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640">
              <a:lnSpc>
                <a:spcPct val="100000"/>
              </a:lnSpc>
            </a:pPr>
            <a:r>
              <a:rPr b="1" lang="en-GB" sz="2000" spc="-1" strike="noStrike">
                <a:latin typeface="Arial"/>
              </a:rPr>
              <a:t>Inter-process: </a:t>
            </a:r>
            <a:r>
              <a:rPr b="0" lang="en-GB" sz="2000" spc="-1" strike="noStrike">
                <a:latin typeface="Arial"/>
              </a:rPr>
              <a:t>the exchange of data takes place within a single application context or VI, no network involvement</a:t>
            </a:r>
            <a:endParaRPr b="0" lang="en-GB" sz="2000" spc="-1" strike="noStrike">
              <a:latin typeface="Arial"/>
            </a:endParaRPr>
          </a:p>
          <a:p>
            <a:pPr marL="216000" indent="-215640">
              <a:lnSpc>
                <a:spcPct val="100000"/>
              </a:lnSpc>
            </a:pPr>
            <a:endParaRPr b="0" lang="en-GB" sz="2000" spc="-1" strike="noStrike">
              <a:latin typeface="Arial"/>
            </a:endParaRPr>
          </a:p>
        </p:txBody>
      </p:sp>
      <p:sp>
        <p:nvSpPr>
          <p:cNvPr id="1082"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91B9AA46-713B-4D59-AF66-8348D7F0EB02}" type="slidenum">
              <a:rPr b="0" lang="en-GB" sz="1200" spc="-1" strike="noStrike">
                <a:solidFill>
                  <a:srgbClr val="000000"/>
                </a:solidFill>
                <a:latin typeface="+mn-lt"/>
                <a:ea typeface="+mn-ea"/>
              </a:rPr>
              <a:t>11</a:t>
            </a:fld>
            <a:endParaRPr b="0" lang="en-GB" sz="1200" spc="-1" strike="noStrike">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3" name="PlaceHolder 1"/>
          <p:cNvSpPr>
            <a:spLocks noGrp="1"/>
          </p:cNvSpPr>
          <p:nvPr>
            <p:ph type="sldImg"/>
          </p:nvPr>
        </p:nvSpPr>
        <p:spPr>
          <a:xfrm>
            <a:off x="1104840" y="696960"/>
            <a:ext cx="4647240" cy="3485160"/>
          </a:xfrm>
          <a:prstGeom prst="rect">
            <a:avLst/>
          </a:prstGeom>
        </p:spPr>
      </p:sp>
      <p:sp>
        <p:nvSpPr>
          <p:cNvPr id="1084" name="PlaceHolder 2"/>
          <p:cNvSpPr>
            <a:spLocks noGrp="1"/>
          </p:cNvSpPr>
          <p:nvPr>
            <p:ph type="body"/>
          </p:nvPr>
        </p:nvSpPr>
        <p:spPr>
          <a:xfrm>
            <a:off x="685800" y="4415760"/>
            <a:ext cx="5485320" cy="4182480"/>
          </a:xfrm>
          <a:prstGeom prst="rect">
            <a:avLst/>
          </a:prstGeom>
        </p:spPr>
        <p:txBody>
          <a:bodyPr lIns="0" rIns="0" tIns="0" bIns="0">
            <a:normAutofit fontScale="26000"/>
          </a:bodyPr>
          <a:p>
            <a:pPr marL="216000" indent="-215280">
              <a:lnSpc>
                <a:spcPct val="100000"/>
              </a:lnSpc>
            </a:pPr>
            <a:r>
              <a:rPr b="0" lang="en-GB" sz="2000" spc="-1" strike="noStrike">
                <a:latin typeface="Arial"/>
              </a:rPr>
              <a:t>I’ve listed some of the commonly used options.  It’s important when considering these to be aware of when it’s appropriate to use one over another.</a:t>
            </a:r>
            <a:endParaRPr b="0" lang="en-GB" sz="2000" spc="-1" strike="noStrike">
              <a:latin typeface="Arial"/>
            </a:endParaRPr>
          </a:p>
          <a:p>
            <a:pPr marL="216000" indent="-215280">
              <a:lnSpc>
                <a:spcPct val="100000"/>
              </a:lnSpc>
            </a:pPr>
            <a:r>
              <a:rPr b="0" lang="en-GB" sz="2000" spc="-1" strike="noStrike">
                <a:latin typeface="Arial"/>
              </a:rPr>
              <a:t>In examining a few of the more prominent options, it is important to consider when it is appropriate to use certain features and the inherent advantages and considerations each feature provides.</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To start off with, TCP and UDP VIs available in LabVIEW for users who are interested developing networked applications at a lower-level.  This is beneficial for quickly establishing extremely simple data communication, but requires expertise in order to develop any advanced functionality.</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Shared variables were introduced in LabVIEW 8.0 in order to make it easy for LabVIEW developers to network distributed LabVIEW applications and communicate with hardware such as NI CompactRIO and NI Compact Field Point.  These variables can be dragged and dropped from the project with minimal configuration or development.</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1" lang="en-GB" sz="2000" spc="-1" strike="noStrike">
                <a:latin typeface="Arial"/>
              </a:rPr>
              <a:t>Transition</a:t>
            </a:r>
            <a:endParaRPr b="0" lang="en-GB" sz="2000" spc="-1" strike="noStrike">
              <a:latin typeface="Arial"/>
            </a:endParaRPr>
          </a:p>
          <a:p>
            <a:pPr marL="216000" indent="-215280">
              <a:lnSpc>
                <a:spcPct val="100000"/>
              </a:lnSpc>
            </a:pPr>
            <a:r>
              <a:rPr b="0" lang="en-GB" sz="2000" spc="-1" strike="noStrike">
                <a:latin typeface="Arial"/>
              </a:rPr>
              <a:t>RFP provide the ability to remotely view a LabVIEW interface from a web browser quickly and easily; however, the client requires installation of the run-time engine.  Remote Front Panels are probably the most similar in functionality as web services, and therefore we’ll spend a little extra time examining these.</a:t>
            </a:r>
            <a:endParaRPr b="0" lang="en-GB" sz="2000" spc="-1" strike="noStrike">
              <a:latin typeface="Arial"/>
            </a:endParaRPr>
          </a:p>
        </p:txBody>
      </p:sp>
      <p:sp>
        <p:nvSpPr>
          <p:cNvPr id="1085"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7C01BBAC-4BFF-4B19-9706-326D07B8DEBD}" type="slidenum">
              <a:rPr b="0" lang="en-GB" sz="1200" spc="-1" strike="noStrike">
                <a:solidFill>
                  <a:srgbClr val="000000"/>
                </a:solidFill>
                <a:latin typeface="Times New Roman"/>
                <a:ea typeface="+mn-ea"/>
              </a:rPr>
              <a:t>12</a:t>
            </a:fld>
            <a:endParaRPr b="0" lang="en-GB" sz="12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6" name="PlaceHolder 1"/>
          <p:cNvSpPr>
            <a:spLocks noGrp="1"/>
          </p:cNvSpPr>
          <p:nvPr>
            <p:ph type="sldImg"/>
          </p:nvPr>
        </p:nvSpPr>
        <p:spPr>
          <a:xfrm>
            <a:off x="1104840" y="696960"/>
            <a:ext cx="4647240" cy="3485160"/>
          </a:xfrm>
          <a:prstGeom prst="rect">
            <a:avLst/>
          </a:prstGeom>
        </p:spPr>
      </p:sp>
      <p:sp>
        <p:nvSpPr>
          <p:cNvPr id="1087"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280">
              <a:lnSpc>
                <a:spcPct val="100000"/>
              </a:lnSpc>
            </a:pPr>
            <a:r>
              <a:rPr b="0" lang="en-GB" sz="2000" spc="-1" strike="noStrike">
                <a:latin typeface="Arial"/>
              </a:rPr>
              <a:t>Now that you’ve demonstrated how uninitialized shift registers work, explain the basic working idea behind a fgv.  This diagram shows how we can store a new value to the shift register</a:t>
            </a:r>
            <a:endParaRPr b="0" lang="en-GB" sz="2000" spc="-1" strike="noStrike">
              <a:latin typeface="Arial"/>
            </a:endParaRPr>
          </a:p>
        </p:txBody>
      </p:sp>
      <p:sp>
        <p:nvSpPr>
          <p:cNvPr id="1088"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73CE84AC-6C02-4988-9F2B-884B0DB38555}" type="slidenum">
              <a:rPr b="0" lang="en-GB" sz="1200" spc="-1" strike="noStrike">
                <a:solidFill>
                  <a:srgbClr val="000000"/>
                </a:solidFill>
                <a:latin typeface="+mn-lt"/>
                <a:ea typeface="+mn-ea"/>
              </a:rPr>
              <a:t>13</a:t>
            </a:fld>
            <a:endParaRPr b="0" lang="en-GB" sz="1200" spc="-1" strike="noStrike">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9" name="PlaceHolder 1"/>
          <p:cNvSpPr>
            <a:spLocks noGrp="1"/>
          </p:cNvSpPr>
          <p:nvPr>
            <p:ph type="sldImg"/>
          </p:nvPr>
        </p:nvSpPr>
        <p:spPr>
          <a:xfrm>
            <a:off x="1104840" y="696960"/>
            <a:ext cx="4647240" cy="3485160"/>
          </a:xfrm>
          <a:prstGeom prst="rect">
            <a:avLst/>
          </a:prstGeom>
        </p:spPr>
      </p:sp>
      <p:sp>
        <p:nvSpPr>
          <p:cNvPr id="1090"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280">
              <a:lnSpc>
                <a:spcPct val="100000"/>
              </a:lnSpc>
            </a:pPr>
            <a:r>
              <a:rPr b="0" lang="en-GB" sz="2000" spc="-1" strike="noStrike">
                <a:latin typeface="Arial"/>
              </a:rPr>
              <a:t>Similarly, we can retrieve the value stored as shown</a:t>
            </a:r>
            <a:endParaRPr b="0" lang="en-GB" sz="2000" spc="-1" strike="noStrike">
              <a:latin typeface="Arial"/>
            </a:endParaRPr>
          </a:p>
        </p:txBody>
      </p:sp>
      <p:sp>
        <p:nvSpPr>
          <p:cNvPr id="1091"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B48C1B7-440C-42D2-AB68-69511D874FA0}" type="slidenum">
              <a:rPr b="0" lang="en-GB" sz="1200" spc="-1" strike="noStrike">
                <a:solidFill>
                  <a:srgbClr val="000000"/>
                </a:solidFill>
                <a:latin typeface="+mn-lt"/>
                <a:ea typeface="+mn-ea"/>
              </a:rPr>
              <a:t>14</a:t>
            </a:fld>
            <a:endParaRPr b="0" lang="en-GB" sz="12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2" name="PlaceHolder 1"/>
          <p:cNvSpPr>
            <a:spLocks noGrp="1"/>
          </p:cNvSpPr>
          <p:nvPr>
            <p:ph type="sldImg"/>
          </p:nvPr>
        </p:nvSpPr>
        <p:spPr>
          <a:xfrm>
            <a:off x="1104840" y="696960"/>
            <a:ext cx="4647240" cy="3485160"/>
          </a:xfrm>
          <a:prstGeom prst="rect">
            <a:avLst/>
          </a:prstGeom>
        </p:spPr>
      </p:sp>
      <p:sp>
        <p:nvSpPr>
          <p:cNvPr id="1093"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280">
              <a:lnSpc>
                <a:spcPct val="100000"/>
              </a:lnSpc>
            </a:pPr>
            <a:r>
              <a:rPr b="0" lang="en-GB" sz="2000" spc="-1" strike="noStrike">
                <a:latin typeface="Arial"/>
              </a:rPr>
              <a:t>Perhaps one of the most powerful aspects of a FGV is the ability to customize what actions are performed on the value stored in memory.  The cloud in this diagram can represent any number of actions or computations that are to be performed upon any number of data-types</a:t>
            </a:r>
            <a:endParaRPr b="0" lang="en-GB" sz="2000" spc="-1" strike="noStrike">
              <a:latin typeface="Arial"/>
            </a:endParaRPr>
          </a:p>
        </p:txBody>
      </p:sp>
      <p:sp>
        <p:nvSpPr>
          <p:cNvPr id="1094"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E0CC8016-1B92-494D-AE80-2C1E7AE2CD1C}" type="slidenum">
              <a:rPr b="0" lang="en-GB" sz="1200" spc="-1" strike="noStrike">
                <a:solidFill>
                  <a:srgbClr val="000000"/>
                </a:solidFill>
                <a:latin typeface="+mn-lt"/>
                <a:ea typeface="+mn-ea"/>
              </a:rPr>
              <a:t>15</a:t>
            </a:fld>
            <a:endParaRPr b="0" lang="en-GB" sz="12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5" name="PlaceHolder 1"/>
          <p:cNvSpPr>
            <a:spLocks noGrp="1"/>
          </p:cNvSpPr>
          <p:nvPr>
            <p:ph type="sldImg"/>
          </p:nvPr>
        </p:nvSpPr>
        <p:spPr>
          <a:xfrm>
            <a:off x="1104840" y="696960"/>
            <a:ext cx="4647240" cy="3485160"/>
          </a:xfrm>
          <a:prstGeom prst="rect">
            <a:avLst/>
          </a:prstGeom>
        </p:spPr>
      </p:sp>
      <p:sp>
        <p:nvSpPr>
          <p:cNvPr id="1096"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280">
              <a:lnSpc>
                <a:spcPct val="100000"/>
              </a:lnSpc>
            </a:pPr>
            <a:r>
              <a:rPr b="0" lang="en-GB" sz="2000" spc="-1" strike="noStrike">
                <a:latin typeface="Arial"/>
              </a:rPr>
              <a:t>A functional global VI is called as a subVI from your application.</a:t>
            </a:r>
            <a:endParaRPr b="0" lang="en-GB" sz="2000" spc="-1" strike="noStrike">
              <a:latin typeface="Arial"/>
            </a:endParaRPr>
          </a:p>
          <a:p>
            <a:pPr marL="216000" indent="-215280">
              <a:lnSpc>
                <a:spcPct val="100000"/>
              </a:lnSpc>
            </a:pPr>
            <a:r>
              <a:rPr b="0" lang="en-GB" sz="2000" spc="-1" strike="noStrike">
                <a:latin typeface="Arial"/>
              </a:rPr>
              <a:t>The only required parameter is the action to be performed.  </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The initialize too can be passed in or be a constant</a:t>
            </a:r>
            <a:endParaRPr b="0" lang="en-GB" sz="2000" spc="-1" strike="noStrike">
              <a:latin typeface="Arial"/>
            </a:endParaRPr>
          </a:p>
          <a:p>
            <a:pPr marL="216000" indent="-215280">
              <a:lnSpc>
                <a:spcPct val="100000"/>
              </a:lnSpc>
            </a:pPr>
            <a:r>
              <a:rPr b="0" lang="en-GB" sz="2000" spc="-1" strike="noStrike">
                <a:latin typeface="Arial"/>
              </a:rPr>
              <a:t>Note that it only executes once because the stop button is always set to true</a:t>
            </a:r>
            <a:endParaRPr b="0" lang="en-GB" sz="2000" spc="-1" strike="noStrike">
              <a:latin typeface="Arial"/>
            </a:endParaRPr>
          </a:p>
          <a:p>
            <a:pPr marL="216000" indent="-215280">
              <a:lnSpc>
                <a:spcPct val="100000"/>
              </a:lnSpc>
            </a:pPr>
            <a:endParaRPr b="0" lang="en-GB" sz="2000" spc="-1" strike="noStrike">
              <a:latin typeface="Arial"/>
            </a:endParaRPr>
          </a:p>
        </p:txBody>
      </p:sp>
      <p:sp>
        <p:nvSpPr>
          <p:cNvPr id="1097"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71955E76-76C5-4779-8EA8-5EDBC427F669}" type="slidenum">
              <a:rPr b="0" lang="en-GB" sz="1200" spc="-1" strike="noStrike">
                <a:solidFill>
                  <a:srgbClr val="000000"/>
                </a:solidFill>
                <a:latin typeface="+mn-lt"/>
                <a:ea typeface="+mn-ea"/>
              </a:rPr>
              <a:t>16</a:t>
            </a:fld>
            <a:endParaRPr b="0" lang="en-GB" sz="12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8" name="PlaceHolder 1"/>
          <p:cNvSpPr>
            <a:spLocks noGrp="1"/>
          </p:cNvSpPr>
          <p:nvPr>
            <p:ph type="sldImg"/>
          </p:nvPr>
        </p:nvSpPr>
        <p:spPr>
          <a:xfrm>
            <a:off x="1104840" y="696960"/>
            <a:ext cx="4647240" cy="3485160"/>
          </a:xfrm>
          <a:prstGeom prst="rect">
            <a:avLst/>
          </a:prstGeom>
        </p:spPr>
      </p:sp>
      <p:sp>
        <p:nvSpPr>
          <p:cNvPr id="1099"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280">
              <a:lnSpc>
                <a:spcPct val="100000"/>
              </a:lnSpc>
            </a:pPr>
            <a:r>
              <a:rPr b="0" lang="en-GB" sz="2000" spc="-1" strike="noStrike">
                <a:latin typeface="Arial"/>
              </a:rPr>
              <a:t>FGVs are often a good substitution for the use of variables, as they address many of the problems people often have, such as race conditions.  They do, however, require more work.</a:t>
            </a:r>
            <a:endParaRPr b="0" lang="en-GB" sz="2000" spc="-1" strike="noStrike">
              <a:latin typeface="Arial"/>
            </a:endParaRPr>
          </a:p>
        </p:txBody>
      </p:sp>
      <p:sp>
        <p:nvSpPr>
          <p:cNvPr id="1100"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3361B7C7-71F2-46A7-8852-A760A0D62B74}" type="slidenum">
              <a:rPr b="0" lang="en-GB" sz="1200" spc="-1" strike="noStrike">
                <a:solidFill>
                  <a:srgbClr val="000000"/>
                </a:solidFill>
                <a:latin typeface="+mn-lt"/>
                <a:ea typeface="+mn-ea"/>
              </a:rPr>
              <a:t>17</a:t>
            </a:fld>
            <a:endParaRPr b="0" lang="en-GB" sz="12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1" name="PlaceHolder 1"/>
          <p:cNvSpPr>
            <a:spLocks noGrp="1"/>
          </p:cNvSpPr>
          <p:nvPr>
            <p:ph type="sldImg"/>
          </p:nvPr>
        </p:nvSpPr>
        <p:spPr>
          <a:xfrm>
            <a:off x="1104840" y="696960"/>
            <a:ext cx="4647240" cy="3485160"/>
          </a:xfrm>
          <a:prstGeom prst="rect">
            <a:avLst/>
          </a:prstGeom>
        </p:spPr>
      </p:sp>
      <p:sp>
        <p:nvSpPr>
          <p:cNvPr id="1102" name="PlaceHolder 2"/>
          <p:cNvSpPr>
            <a:spLocks noGrp="1"/>
          </p:cNvSpPr>
          <p:nvPr>
            <p:ph type="body"/>
          </p:nvPr>
        </p:nvSpPr>
        <p:spPr>
          <a:xfrm>
            <a:off x="685800" y="4415760"/>
            <a:ext cx="5485320" cy="4182480"/>
          </a:xfrm>
          <a:prstGeom prst="rect">
            <a:avLst/>
          </a:prstGeom>
        </p:spPr>
        <p:txBody>
          <a:bodyPr lIns="0" rIns="0" tIns="0" bIns="0">
            <a:normAutofit/>
          </a:bodyPr>
          <a:p>
            <a:endParaRPr b="0" lang="en-GB" sz="2000" spc="-1" strike="noStrike">
              <a:latin typeface="Arial"/>
            </a:endParaRPr>
          </a:p>
        </p:txBody>
      </p:sp>
      <p:sp>
        <p:nvSpPr>
          <p:cNvPr id="1103"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9533E553-3190-4456-A819-3CB8F3233E2D}" type="slidenum">
              <a:rPr b="0" lang="en-GB" sz="1200" spc="-1" strike="noStrike">
                <a:solidFill>
                  <a:srgbClr val="000000"/>
                </a:solidFill>
                <a:latin typeface="+mn-lt"/>
                <a:ea typeface="+mn-ea"/>
              </a:rPr>
              <a:t>18</a:t>
            </a:fld>
            <a:endParaRPr b="0" lang="en-GB" sz="12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4" name="PlaceHolder 1"/>
          <p:cNvSpPr>
            <a:spLocks noGrp="1"/>
          </p:cNvSpPr>
          <p:nvPr>
            <p:ph type="sldImg"/>
          </p:nvPr>
        </p:nvSpPr>
        <p:spPr>
          <a:xfrm>
            <a:off x="1104840" y="696960"/>
            <a:ext cx="4647240" cy="3485160"/>
          </a:xfrm>
          <a:prstGeom prst="rect">
            <a:avLst/>
          </a:prstGeom>
        </p:spPr>
      </p:sp>
      <p:sp>
        <p:nvSpPr>
          <p:cNvPr id="1105"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280">
              <a:lnSpc>
                <a:spcPct val="100000"/>
              </a:lnSpc>
            </a:pPr>
            <a:r>
              <a:rPr b="0" lang="en-GB" sz="2000" spc="-1" strike="noStrike">
                <a:latin typeface="Arial"/>
              </a:rPr>
              <a:t>The diagram in the previous slide is “clumped” by the LabVIEW compiler from a graph containing numerous nodes to a graph of clumps with fewer clumps.  Each of the clumps produces a section of code which can be scheduled by LabVIEW.   Within a clump, LabVIEW offers no parallelism.  Between clumps, LabVIEW can multi-task by using its executions system.</a:t>
            </a:r>
            <a:endParaRPr b="0" lang="en-GB" sz="2000" spc="-1" strike="noStrike">
              <a:latin typeface="Arial"/>
            </a:endParaRPr>
          </a:p>
          <a:p>
            <a:pPr marL="216000" indent="-215280">
              <a:lnSpc>
                <a:spcPct val="100000"/>
              </a:lnSpc>
            </a:pPr>
            <a:endParaRPr b="0" lang="en-GB" sz="2000" spc="-1" strike="noStrike">
              <a:latin typeface="Arial"/>
            </a:endParaRPr>
          </a:p>
        </p:txBody>
      </p:sp>
      <p:sp>
        <p:nvSpPr>
          <p:cNvPr id="1106"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50A3CA88-88D5-42B8-8A4E-03BC1C264154}" type="slidenum">
              <a:rPr b="0" lang="en-GB" sz="1200" spc="-1" strike="noStrike">
                <a:solidFill>
                  <a:srgbClr val="000000"/>
                </a:solidFill>
                <a:latin typeface="+mn-lt"/>
                <a:ea typeface="+mn-ea"/>
              </a:rPr>
              <a:t>19</a:t>
            </a:fld>
            <a:endParaRPr b="0" lang="en-GB" sz="1200" spc="-1" strike="noStrike">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3" name="PlaceHolder 1"/>
          <p:cNvSpPr>
            <a:spLocks noGrp="1"/>
          </p:cNvSpPr>
          <p:nvPr>
            <p:ph type="sldImg"/>
          </p:nvPr>
        </p:nvSpPr>
        <p:spPr>
          <a:xfrm>
            <a:off x="1104840" y="696960"/>
            <a:ext cx="4647240" cy="3485160"/>
          </a:xfrm>
          <a:prstGeom prst="rect">
            <a:avLst/>
          </a:prstGeom>
        </p:spPr>
      </p:sp>
      <p:sp>
        <p:nvSpPr>
          <p:cNvPr id="1054"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280">
              <a:lnSpc>
                <a:spcPct val="100000"/>
              </a:lnSpc>
            </a:pPr>
            <a:r>
              <a:rPr b="0" lang="en-GB" sz="2000" spc="-1" strike="noStrike">
                <a:latin typeface="Arial"/>
              </a:rPr>
              <a:t>The point to convey here is that there are a lot of different technologies in LabVIEW, many of which have been developed with a specific use case in mind.  That being said, the biggest challenge we have as programmers is selecting the right one.  When you hear people complaining about LabVIEW or a certain technology, like shared variables, they’ve likely selected the wrong tool for the job.  Hopefully, by the end of this presentation, you’ll have a better idea of the criteria and considerations that can help you select the most appropriate feature.</a:t>
            </a:r>
            <a:endParaRPr b="0" lang="en-GB" sz="2000" spc="-1" strike="noStrike">
              <a:latin typeface="Arial"/>
            </a:endParaRPr>
          </a:p>
        </p:txBody>
      </p:sp>
      <p:sp>
        <p:nvSpPr>
          <p:cNvPr id="1055"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D4904CCA-B7FB-4975-AA2C-2685FDCCA3D8}" type="slidenum">
              <a:rPr b="0" lang="en-GB" sz="1200" spc="-1" strike="noStrike">
                <a:solidFill>
                  <a:srgbClr val="000000"/>
                </a:solidFill>
                <a:latin typeface="+mn-lt"/>
                <a:ea typeface="+mn-ea"/>
              </a:rPr>
              <a:t>2</a:t>
            </a:fld>
            <a:endParaRPr b="0" lang="en-GB" sz="1200" spc="-1" strike="noStrike">
              <a:latin typeface="Arial"/>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7" name="PlaceHolder 1"/>
          <p:cNvSpPr>
            <a:spLocks noGrp="1"/>
          </p:cNvSpPr>
          <p:nvPr>
            <p:ph type="sldImg"/>
          </p:nvPr>
        </p:nvSpPr>
        <p:spPr>
          <a:xfrm>
            <a:off x="1104840" y="696960"/>
            <a:ext cx="4647240" cy="3485160"/>
          </a:xfrm>
          <a:prstGeom prst="rect">
            <a:avLst/>
          </a:prstGeom>
        </p:spPr>
      </p:sp>
      <p:sp>
        <p:nvSpPr>
          <p:cNvPr id="1108"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280">
              <a:lnSpc>
                <a:spcPct val="100000"/>
              </a:lnSpc>
            </a:pPr>
            <a:r>
              <a:rPr b="0" lang="en-GB" sz="2000" spc="-1" strike="noStrike">
                <a:latin typeface="Arial"/>
              </a:rPr>
              <a:t>Things to discuss with audience:</a:t>
            </a:r>
            <a:endParaRPr b="0" lang="en-GB" sz="2000" spc="-1" strike="noStrike">
              <a:latin typeface="Arial"/>
            </a:endParaRPr>
          </a:p>
          <a:p>
            <a:pPr marL="216000" indent="-215280">
              <a:lnSpc>
                <a:spcPct val="100000"/>
              </a:lnSpc>
            </a:pPr>
            <a:r>
              <a:rPr b="0" lang="en-GB" sz="2000" spc="-1" strike="noStrike">
                <a:latin typeface="Arial"/>
              </a:rPr>
              <a:t>-Why could this be problematic? Buffer overflow (discussed in next point), only updates the GUI 3 times a second, etc.</a:t>
            </a:r>
            <a:endParaRPr b="0" lang="en-GB" sz="2000" spc="-1" strike="noStrike">
              <a:latin typeface="Arial"/>
            </a:endParaRPr>
          </a:p>
          <a:p>
            <a:pPr marL="216000" indent="-215280">
              <a:lnSpc>
                <a:spcPct val="100000"/>
              </a:lnSpc>
            </a:pPr>
            <a:r>
              <a:rPr b="0" lang="en-GB" sz="2000" spc="-1" strike="noStrike">
                <a:latin typeface="Arial"/>
              </a:rPr>
              <a:t>-What if you were sampling data at a very fast, let’s say 1Mhz, and were pulling data off the buffer in chunk sizes of 50k Samples per read?  This would need a while loop iteration time of 50ms to keep the buffer flow filling up.</a:t>
            </a:r>
            <a:endParaRPr b="0" lang="en-GB" sz="2000" spc="-1" strike="noStrike">
              <a:latin typeface="Arial"/>
            </a:endParaRPr>
          </a:p>
          <a:p>
            <a:pPr marL="216000" indent="-215280">
              <a:lnSpc>
                <a:spcPct val="100000"/>
              </a:lnSpc>
            </a:pPr>
            <a:r>
              <a:rPr b="0" lang="en-GB" sz="2000" spc="-1" strike="noStrike">
                <a:latin typeface="Arial"/>
              </a:rPr>
              <a:t>-Could anything be done in parallel? Yes, use this to transition to next slide.  We could log and present in parallel as a start.</a:t>
            </a:r>
            <a:endParaRPr b="0" lang="en-GB" sz="2000" spc="-1" strike="noStrike">
              <a:latin typeface="Arial"/>
            </a:endParaRPr>
          </a:p>
        </p:txBody>
      </p:sp>
      <p:sp>
        <p:nvSpPr>
          <p:cNvPr id="1109"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92FBD8ED-34DD-48C7-8967-7E6B01D4D460}" type="slidenum">
              <a:rPr b="0" lang="en-GB" sz="1200" spc="-1" strike="noStrike">
                <a:solidFill>
                  <a:srgbClr val="000000"/>
                </a:solidFill>
                <a:latin typeface="+mn-lt"/>
                <a:ea typeface="+mn-ea"/>
              </a:rPr>
              <a:t>20</a:t>
            </a:fld>
            <a:endParaRPr b="0" lang="en-GB" sz="12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0" name="PlaceHolder 1"/>
          <p:cNvSpPr>
            <a:spLocks noGrp="1"/>
          </p:cNvSpPr>
          <p:nvPr>
            <p:ph type="sldImg"/>
          </p:nvPr>
        </p:nvSpPr>
        <p:spPr>
          <a:xfrm>
            <a:off x="1104840" y="696960"/>
            <a:ext cx="4647240" cy="3485160"/>
          </a:xfrm>
          <a:prstGeom prst="rect">
            <a:avLst/>
          </a:prstGeom>
        </p:spPr>
      </p:sp>
      <p:sp>
        <p:nvSpPr>
          <p:cNvPr id="1111" name="PlaceHolder 2"/>
          <p:cNvSpPr>
            <a:spLocks noGrp="1"/>
          </p:cNvSpPr>
          <p:nvPr>
            <p:ph type="body"/>
          </p:nvPr>
        </p:nvSpPr>
        <p:spPr>
          <a:xfrm>
            <a:off x="685800" y="4415760"/>
            <a:ext cx="5485320" cy="4182480"/>
          </a:xfrm>
          <a:prstGeom prst="rect">
            <a:avLst/>
          </a:prstGeom>
        </p:spPr>
        <p:txBody>
          <a:bodyPr lIns="0" rIns="0" tIns="0" bIns="0">
            <a:normAutofit fontScale="88000"/>
          </a:bodyPr>
          <a:p>
            <a:pPr marL="216000" indent="-215280">
              <a:lnSpc>
                <a:spcPct val="100000"/>
              </a:lnSpc>
            </a:pPr>
            <a:r>
              <a:rPr b="0" lang="en-GB" sz="2000" spc="-1" strike="noStrike">
                <a:latin typeface="Arial"/>
              </a:rPr>
              <a:t>This is a little bit better.  The logging and presenting are in parallel, which does cut down the loop time by 20 seconds.  But it could still be better. </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-If we could communicate between loops, there is no reason that all loops cannot run in parallel.</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-With a multiple core processor, we can split the loops up and put them onto separate cores/processors.  LabVIEW does this for us automatically, but can be controlled and assigned as well.</a:t>
            </a:r>
            <a:endParaRPr b="0" lang="en-GB" sz="2000" spc="-1" strike="noStrike">
              <a:latin typeface="Arial"/>
            </a:endParaRPr>
          </a:p>
          <a:p>
            <a:pPr marL="216000" indent="-215280">
              <a:lnSpc>
                <a:spcPct val="100000"/>
              </a:lnSpc>
            </a:pPr>
            <a:r>
              <a:rPr b="0" lang="en-GB" sz="2000" spc="-1" strike="noStrike">
                <a:latin typeface="Arial"/>
              </a:rPr>
              <a:t>-It can be split into different threads on the same processor as well.</a:t>
            </a:r>
            <a:endParaRPr b="0" lang="en-GB" sz="2000" spc="-1" strike="noStrike">
              <a:latin typeface="Arial"/>
            </a:endParaRPr>
          </a:p>
        </p:txBody>
      </p:sp>
      <p:sp>
        <p:nvSpPr>
          <p:cNvPr id="1112"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F33CFAF6-22A6-4EC6-8BF5-6D6A7711AD89}" type="slidenum">
              <a:rPr b="0" lang="en-GB" sz="1200" spc="-1" strike="noStrike">
                <a:solidFill>
                  <a:srgbClr val="000000"/>
                </a:solidFill>
                <a:latin typeface="+mn-lt"/>
                <a:ea typeface="+mn-ea"/>
              </a:rPr>
              <a:t>21</a:t>
            </a:fld>
            <a:endParaRPr b="0" lang="en-GB" sz="12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3" name="PlaceHolder 1"/>
          <p:cNvSpPr>
            <a:spLocks noGrp="1"/>
          </p:cNvSpPr>
          <p:nvPr>
            <p:ph type="sldImg"/>
          </p:nvPr>
        </p:nvSpPr>
        <p:spPr>
          <a:xfrm>
            <a:off x="1104840" y="696960"/>
            <a:ext cx="4647240" cy="3485160"/>
          </a:xfrm>
          <a:prstGeom prst="rect">
            <a:avLst/>
          </a:prstGeom>
        </p:spPr>
      </p:sp>
      <p:sp>
        <p:nvSpPr>
          <p:cNvPr id="1114"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280">
              <a:lnSpc>
                <a:spcPct val="100000"/>
              </a:lnSpc>
            </a:pPr>
            <a:r>
              <a:rPr b="1" lang="en-GB" sz="2000" spc="-1" strike="noStrike">
                <a:latin typeface="Arial"/>
              </a:rPr>
              <a:t>THERE ARE HIDDEN SLIDES AT THE END OF PRESENTATION ON MULTI-THREADING IF THE AUDIENCE ASKS FOR THIS</a:t>
            </a:r>
            <a:endParaRPr b="0" lang="en-GB" sz="2000" spc="-1" strike="noStrike">
              <a:latin typeface="Arial"/>
            </a:endParaRPr>
          </a:p>
        </p:txBody>
      </p:sp>
      <p:sp>
        <p:nvSpPr>
          <p:cNvPr id="1115"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D9650C87-C89D-46E8-9AA5-5D327FABEA7A}" type="slidenum">
              <a:rPr b="0" lang="en-GB" sz="1200" spc="-1" strike="noStrike">
                <a:solidFill>
                  <a:srgbClr val="000000"/>
                </a:solidFill>
                <a:latin typeface="+mn-lt"/>
                <a:ea typeface="+mn-ea"/>
              </a:rPr>
              <a:t>22</a:t>
            </a:fld>
            <a:endParaRPr b="0" lang="en-GB" sz="12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6" name="PlaceHolder 1"/>
          <p:cNvSpPr>
            <a:spLocks noGrp="1"/>
          </p:cNvSpPr>
          <p:nvPr>
            <p:ph type="sldImg"/>
          </p:nvPr>
        </p:nvSpPr>
        <p:spPr>
          <a:xfrm>
            <a:off x="1104840" y="696960"/>
            <a:ext cx="4647240" cy="3485160"/>
          </a:xfrm>
          <a:prstGeom prst="rect">
            <a:avLst/>
          </a:prstGeom>
        </p:spPr>
      </p:sp>
      <p:sp>
        <p:nvSpPr>
          <p:cNvPr id="1117" name="PlaceHolder 2"/>
          <p:cNvSpPr>
            <a:spLocks noGrp="1"/>
          </p:cNvSpPr>
          <p:nvPr>
            <p:ph type="body"/>
          </p:nvPr>
        </p:nvSpPr>
        <p:spPr>
          <a:xfrm>
            <a:off x="685800" y="4415760"/>
            <a:ext cx="5485320" cy="4182480"/>
          </a:xfrm>
          <a:prstGeom prst="rect">
            <a:avLst/>
          </a:prstGeom>
        </p:spPr>
        <p:txBody>
          <a:bodyPr lIns="0" rIns="0" tIns="0" bIns="0">
            <a:normAutofit fontScale="47000"/>
          </a:bodyPr>
          <a:p>
            <a:pPr marL="216000" indent="-215280">
              <a:lnSpc>
                <a:spcPct val="100000"/>
              </a:lnSpc>
            </a:pPr>
            <a:r>
              <a:rPr b="0" lang="en-GB" sz="2000" spc="-1" strike="noStrike">
                <a:latin typeface="Arial"/>
              </a:rPr>
              <a:t>This gives you more control on how your application is timed, and gives the user more control over your application.</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The standard Producer/Consumer design pattern approach for this application would be to put the acquisition processes into two separate loops (slave loops), both driven by a master loop that polls the user interface (UI) controls to see if the parameters have been changed. To communicate with the slave loops, the producer loop writes to local variables. This will ensure that each acquisition process will not affect the other, and that any delays caused by the user interface (for example, bringing up a dialog) will not delay any iteration of the acquisition processes.</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Counterexample: Data-acquisition and data-logging in the same loop.  It would be difficult to increase the rate of DAQ without increasing rate of data logging.  If they are separate of each other then this is easier to do </a:t>
            </a:r>
            <a:endParaRPr b="0" lang="en-GB" sz="2000" spc="-1" strike="noStrike">
              <a:latin typeface="Arial"/>
            </a:endParaRPr>
          </a:p>
          <a:p>
            <a:pPr marL="216000" indent="-215280">
              <a:lnSpc>
                <a:spcPct val="100000"/>
              </a:lnSpc>
            </a:pPr>
            <a:endParaRPr b="0" lang="en-GB" sz="2000" spc="-1" strike="noStrike">
              <a:latin typeface="Arial"/>
            </a:endParaRPr>
          </a:p>
        </p:txBody>
      </p:sp>
      <p:sp>
        <p:nvSpPr>
          <p:cNvPr id="1118"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637E6F72-9E15-4794-8A9A-9E971B0572BF}" type="slidenum">
              <a:rPr b="0" lang="en-GB" sz="1200" spc="-1" strike="noStrike">
                <a:solidFill>
                  <a:srgbClr val="000000"/>
                </a:solidFill>
                <a:latin typeface="+mn-lt"/>
                <a:ea typeface="+mn-ea"/>
              </a:rPr>
              <a:t>23</a:t>
            </a:fld>
            <a:endParaRPr b="0" lang="en-GB" sz="1200" spc="-1" strike="noStrike">
              <a:latin typeface="Arial"/>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9" name="PlaceHolder 1"/>
          <p:cNvSpPr>
            <a:spLocks noGrp="1"/>
          </p:cNvSpPr>
          <p:nvPr>
            <p:ph type="sldImg"/>
          </p:nvPr>
        </p:nvSpPr>
        <p:spPr>
          <a:xfrm>
            <a:off x="1104840" y="696960"/>
            <a:ext cx="4647240" cy="3485160"/>
          </a:xfrm>
          <a:prstGeom prst="rect">
            <a:avLst/>
          </a:prstGeom>
        </p:spPr>
      </p:sp>
      <p:sp>
        <p:nvSpPr>
          <p:cNvPr id="1120"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280">
              <a:lnSpc>
                <a:spcPct val="100000"/>
              </a:lnSpc>
            </a:pPr>
            <a:r>
              <a:rPr b="0" lang="en-GB" sz="2000" spc="-1" strike="noStrike">
                <a:latin typeface="Arial"/>
              </a:rPr>
              <a:t>The picture illustrates a common example of FIFOs.  The milk in the firdge is typically stocked from the back, which means that the first milk carton in is the last one someone will grab.  First in, first out.</a:t>
            </a:r>
            <a:endParaRPr b="0" lang="en-GB" sz="2000" spc="-1" strike="noStrike">
              <a:latin typeface="Arial"/>
            </a:endParaRPr>
          </a:p>
        </p:txBody>
      </p:sp>
      <p:sp>
        <p:nvSpPr>
          <p:cNvPr id="1121"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CDC4146-8A12-4128-8D49-F13B50E424EB}" type="slidenum">
              <a:rPr b="0" lang="en-GB" sz="1200" spc="-1" strike="noStrike">
                <a:solidFill>
                  <a:srgbClr val="000000"/>
                </a:solidFill>
                <a:latin typeface="+mn-lt"/>
                <a:ea typeface="+mn-ea"/>
              </a:rPr>
              <a:t>24</a:t>
            </a:fld>
            <a:endParaRPr b="0" lang="en-GB" sz="1200" spc="-1" strike="noStrike">
              <a:latin typeface="Arial"/>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2" name="PlaceHolder 1"/>
          <p:cNvSpPr>
            <a:spLocks noGrp="1"/>
          </p:cNvSpPr>
          <p:nvPr>
            <p:ph type="sldImg"/>
          </p:nvPr>
        </p:nvSpPr>
        <p:spPr>
          <a:xfrm>
            <a:off x="1104840" y="696960"/>
            <a:ext cx="4647240" cy="3485160"/>
          </a:xfrm>
          <a:prstGeom prst="rect">
            <a:avLst/>
          </a:prstGeom>
        </p:spPr>
      </p:sp>
      <p:sp>
        <p:nvSpPr>
          <p:cNvPr id="1123"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280">
              <a:lnSpc>
                <a:spcPct val="100000"/>
              </a:lnSpc>
            </a:pPr>
            <a:r>
              <a:rPr b="0" lang="en-GB" sz="2000" spc="-1" strike="noStrike">
                <a:latin typeface="Arial"/>
              </a:rPr>
              <a:t>Main elements of a queue:</a:t>
            </a:r>
            <a:endParaRPr b="0" lang="en-GB" sz="2000" spc="-1" strike="noStrike">
              <a:latin typeface="Arial"/>
            </a:endParaRPr>
          </a:p>
          <a:p>
            <a:pPr marL="216000" indent="-215280">
              <a:lnSpc>
                <a:spcPct val="100000"/>
              </a:lnSpc>
              <a:buClr>
                <a:srgbClr val="000000"/>
              </a:buClr>
              <a:buFont typeface="Arial"/>
              <a:buChar char="•"/>
            </a:pPr>
            <a:r>
              <a:rPr b="0" lang="en-GB" sz="2000" spc="-1" strike="noStrike">
                <a:latin typeface="Arial"/>
              </a:rPr>
              <a:t>Obtain Queue – Create and name the queue, define the data type</a:t>
            </a:r>
            <a:endParaRPr b="0" lang="en-GB" sz="2000" spc="-1" strike="noStrike">
              <a:latin typeface="Arial"/>
            </a:endParaRPr>
          </a:p>
          <a:p>
            <a:pPr marL="216000" indent="-215280">
              <a:lnSpc>
                <a:spcPct val="100000"/>
              </a:lnSpc>
              <a:buClr>
                <a:srgbClr val="000000"/>
              </a:buClr>
              <a:buFont typeface="Arial"/>
              <a:buChar char="•"/>
            </a:pPr>
            <a:r>
              <a:rPr b="0" lang="en-GB" sz="2000" spc="-1" strike="noStrike">
                <a:latin typeface="Arial"/>
              </a:rPr>
              <a:t>Enqueue Element – Add data of that type to the queue</a:t>
            </a:r>
            <a:endParaRPr b="0" lang="en-GB" sz="2000" spc="-1" strike="noStrike">
              <a:latin typeface="Arial"/>
            </a:endParaRPr>
          </a:p>
          <a:p>
            <a:pPr marL="216000" indent="-215280">
              <a:lnSpc>
                <a:spcPct val="100000"/>
              </a:lnSpc>
              <a:buClr>
                <a:srgbClr val="000000"/>
              </a:buClr>
              <a:buFont typeface="Arial"/>
              <a:buChar char="•"/>
            </a:pPr>
            <a:r>
              <a:rPr b="0" lang="en-GB" sz="2000" spc="-1" strike="noStrike">
                <a:latin typeface="Arial"/>
              </a:rPr>
              <a:t>Dequeue Element – Remove data from the queue as it becomes available</a:t>
            </a:r>
            <a:endParaRPr b="0" lang="en-GB" sz="2000" spc="-1" strike="noStrike">
              <a:latin typeface="Arial"/>
            </a:endParaRPr>
          </a:p>
          <a:p>
            <a:pPr marL="216000" indent="-215280">
              <a:lnSpc>
                <a:spcPct val="100000"/>
              </a:lnSpc>
              <a:buClr>
                <a:srgbClr val="000000"/>
              </a:buClr>
              <a:buFont typeface="Arial"/>
              <a:buChar char="•"/>
            </a:pPr>
            <a:r>
              <a:rPr b="0" lang="en-GB" sz="2000" spc="-1" strike="noStrike">
                <a:latin typeface="Arial"/>
              </a:rPr>
              <a:t>Release Queue – Destroys the queue when called, eliminating any remaining data.</a:t>
            </a:r>
            <a:endParaRPr b="0" lang="en-GB" sz="2000" spc="-1" strike="noStrike">
              <a:latin typeface="Arial"/>
            </a:endParaRPr>
          </a:p>
        </p:txBody>
      </p:sp>
      <p:sp>
        <p:nvSpPr>
          <p:cNvPr id="1124"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CEF561F-C4BD-43F7-A3B7-34F3D50D9007}" type="slidenum">
              <a:rPr b="0" lang="en-GB" sz="1200" spc="-1" strike="noStrike">
                <a:solidFill>
                  <a:srgbClr val="000000"/>
                </a:solidFill>
                <a:latin typeface="+mn-lt"/>
                <a:ea typeface="+mn-ea"/>
              </a:rPr>
              <a:t>25</a:t>
            </a:fld>
            <a:endParaRPr b="0" lang="en-GB" sz="1200" spc="-1" strike="noStrike">
              <a:latin typeface="Arial"/>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5" name="PlaceHolder 1"/>
          <p:cNvSpPr>
            <a:spLocks noGrp="1"/>
          </p:cNvSpPr>
          <p:nvPr>
            <p:ph type="sldImg"/>
          </p:nvPr>
        </p:nvSpPr>
        <p:spPr>
          <a:xfrm>
            <a:off x="1104840" y="696960"/>
            <a:ext cx="4647240" cy="3485160"/>
          </a:xfrm>
          <a:prstGeom prst="rect">
            <a:avLst/>
          </a:prstGeom>
        </p:spPr>
      </p:sp>
      <p:sp>
        <p:nvSpPr>
          <p:cNvPr id="1126"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280">
              <a:lnSpc>
                <a:spcPct val="100000"/>
              </a:lnSpc>
            </a:pPr>
            <a:r>
              <a:rPr b="0" lang="en-GB" sz="2000" spc="-1" strike="noStrike">
                <a:latin typeface="Arial"/>
              </a:rPr>
              <a:t>We want to use user events to broadcast or multicast messages to all the listerners (in this case, plugins). We do this using the tools shown here and on the next slide</a:t>
            </a:r>
            <a:endParaRPr b="0" lang="en-GB" sz="2000" spc="-1" strike="noStrike">
              <a:latin typeface="Arial"/>
            </a:endParaRPr>
          </a:p>
        </p:txBody>
      </p:sp>
      <p:sp>
        <p:nvSpPr>
          <p:cNvPr id="1127"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8728D83-96FB-4D55-A53F-95008F4E1AE8}" type="slidenum">
              <a:rPr b="0" lang="en-GB" sz="1200" spc="-1" strike="noStrike">
                <a:solidFill>
                  <a:srgbClr val="000000"/>
                </a:solidFill>
                <a:latin typeface="+mn-lt"/>
                <a:ea typeface="+mn-ea"/>
              </a:rPr>
              <a:t>26</a:t>
            </a:fld>
            <a:endParaRPr b="0" lang="en-GB" sz="12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8" name="PlaceHolder 1"/>
          <p:cNvSpPr>
            <a:spLocks noGrp="1"/>
          </p:cNvSpPr>
          <p:nvPr>
            <p:ph type="sldImg"/>
          </p:nvPr>
        </p:nvSpPr>
        <p:spPr>
          <a:xfrm>
            <a:off x="1104840" y="696960"/>
            <a:ext cx="4647240" cy="3485160"/>
          </a:xfrm>
          <a:prstGeom prst="rect">
            <a:avLst/>
          </a:prstGeom>
        </p:spPr>
      </p:sp>
      <p:sp>
        <p:nvSpPr>
          <p:cNvPr id="1129"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280">
              <a:lnSpc>
                <a:spcPct val="100000"/>
              </a:lnSpc>
            </a:pPr>
            <a:r>
              <a:rPr b="0" lang="en-GB" sz="2000" spc="-1" strike="noStrike">
                <a:latin typeface="Arial"/>
              </a:rPr>
              <a:t>Keep in mind that multiple plugins can register for the same event, or that we can create different events for different plugins</a:t>
            </a:r>
            <a:endParaRPr b="0" lang="en-GB" sz="2000" spc="-1" strike="noStrike">
              <a:latin typeface="Arial"/>
            </a:endParaRPr>
          </a:p>
        </p:txBody>
      </p:sp>
      <p:sp>
        <p:nvSpPr>
          <p:cNvPr id="1130"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CF391AA1-D8B7-428A-999B-F84B7482CE6B}" type="slidenum">
              <a:rPr b="0" lang="en-GB" sz="1200" spc="-1" strike="noStrike">
                <a:solidFill>
                  <a:srgbClr val="000000"/>
                </a:solidFill>
                <a:latin typeface="+mn-lt"/>
                <a:ea typeface="+mn-ea"/>
              </a:rPr>
              <a:t>27</a:t>
            </a:fld>
            <a:endParaRPr b="0" lang="en-GB" sz="1200" spc="-1" strike="noStrike">
              <a:latin typeface="Arial"/>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1" name="PlaceHolder 1"/>
          <p:cNvSpPr>
            <a:spLocks noGrp="1"/>
          </p:cNvSpPr>
          <p:nvPr>
            <p:ph type="sldImg"/>
          </p:nvPr>
        </p:nvSpPr>
        <p:spPr>
          <a:xfrm>
            <a:off x="1104840" y="696960"/>
            <a:ext cx="4647240" cy="3485160"/>
          </a:xfrm>
          <a:prstGeom prst="rect">
            <a:avLst/>
          </a:prstGeom>
        </p:spPr>
      </p:sp>
      <p:sp>
        <p:nvSpPr>
          <p:cNvPr id="1132"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280">
              <a:lnSpc>
                <a:spcPct val="100000"/>
              </a:lnSpc>
            </a:pPr>
            <a:r>
              <a:rPr b="0" lang="en-GB" sz="2000" spc="-1" strike="noStrike">
                <a:latin typeface="Arial"/>
              </a:rPr>
              <a:t>National Instruments provides a variety of real-time platforms to deploy to depending on your application needs.</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These targets range from highly durable form factors for the harshest of environments, such as CompactRIO to high-performance multi-core industrial computing platforms like PXI.</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All, LabVIEW Real-Time targets have access to a wide variety of I/O with ready to run driver software, so that you can get up and running quickly.</a:t>
            </a:r>
            <a:endParaRPr b="0" lang="en-GB" sz="2000" spc="-1" strike="noStrike">
              <a:latin typeface="Arial"/>
            </a:endParaRPr>
          </a:p>
        </p:txBody>
      </p:sp>
      <p:sp>
        <p:nvSpPr>
          <p:cNvPr id="1133"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B588FF66-137F-4946-B9F1-E1B863B0406A}" type="slidenum">
              <a:rPr b="0" lang="en-GB" sz="1200" spc="-1" strike="noStrike">
                <a:solidFill>
                  <a:srgbClr val="000000"/>
                </a:solidFill>
                <a:latin typeface="Arial"/>
                <a:ea typeface="+mn-ea"/>
              </a:rPr>
              <a:t>29</a:t>
            </a:fld>
            <a:endParaRPr b="0" lang="en-GB" sz="12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6" name="PlaceHolder 1"/>
          <p:cNvSpPr>
            <a:spLocks noGrp="1"/>
          </p:cNvSpPr>
          <p:nvPr>
            <p:ph type="sldImg"/>
          </p:nvPr>
        </p:nvSpPr>
        <p:spPr>
          <a:xfrm>
            <a:off x="1104840" y="696960"/>
            <a:ext cx="4647240" cy="3485160"/>
          </a:xfrm>
          <a:prstGeom prst="rect">
            <a:avLst/>
          </a:prstGeom>
        </p:spPr>
      </p:sp>
      <p:sp>
        <p:nvSpPr>
          <p:cNvPr id="1057"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280">
              <a:lnSpc>
                <a:spcPct val="100000"/>
              </a:lnSpc>
            </a:pPr>
            <a:r>
              <a:rPr b="0" lang="en-GB" sz="2000" spc="-1" strike="noStrike">
                <a:latin typeface="Arial"/>
              </a:rPr>
              <a:t>And it’s not just communication between two loops, it’s important to realize that this problem spans targets and requires different solutions for different environments.  </a:t>
            </a:r>
            <a:endParaRPr b="0" lang="en-GB" sz="2000" spc="-1" strike="noStrike">
              <a:latin typeface="Arial"/>
            </a:endParaRPr>
          </a:p>
        </p:txBody>
      </p:sp>
      <p:sp>
        <p:nvSpPr>
          <p:cNvPr id="1058"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224E5A9D-8FCE-4353-9734-9443479D2000}" type="slidenum">
              <a:rPr b="0" lang="en-GB" sz="1200" spc="-1" strike="noStrike">
                <a:solidFill>
                  <a:srgbClr val="000000"/>
                </a:solidFill>
                <a:latin typeface="+mn-lt"/>
                <a:ea typeface="+mn-ea"/>
              </a:rPr>
              <a:t>3</a:t>
            </a:fld>
            <a:endParaRPr b="0" lang="en-GB" sz="1200" spc="-1" strike="noStrike">
              <a:latin typeface="Arial"/>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4" name="PlaceHolder 1"/>
          <p:cNvSpPr>
            <a:spLocks noGrp="1"/>
          </p:cNvSpPr>
          <p:nvPr>
            <p:ph type="sldImg"/>
          </p:nvPr>
        </p:nvSpPr>
        <p:spPr>
          <a:xfrm>
            <a:off x="1104840" y="696960"/>
            <a:ext cx="4647240" cy="3485160"/>
          </a:xfrm>
          <a:prstGeom prst="rect">
            <a:avLst/>
          </a:prstGeom>
        </p:spPr>
      </p:sp>
      <p:sp>
        <p:nvSpPr>
          <p:cNvPr id="1135" name="PlaceHolder 2"/>
          <p:cNvSpPr>
            <a:spLocks noGrp="1"/>
          </p:cNvSpPr>
          <p:nvPr>
            <p:ph type="body"/>
          </p:nvPr>
        </p:nvSpPr>
        <p:spPr>
          <a:xfrm>
            <a:off x="685800" y="4415760"/>
            <a:ext cx="5485320" cy="4182480"/>
          </a:xfrm>
          <a:prstGeom prst="rect">
            <a:avLst/>
          </a:prstGeom>
        </p:spPr>
        <p:txBody>
          <a:bodyPr lIns="0" rIns="0" tIns="0" bIns="0">
            <a:normAutofit fontScale="30000"/>
          </a:bodyPr>
          <a:p>
            <a:pPr marL="216000" indent="-215280">
              <a:lnSpc>
                <a:spcPct val="100000"/>
              </a:lnSpc>
            </a:pPr>
            <a:r>
              <a:rPr b="0" lang="en-GB" sz="2000" spc="-1" strike="noStrike">
                <a:latin typeface="Arial"/>
              </a:rPr>
              <a:t>Main elements of a RT FIFO:</a:t>
            </a:r>
            <a:endParaRPr b="0" lang="en-GB" sz="2000" spc="-1" strike="noStrike">
              <a:latin typeface="Arial"/>
            </a:endParaRPr>
          </a:p>
          <a:p>
            <a:pPr marL="216000" indent="-215280">
              <a:lnSpc>
                <a:spcPct val="100000"/>
              </a:lnSpc>
            </a:pPr>
            <a:r>
              <a:rPr b="0" lang="en-GB" sz="2000" spc="-1" strike="noStrike">
                <a:latin typeface="Arial"/>
              </a:rPr>
              <a:t>-RT FIFO Create– Create or Reference a RT FIFO by name</a:t>
            </a:r>
            <a:endParaRPr b="0" lang="en-GB" sz="2000" spc="-1" strike="noStrike">
              <a:latin typeface="Arial"/>
            </a:endParaRPr>
          </a:p>
          <a:p>
            <a:pPr marL="216000" indent="-215280">
              <a:lnSpc>
                <a:spcPct val="100000"/>
              </a:lnSpc>
            </a:pPr>
            <a:r>
              <a:rPr b="0" lang="en-GB" sz="2000" spc="-1" strike="noStrike">
                <a:latin typeface="Arial"/>
              </a:rPr>
              <a:t>-RT FIFO Delete– Remove any references to the RT FIFO in memory </a:t>
            </a:r>
            <a:endParaRPr b="0" lang="en-GB" sz="2000" spc="-1" strike="noStrike">
              <a:latin typeface="Arial"/>
            </a:endParaRPr>
          </a:p>
          <a:p>
            <a:pPr marL="216000" indent="-215280">
              <a:lnSpc>
                <a:spcPct val="100000"/>
              </a:lnSpc>
            </a:pPr>
            <a:r>
              <a:rPr b="0" lang="en-GB" sz="2000" spc="-1" strike="noStrike">
                <a:latin typeface="Arial"/>
              </a:rPr>
              <a:t>-RT FIFO Read/ RT FIFO Write– Remove/Add data from/to the queue as it becomes available</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Talk about how RT FIFOs have a timeout and how they can overwrite data or ignore data in certain situations.  </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The</a:t>
            </a:r>
            <a:r>
              <a:rPr b="1" lang="en-GB" sz="2000" spc="-1" strike="noStrike">
                <a:latin typeface="Arial"/>
              </a:rPr>
              <a:t> Overwrite on Timeout</a:t>
            </a:r>
            <a:r>
              <a:rPr b="0" lang="en-GB" sz="2000" spc="-1" strike="noStrike">
                <a:latin typeface="Arial"/>
              </a:rPr>
              <a:t>? terminal specifies whether to overwrite the oldest value in the RT FIFO if the FIFO does not have an available open slot and the value of the </a:t>
            </a:r>
            <a:r>
              <a:rPr b="1" lang="en-GB" sz="2000" spc="-1" strike="noStrike">
                <a:latin typeface="Arial"/>
              </a:rPr>
              <a:t>timeout in ms</a:t>
            </a:r>
            <a:r>
              <a:rPr b="0" lang="en-GB" sz="2000" spc="-1" strike="noStrike">
                <a:latin typeface="Arial"/>
              </a:rPr>
              <a:t> input expires. Use the </a:t>
            </a:r>
            <a:r>
              <a:rPr b="1" lang="en-GB" sz="2000" spc="-1" strike="noStrike">
                <a:latin typeface="Arial"/>
              </a:rPr>
              <a:t>timeout in ms</a:t>
            </a:r>
            <a:r>
              <a:rPr b="0" lang="en-GB" sz="2000" spc="-1" strike="noStrike">
                <a:latin typeface="Arial"/>
              </a:rPr>
              <a:t> input to specify an amount of time to wait for an open slot before overwriting the oldest value. If the value of the </a:t>
            </a:r>
            <a:r>
              <a:rPr b="1" lang="en-GB" sz="2000" spc="-1" strike="noStrike">
                <a:latin typeface="Arial"/>
              </a:rPr>
              <a:t>timeout in ms</a:t>
            </a:r>
            <a:r>
              <a:rPr b="0" lang="en-GB" sz="2000" spc="-1" strike="noStrike">
                <a:latin typeface="Arial"/>
              </a:rPr>
              <a:t> input expires and the </a:t>
            </a:r>
            <a:r>
              <a:rPr b="1" lang="en-GB" sz="2000" spc="-1" strike="noStrike">
                <a:latin typeface="Arial"/>
              </a:rPr>
              <a:t>overwrite on timeout</a:t>
            </a:r>
            <a:r>
              <a:rPr b="0" lang="en-GB" sz="2000" spc="-1" strike="noStrike">
                <a:latin typeface="Arial"/>
              </a:rPr>
              <a:t> input equals TRUE, the RT FIFO overwrites the oldest value and returns TRUE in the </a:t>
            </a:r>
            <a:r>
              <a:rPr b="1" lang="en-GB" sz="2000" spc="-1" strike="noStrike">
                <a:latin typeface="Arial"/>
              </a:rPr>
              <a:t>timed out?</a:t>
            </a:r>
            <a:r>
              <a:rPr b="0" lang="en-GB" sz="2000" spc="-1" strike="noStrike">
                <a:latin typeface="Arial"/>
              </a:rPr>
              <a:t> output. </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1" lang="en-GB" sz="2000" spc="-1" strike="noStrike">
                <a:latin typeface="Arial"/>
              </a:rPr>
              <a:t>Unsupported data types:</a:t>
            </a:r>
            <a:endParaRPr b="0" lang="en-GB" sz="2000" spc="-1" strike="noStrike">
              <a:latin typeface="Arial"/>
            </a:endParaRPr>
          </a:p>
          <a:p>
            <a:pPr marL="216000" indent="-215280">
              <a:lnSpc>
                <a:spcPct val="100000"/>
              </a:lnSpc>
            </a:pPr>
            <a:r>
              <a:rPr b="0" lang="en-GB" sz="2000" spc="-1" strike="noStrike">
                <a:latin typeface="Arial"/>
              </a:rPr>
              <a:t>-RT FIFOs do not support data types of variable size, such as clusters, strings, and variants. </a:t>
            </a:r>
            <a:endParaRPr b="0" lang="en-GB" sz="2000" spc="-1" strike="noStrike">
              <a:latin typeface="Arial"/>
            </a:endParaRPr>
          </a:p>
          <a:p>
            <a:pPr marL="216000" indent="-215280">
              <a:lnSpc>
                <a:spcPct val="100000"/>
              </a:lnSpc>
            </a:pPr>
            <a:r>
              <a:rPr b="0" lang="en-GB" sz="2000" spc="-1" strike="noStrike">
                <a:latin typeface="Arial"/>
              </a:rPr>
              <a:t>-RT FIFOs also do not support multi-dimensional arrays. </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endParaRPr b="0" lang="en-GB" sz="2000" spc="-1" strike="noStrike">
              <a:latin typeface="Arial"/>
            </a:endParaRPr>
          </a:p>
        </p:txBody>
      </p:sp>
      <p:sp>
        <p:nvSpPr>
          <p:cNvPr id="1136"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8CCBA9CF-01B4-4512-9CF0-D5796A99D64E}" type="slidenum">
              <a:rPr b="0" lang="en-GB" sz="1200" spc="-1" strike="noStrike">
                <a:solidFill>
                  <a:srgbClr val="000000"/>
                </a:solidFill>
                <a:latin typeface="+mn-lt"/>
                <a:ea typeface="+mn-ea"/>
              </a:rPr>
              <a:t>30</a:t>
            </a:fld>
            <a:endParaRPr b="0" lang="en-GB" sz="1200" spc="-1" strike="noStrike">
              <a:latin typeface="Arial"/>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7" name="PlaceHolder 1"/>
          <p:cNvSpPr>
            <a:spLocks noGrp="1"/>
          </p:cNvSpPr>
          <p:nvPr>
            <p:ph type="sldImg"/>
          </p:nvPr>
        </p:nvSpPr>
        <p:spPr>
          <a:xfrm>
            <a:off x="1104840" y="696960"/>
            <a:ext cx="4647240" cy="3485160"/>
          </a:xfrm>
          <a:prstGeom prst="rect">
            <a:avLst/>
          </a:prstGeom>
        </p:spPr>
      </p:sp>
      <p:sp>
        <p:nvSpPr>
          <p:cNvPr id="1138" name="PlaceHolder 2"/>
          <p:cNvSpPr>
            <a:spLocks noGrp="1"/>
          </p:cNvSpPr>
          <p:nvPr>
            <p:ph type="body"/>
          </p:nvPr>
        </p:nvSpPr>
        <p:spPr>
          <a:xfrm>
            <a:off x="685800" y="4415760"/>
            <a:ext cx="5485320" cy="4182480"/>
          </a:xfrm>
          <a:prstGeom prst="rect">
            <a:avLst/>
          </a:prstGeom>
        </p:spPr>
        <p:txBody>
          <a:bodyPr lIns="0" rIns="0" tIns="0" bIns="0">
            <a:normAutofit/>
          </a:bodyPr>
          <a:p>
            <a:pPr marL="514440" indent="-513360">
              <a:lnSpc>
                <a:spcPct val="100000"/>
              </a:lnSpc>
            </a:pPr>
            <a:r>
              <a:rPr b="1" lang="en-GB" sz="2000" spc="-1" strike="noStrike">
                <a:latin typeface="Arial"/>
              </a:rPr>
              <a:t>Inter-Target</a:t>
            </a:r>
            <a:r>
              <a:rPr b="0" lang="en-GB" sz="2000" spc="-1" strike="noStrike">
                <a:latin typeface="Arial"/>
              </a:rPr>
              <a:t>: communication between multiple physical targets, often over a network layer</a:t>
            </a:r>
            <a:endParaRPr b="0" lang="en-GB" sz="2000" spc="-1" strike="noStrike">
              <a:latin typeface="Arial"/>
            </a:endParaRPr>
          </a:p>
          <a:p>
            <a:pPr marL="514440" indent="-513360">
              <a:lnSpc>
                <a:spcPct val="100000"/>
              </a:lnSpc>
            </a:pPr>
            <a:endParaRPr b="0" lang="en-GB" sz="2000" spc="-1" strike="noStrike">
              <a:latin typeface="Arial"/>
            </a:endParaRPr>
          </a:p>
          <a:p>
            <a:pPr marL="514440" indent="-513360">
              <a:lnSpc>
                <a:spcPct val="100000"/>
              </a:lnSpc>
            </a:pPr>
            <a:r>
              <a:rPr b="0" lang="en-GB" sz="2000" spc="-1" strike="noStrike">
                <a:latin typeface="Arial"/>
              </a:rPr>
              <a:t>Most of the transfer mechanisms also apply for:</a:t>
            </a:r>
            <a:endParaRPr b="0" lang="en-GB" sz="2000" spc="-1" strike="noStrike">
              <a:latin typeface="Arial"/>
            </a:endParaRPr>
          </a:p>
          <a:p>
            <a:pPr marL="514440" indent="-513360">
              <a:lnSpc>
                <a:spcPct val="100000"/>
              </a:lnSpc>
            </a:pPr>
            <a:r>
              <a:rPr b="1" lang="en-GB" sz="2000" spc="-1" strike="noStrike">
                <a:latin typeface="Arial"/>
              </a:rPr>
              <a:t>Inter-Application: </a:t>
            </a:r>
            <a:r>
              <a:rPr b="0" lang="en-GB" sz="2000" spc="-1" strike="noStrike">
                <a:latin typeface="Arial"/>
              </a:rPr>
              <a:t>communication between two running executables or application contexts within the same Operating System</a:t>
            </a:r>
            <a:endParaRPr b="0" lang="en-GB" sz="2000" spc="-1" strike="noStrike">
              <a:latin typeface="Arial"/>
            </a:endParaRPr>
          </a:p>
          <a:p>
            <a:pPr marL="514440" indent="-513360">
              <a:lnSpc>
                <a:spcPct val="100000"/>
              </a:lnSpc>
            </a:pPr>
            <a:endParaRPr b="0" lang="en-GB" sz="2000" spc="-1" strike="noStrike">
              <a:latin typeface="Arial"/>
            </a:endParaRPr>
          </a:p>
          <a:p>
            <a:pPr marL="514440" indent="-513360">
              <a:lnSpc>
                <a:spcPct val="100000"/>
              </a:lnSpc>
            </a:pPr>
            <a:r>
              <a:rPr b="0" lang="en-GB" sz="2000" spc="-1" strike="noStrike">
                <a:latin typeface="Arial"/>
              </a:rPr>
              <a:t>However, there are also other methods such as VI server, functional globals, shared global variables, etc., but they will not be discussed in this presentation.</a:t>
            </a:r>
            <a:endParaRPr b="0" lang="en-GB" sz="2000" spc="-1" strike="noStrike">
              <a:latin typeface="Arial"/>
            </a:endParaRPr>
          </a:p>
          <a:p>
            <a:pPr marL="514440" indent="-513360">
              <a:lnSpc>
                <a:spcPct val="100000"/>
              </a:lnSpc>
            </a:pPr>
            <a:endParaRPr b="0" lang="en-GB" sz="2000" spc="-1" strike="noStrike">
              <a:latin typeface="Arial"/>
            </a:endParaRPr>
          </a:p>
        </p:txBody>
      </p:sp>
      <p:sp>
        <p:nvSpPr>
          <p:cNvPr id="1139"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692DC3A-D6FC-485C-AF5C-5A245C499740}" type="slidenum">
              <a:rPr b="0" lang="en-GB" sz="1200" spc="-1" strike="noStrike">
                <a:solidFill>
                  <a:srgbClr val="000000"/>
                </a:solidFill>
                <a:latin typeface="+mn-lt"/>
                <a:ea typeface="+mn-ea"/>
              </a:rPr>
              <a:t>31</a:t>
            </a:fld>
            <a:endParaRPr b="0" lang="en-GB" sz="1200" spc="-1" strike="noStrike">
              <a:latin typeface="Arial"/>
            </a:endParaRPr>
          </a:p>
        </p:txBody>
      </p:sp>
    </p:spTree>
  </p:cSld>
</p:notes>
</file>

<file path=ppt/notesSlides/notesSlide3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0" name="PlaceHolder 1"/>
          <p:cNvSpPr>
            <a:spLocks noGrp="1"/>
          </p:cNvSpPr>
          <p:nvPr>
            <p:ph type="sldImg"/>
          </p:nvPr>
        </p:nvSpPr>
        <p:spPr>
          <a:xfrm>
            <a:off x="1104840" y="696960"/>
            <a:ext cx="4647240" cy="3485160"/>
          </a:xfrm>
          <a:prstGeom prst="rect">
            <a:avLst/>
          </a:prstGeom>
        </p:spPr>
      </p:sp>
      <p:sp>
        <p:nvSpPr>
          <p:cNvPr id="1141"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280">
              <a:lnSpc>
                <a:spcPct val="100000"/>
              </a:lnSpc>
            </a:pPr>
            <a:r>
              <a:rPr b="0" lang="en-GB" sz="2000" spc="-1" strike="noStrike">
                <a:latin typeface="Arial"/>
              </a:rPr>
              <a:t>-Initializing shared variables helps to ensure the proper value is present, and that we are not reading the value from the last time the VI was called.</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-Serializing the reading and writing of the variables helps to avoid race conditions, within the same execution structure or process at least, by forcing order of execution</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-Stale data is difficult to avoid and guarantee, but serializing helps to avoid this if it is guaranteed that a new value will be written for each iteration of the loop</a:t>
            </a:r>
            <a:endParaRPr b="0" lang="en-GB" sz="2000" spc="-1" strike="noStrike">
              <a:latin typeface="Arial"/>
            </a:endParaRPr>
          </a:p>
        </p:txBody>
      </p:sp>
      <p:sp>
        <p:nvSpPr>
          <p:cNvPr id="1142"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D691F1BA-0AE8-4637-9726-99105037BC59}" type="slidenum">
              <a:rPr b="0" lang="en-GB" sz="1200" spc="-1" strike="noStrike">
                <a:solidFill>
                  <a:srgbClr val="000000"/>
                </a:solidFill>
                <a:latin typeface="+mn-lt"/>
                <a:ea typeface="+mn-ea"/>
              </a:rPr>
              <a:t>34</a:t>
            </a:fld>
            <a:endParaRPr b="0" lang="en-GB" sz="1200" spc="-1" strike="noStrike">
              <a:latin typeface="Arial"/>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3" name="PlaceHolder 1"/>
          <p:cNvSpPr>
            <a:spLocks noGrp="1"/>
          </p:cNvSpPr>
          <p:nvPr>
            <p:ph type="sldImg"/>
          </p:nvPr>
        </p:nvSpPr>
        <p:spPr>
          <a:xfrm>
            <a:off x="1104840" y="696960"/>
            <a:ext cx="4647240" cy="3485160"/>
          </a:xfrm>
          <a:prstGeom prst="rect">
            <a:avLst/>
          </a:prstGeom>
        </p:spPr>
      </p:sp>
      <p:sp>
        <p:nvSpPr>
          <p:cNvPr id="1144"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280">
              <a:lnSpc>
                <a:spcPct val="100000"/>
              </a:lnSpc>
            </a:pPr>
            <a:r>
              <a:rPr b="0" lang="en-GB" sz="2000" spc="-1" strike="noStrike">
                <a:latin typeface="Arial"/>
              </a:rPr>
              <a:t>Make it clear on this slide that these are two different machines</a:t>
            </a:r>
            <a:endParaRPr b="0" lang="en-GB" sz="2000" spc="-1" strike="noStrike">
              <a:latin typeface="Arial"/>
            </a:endParaRPr>
          </a:p>
        </p:txBody>
      </p:sp>
      <p:sp>
        <p:nvSpPr>
          <p:cNvPr id="1145"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5C16F8A0-D2BC-4458-A993-FD2864EA9453}" type="slidenum">
              <a:rPr b="0" lang="en-GB" sz="1200" spc="-1" strike="noStrike">
                <a:solidFill>
                  <a:srgbClr val="000000"/>
                </a:solidFill>
                <a:latin typeface="+mn-lt"/>
                <a:ea typeface="+mn-ea"/>
              </a:rPr>
              <a:t>37</a:t>
            </a:fld>
            <a:endParaRPr b="0" lang="en-GB" sz="1200" spc="-1" strike="noStrike">
              <a:latin typeface="Arial"/>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6" name="PlaceHolder 1"/>
          <p:cNvSpPr>
            <a:spLocks noGrp="1"/>
          </p:cNvSpPr>
          <p:nvPr>
            <p:ph type="sldImg"/>
          </p:nvPr>
        </p:nvSpPr>
        <p:spPr>
          <a:xfrm>
            <a:off x="1104840" y="696960"/>
            <a:ext cx="4647240" cy="3485160"/>
          </a:xfrm>
          <a:prstGeom prst="rect">
            <a:avLst/>
          </a:prstGeom>
        </p:spPr>
      </p:sp>
      <p:sp>
        <p:nvSpPr>
          <p:cNvPr id="1147" name="PlaceHolder 2"/>
          <p:cNvSpPr>
            <a:spLocks noGrp="1"/>
          </p:cNvSpPr>
          <p:nvPr>
            <p:ph type="body"/>
          </p:nvPr>
        </p:nvSpPr>
        <p:spPr>
          <a:xfrm>
            <a:off x="685800" y="4415760"/>
            <a:ext cx="5485320" cy="4182480"/>
          </a:xfrm>
          <a:prstGeom prst="rect">
            <a:avLst/>
          </a:prstGeom>
        </p:spPr>
        <p:txBody>
          <a:bodyPr lIns="0" rIns="0" tIns="0" bIns="0">
            <a:normAutofit fontScale="13000"/>
          </a:bodyPr>
          <a:p>
            <a:pPr marL="216000" indent="-215280">
              <a:lnSpc>
                <a:spcPct val="100000"/>
              </a:lnSpc>
            </a:pPr>
            <a:r>
              <a:rPr b="1" lang="en-GB" sz="1200" spc="-1" strike="noStrike">
                <a:latin typeface="Arial"/>
              </a:rPr>
              <a:t>Main elements of a Network Stream:</a:t>
            </a:r>
            <a:endParaRPr b="0" lang="en-GB" sz="1200" spc="-1" strike="noStrike">
              <a:latin typeface="Arial"/>
            </a:endParaRPr>
          </a:p>
          <a:p>
            <a:pPr marL="216000" indent="-215280">
              <a:lnSpc>
                <a:spcPct val="100000"/>
              </a:lnSpc>
              <a:buClr>
                <a:srgbClr val="000000"/>
              </a:buClr>
              <a:buFont typeface="Arial"/>
              <a:buChar char="•"/>
            </a:pPr>
            <a:r>
              <a:rPr b="0" lang="en-GB" sz="2000" spc="-1" strike="noStrike">
                <a:latin typeface="Arial"/>
              </a:rPr>
              <a:t>Create Reader Endpoint– Creates the reader endpoint of a network stream. This function will not run unless you also create a writer endpoint.</a:t>
            </a:r>
            <a:endParaRPr b="0" lang="en-GB" sz="2000" spc="-1" strike="noStrike">
              <a:latin typeface="Arial"/>
            </a:endParaRPr>
          </a:p>
          <a:p>
            <a:pPr marL="216000" indent="-215280">
              <a:lnSpc>
                <a:spcPct val="100000"/>
              </a:lnSpc>
              <a:buClr>
                <a:srgbClr val="000000"/>
              </a:buClr>
              <a:buFont typeface="Arial"/>
              <a:buChar char="•"/>
            </a:pPr>
            <a:r>
              <a:rPr b="0" lang="en-GB" sz="2000" spc="-1" strike="noStrike">
                <a:latin typeface="Arial"/>
              </a:rPr>
              <a:t>Create Write Endpoint– Creates the writer endpoint of a network stream. This function will not run unless you also create a reader endpoint.</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1" lang="en-GB" sz="2000" spc="-1" strike="noStrike">
                <a:latin typeface="Arial"/>
              </a:rPr>
              <a:t>NOTE: </a:t>
            </a:r>
            <a:r>
              <a:rPr b="0" lang="en-GB" sz="2000" spc="-1" strike="noStrike">
                <a:latin typeface="Arial"/>
              </a:rPr>
              <a:t>You must wire either the </a:t>
            </a:r>
            <a:r>
              <a:rPr b="1" lang="en-GB" sz="2000" spc="-1" strike="noStrike">
                <a:latin typeface="Arial"/>
              </a:rPr>
              <a:t>writer url </a:t>
            </a:r>
            <a:r>
              <a:rPr b="0" lang="en-GB" sz="2000" spc="-1" strike="noStrike">
                <a:latin typeface="Arial"/>
              </a:rPr>
              <a:t>input of the Create Network Stream Read Endpoint  or the </a:t>
            </a:r>
            <a:r>
              <a:rPr b="1" lang="en-GB" sz="2000" spc="-1" strike="noStrike">
                <a:latin typeface="Arial"/>
              </a:rPr>
              <a:t>reader url</a:t>
            </a:r>
            <a:r>
              <a:rPr b="0" lang="en-GB" sz="2000" spc="-1" strike="noStrike">
                <a:latin typeface="Arial"/>
              </a:rPr>
              <a:t> input of the Create Network Stream Writer Endpoint function. If you do not wire either of these inputs, your endpoints will not create a network stream.</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buClr>
                <a:srgbClr val="000000"/>
              </a:buClr>
              <a:buFont typeface="Arial"/>
              <a:buChar char="•"/>
            </a:pPr>
            <a:r>
              <a:rPr b="0" lang="en-GB" sz="2000" spc="-1" strike="noStrike">
                <a:latin typeface="Arial"/>
              </a:rPr>
              <a:t>Write (1 or N elements)– Writes a single element or an array of elements from a network stream.</a:t>
            </a:r>
            <a:endParaRPr b="0" lang="en-GB" sz="2000" spc="-1" strike="noStrike">
              <a:latin typeface="Arial"/>
            </a:endParaRPr>
          </a:p>
          <a:p>
            <a:pPr marL="216000" indent="-215280">
              <a:lnSpc>
                <a:spcPct val="100000"/>
              </a:lnSpc>
              <a:buClr>
                <a:srgbClr val="000000"/>
              </a:buClr>
              <a:buFont typeface="Arial"/>
              <a:buChar char="•"/>
            </a:pPr>
            <a:r>
              <a:rPr b="0" lang="en-GB" sz="2000" spc="-1" strike="noStrike">
                <a:latin typeface="Arial"/>
              </a:rPr>
              <a:t>Read (1 or N elements)– Reads a single element or an array of elements from a network stream.</a:t>
            </a:r>
            <a:endParaRPr b="0" lang="en-GB" sz="2000" spc="-1" strike="noStrike">
              <a:latin typeface="Arial"/>
            </a:endParaRPr>
          </a:p>
          <a:p>
            <a:pPr marL="216000" indent="-215280">
              <a:lnSpc>
                <a:spcPct val="100000"/>
              </a:lnSpc>
              <a:buClr>
                <a:srgbClr val="000000"/>
              </a:buClr>
              <a:buFont typeface="Arial"/>
              <a:buChar char="•"/>
            </a:pPr>
            <a:r>
              <a:rPr b="0" lang="en-GB" sz="2000" spc="-1" strike="noStrike">
                <a:latin typeface="Arial"/>
              </a:rPr>
              <a:t>Destroy Stream Endpoint—Destroys the specified endpoint. To completely destroy a stream and free up the memory allocated to that stream, you must destroy both the reader and writer endpoints. To ensure that you do not lose any data when you destroy a stream, use the Flush Stream function before this function on the writer endpoint.</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buClr>
                <a:srgbClr val="000000"/>
              </a:buClr>
              <a:buFont typeface="Arial"/>
              <a:buChar char="•"/>
            </a:pPr>
            <a:r>
              <a:rPr b="0" lang="en-GB" sz="2000" spc="-1" strike="noStrike">
                <a:latin typeface="Arial"/>
              </a:rPr>
              <a:t>Flush Stream—Transfers all data to the reader endpoint before data flow resumes. You can call this function from the writer endpoint only. Use this function before using the Destroy Endpoint function to ensure that the writer endpoint buffer is empty before you destroy it.</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1" lang="en-GB" sz="2000" spc="-1" strike="noStrike">
                <a:latin typeface="Arial"/>
              </a:rPr>
              <a:t>NOTE:</a:t>
            </a:r>
            <a:r>
              <a:rPr b="0" lang="en-GB" sz="2000" spc="-1" strike="noStrike">
                <a:latin typeface="Arial"/>
              </a:rPr>
              <a:t> There are two options for the Flush: </a:t>
            </a:r>
            <a:endParaRPr b="0" lang="en-GB" sz="2000" spc="-1" strike="noStrike">
              <a:latin typeface="Arial"/>
            </a:endParaRPr>
          </a:p>
          <a:p>
            <a:pPr marL="216000" indent="-215280">
              <a:lnSpc>
                <a:spcPct val="100000"/>
              </a:lnSpc>
            </a:pPr>
            <a:r>
              <a:rPr b="0" lang="en-GB" sz="2000" spc="-1" strike="noStrike">
                <a:latin typeface="Arial"/>
              </a:rPr>
              <a:t>-</a:t>
            </a:r>
            <a:r>
              <a:rPr b="1" lang="en-GB" sz="2000" spc="-1" strike="noStrike">
                <a:latin typeface="Arial"/>
              </a:rPr>
              <a:t>All Elements Read from Stream</a:t>
            </a:r>
            <a:r>
              <a:rPr b="0" lang="en-GB" sz="2000" spc="-1" strike="noStrike">
                <a:latin typeface="Arial"/>
              </a:rPr>
              <a:t> (default)—Specifies that data flow resumes when the Network Streams Engine transfers all data to the reader endpoint and the reader endpoint finishes reading that data.</a:t>
            </a:r>
            <a:endParaRPr b="0" lang="en-GB" sz="2000" spc="-1" strike="noStrike">
              <a:latin typeface="Arial"/>
            </a:endParaRPr>
          </a:p>
          <a:p>
            <a:pPr marL="216000" indent="-215280">
              <a:lnSpc>
                <a:spcPct val="100000"/>
              </a:lnSpc>
            </a:pPr>
            <a:r>
              <a:rPr b="0" lang="en-GB" sz="2000" spc="-1" strike="noStrike">
                <a:latin typeface="Arial"/>
              </a:rPr>
              <a:t>-</a:t>
            </a:r>
            <a:r>
              <a:rPr b="1" lang="en-GB" sz="2000" spc="-1" strike="noStrike">
                <a:latin typeface="Arial"/>
              </a:rPr>
              <a:t>All Elements Available for Reading</a:t>
            </a:r>
            <a:r>
              <a:rPr b="0" lang="en-GB" sz="2000" spc="-1" strike="noStrike">
                <a:latin typeface="Arial"/>
              </a:rPr>
              <a:t>—Specifies that data flow resumes when the Network Streams Engine transfers all data to the reader endpoint but before the reader endpoint finishes reading that data.</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Further, the Flush is used for </a:t>
            </a:r>
            <a:r>
              <a:rPr b="1" lang="en-GB" sz="2000" spc="-1" strike="noStrike">
                <a:latin typeface="Arial"/>
              </a:rPr>
              <a:t>Message Communication</a:t>
            </a:r>
            <a:r>
              <a:rPr b="0" lang="en-GB" sz="2000" spc="-1" strike="noStrike">
                <a:latin typeface="Arial"/>
              </a:rPr>
              <a:t> to force the message to be delivered even though the data transfer packet is not filled, as shown in demonstration V.</a:t>
            </a:r>
            <a:endParaRPr b="0" lang="en-GB" sz="2000" spc="-1" strike="noStrike">
              <a:latin typeface="Arial"/>
            </a:endParaRPr>
          </a:p>
        </p:txBody>
      </p:sp>
      <p:sp>
        <p:nvSpPr>
          <p:cNvPr id="1148"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9D7E9088-0242-4E05-AEE6-25BBE2A6743F}" type="slidenum">
              <a:rPr b="0" lang="en-GB" sz="1200" spc="-1" strike="noStrike">
                <a:solidFill>
                  <a:srgbClr val="000000"/>
                </a:solidFill>
                <a:latin typeface="+mn-lt"/>
                <a:ea typeface="+mn-ea"/>
              </a:rPr>
              <a:t>39</a:t>
            </a:fld>
            <a:endParaRPr b="0" lang="en-GB" sz="1200" spc="-1" strike="noStrike">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9" name="PlaceHolder 1"/>
          <p:cNvSpPr>
            <a:spLocks noGrp="1"/>
          </p:cNvSpPr>
          <p:nvPr>
            <p:ph type="sldImg"/>
          </p:nvPr>
        </p:nvSpPr>
        <p:spPr>
          <a:xfrm>
            <a:off x="1104840" y="696960"/>
            <a:ext cx="4647240" cy="3485160"/>
          </a:xfrm>
          <a:prstGeom prst="rect">
            <a:avLst/>
          </a:prstGeom>
        </p:spPr>
      </p:sp>
      <p:sp>
        <p:nvSpPr>
          <p:cNvPr id="1060" name="PlaceHolder 2"/>
          <p:cNvSpPr>
            <a:spLocks noGrp="1"/>
          </p:cNvSpPr>
          <p:nvPr>
            <p:ph type="body"/>
          </p:nvPr>
        </p:nvSpPr>
        <p:spPr>
          <a:xfrm>
            <a:off x="685800" y="4415760"/>
            <a:ext cx="5485320" cy="4182480"/>
          </a:xfrm>
          <a:prstGeom prst="rect">
            <a:avLst/>
          </a:prstGeom>
        </p:spPr>
        <p:txBody>
          <a:bodyPr lIns="0" rIns="0" tIns="0" bIns="0">
            <a:normAutofit fontScale="27000"/>
          </a:bodyPr>
          <a:p>
            <a:pPr marL="216000" indent="-215280">
              <a:lnSpc>
                <a:spcPct val="100000"/>
              </a:lnSpc>
            </a:pPr>
            <a:r>
              <a:rPr b="1" lang="en-GB" sz="2000" spc="-1" strike="noStrike">
                <a:latin typeface="Arial"/>
              </a:rPr>
              <a:t>Examples of each:</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Race condition—two writes to the same shared resource at the same time, cannot be sure which value will be written</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Deadlock 1—2 people want to draw a straight line, so they need a ruler and a pencil.  One grabs the pencil, the other grabs the ruler.  Then they both are waiting for the other to finish using each respective item so that they can have both.</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Deadlock 2—two trains pull into a station at the same time, and neither can leave until the other has completely exited the station.</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Data loss—watching television from a satellite or antenna feed and the signal gets interrupted</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Performance degradation—running multiple processes in the same loop causes a bottleneck where a fast process can only run as fast as the slowest process</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Buffer overflows—writing to a buffer faster than data is being read from it.  Pouring water into a bucket with a hole at the bottom faster than it can drain out of the hole</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0" lang="en-GB" sz="2000" spc="-1" strike="noStrike">
                <a:latin typeface="Arial"/>
              </a:rPr>
              <a:t>Stale data—reading the same value more than once in a streaming application.  Data appears to be stair-stepped or digitized on a waveform graph. </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endParaRPr b="0" lang="en-GB" sz="2000" spc="-1" strike="noStrike">
              <a:latin typeface="Arial"/>
            </a:endParaRPr>
          </a:p>
        </p:txBody>
      </p:sp>
      <p:sp>
        <p:nvSpPr>
          <p:cNvPr id="1061"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96CDC5A5-A629-40F0-B904-5AC2CF39B9B1}" type="slidenum">
              <a:rPr b="0" lang="en-GB" sz="1200" spc="-1" strike="noStrike">
                <a:solidFill>
                  <a:srgbClr val="000000"/>
                </a:solidFill>
                <a:latin typeface="+mn-lt"/>
                <a:ea typeface="+mn-ea"/>
              </a:rPr>
              <a:t>4</a:t>
            </a:fld>
            <a:endParaRPr b="0" lang="en-GB" sz="1200" spc="-1" strike="noStrike">
              <a:latin typeface="Arial"/>
            </a:endParaRPr>
          </a:p>
        </p:txBody>
      </p:sp>
    </p:spTree>
  </p:cSld>
</p:notes>
</file>

<file path=ppt/notesSlides/notesSlide4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9" name="CustomShape 1"/>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897EFCE8-A8C9-4AD3-9576-0CD33F5833DC}" type="slidenum">
              <a:rPr b="0" lang="en-GB" sz="1200" spc="-1" strike="noStrike">
                <a:solidFill>
                  <a:srgbClr val="000000"/>
                </a:solidFill>
                <a:latin typeface="Times New Roman"/>
              </a:rPr>
              <a:t>&lt;number&gt;</a:t>
            </a:fld>
            <a:endParaRPr b="0" lang="en-GB" sz="1200" spc="-1" strike="noStrike">
              <a:latin typeface="Arial"/>
            </a:endParaRPr>
          </a:p>
        </p:txBody>
      </p:sp>
      <p:sp>
        <p:nvSpPr>
          <p:cNvPr id="1150" name="PlaceHolder 2"/>
          <p:cNvSpPr>
            <a:spLocks noGrp="1"/>
          </p:cNvSpPr>
          <p:nvPr>
            <p:ph type="sldImg"/>
          </p:nvPr>
        </p:nvSpPr>
        <p:spPr>
          <a:xfrm>
            <a:off x="1104840" y="696960"/>
            <a:ext cx="4647240" cy="3485160"/>
          </a:xfrm>
          <a:prstGeom prst="rect">
            <a:avLst/>
          </a:prstGeom>
        </p:spPr>
      </p:sp>
      <p:sp>
        <p:nvSpPr>
          <p:cNvPr id="1151" name="PlaceHolder 3"/>
          <p:cNvSpPr>
            <a:spLocks noGrp="1"/>
          </p:cNvSpPr>
          <p:nvPr>
            <p:ph type="body"/>
          </p:nvPr>
        </p:nvSpPr>
        <p:spPr>
          <a:xfrm>
            <a:off x="685800" y="4415760"/>
            <a:ext cx="5485320" cy="4182480"/>
          </a:xfrm>
          <a:prstGeom prst="rect">
            <a:avLst/>
          </a:prstGeom>
        </p:spPr>
        <p:txBody>
          <a:bodyPr lIns="0" rIns="0" tIns="0" bIns="0">
            <a:noAutofit/>
          </a:bodyPr>
          <a:p>
            <a:pPr marL="216000" indent="-215280">
              <a:lnSpc>
                <a:spcPct val="80000"/>
              </a:lnSpc>
            </a:pPr>
            <a:r>
              <a:rPr b="0" lang="en-GB" sz="1000" spc="-1" strike="noStrike">
                <a:latin typeface="Arial"/>
              </a:rPr>
              <a:t>This slide illustrates the way that a continuous, buffered data transfer should take place.  The size of data chunks to read, sample rate, and buffer size are all key players in this situation.  A good starting point is to have a read size that is equal to 1/10</a:t>
            </a:r>
            <a:r>
              <a:rPr b="0" lang="en-GB" sz="1000" spc="-1" strike="noStrike" baseline="30000">
                <a:latin typeface="Arial"/>
              </a:rPr>
              <a:t>th</a:t>
            </a:r>
            <a:r>
              <a:rPr b="0" lang="en-GB" sz="1000" spc="-1" strike="noStrike">
                <a:latin typeface="Arial"/>
              </a:rPr>
              <a:t> of the ample rate, and a buffer that is 5x’s as large as the read chunk size.</a:t>
            </a:r>
            <a:endParaRPr b="0" lang="en-GB" sz="1000" spc="-1" strike="noStrike">
              <a:latin typeface="Arial"/>
            </a:endParaRPr>
          </a:p>
          <a:p>
            <a:pPr marL="216000" indent="-215280">
              <a:lnSpc>
                <a:spcPct val="80000"/>
              </a:lnSpc>
            </a:pPr>
            <a:endParaRPr b="0" lang="en-GB" sz="1000" spc="-1" strike="noStrike">
              <a:latin typeface="Arial"/>
            </a:endParaRPr>
          </a:p>
          <a:p>
            <a:pPr marL="216000" indent="-215280">
              <a:lnSpc>
                <a:spcPct val="80000"/>
              </a:lnSpc>
            </a:pPr>
            <a:r>
              <a:rPr b="0" lang="en-GB" sz="1000" spc="-1" strike="noStrike">
                <a:latin typeface="Arial"/>
              </a:rPr>
              <a:t>For example:</a:t>
            </a:r>
            <a:endParaRPr b="0" lang="en-GB" sz="1000" spc="-1" strike="noStrike">
              <a:latin typeface="Arial"/>
            </a:endParaRPr>
          </a:p>
          <a:p>
            <a:pPr marL="216000" indent="-215280">
              <a:lnSpc>
                <a:spcPct val="80000"/>
              </a:lnSpc>
            </a:pPr>
            <a:r>
              <a:rPr b="0" lang="en-GB" sz="1000" spc="-1" strike="noStrike">
                <a:latin typeface="Arial"/>
              </a:rPr>
              <a:t>F</a:t>
            </a:r>
            <a:r>
              <a:rPr b="0" lang="en-GB" sz="1000" spc="-1" strike="noStrike" baseline="-25000">
                <a:latin typeface="Arial"/>
              </a:rPr>
              <a:t>s</a:t>
            </a:r>
            <a:r>
              <a:rPr b="0" lang="en-GB" sz="1000" spc="-1" strike="noStrike">
                <a:latin typeface="Arial"/>
              </a:rPr>
              <a:t>=100Hz</a:t>
            </a:r>
            <a:endParaRPr b="0" lang="en-GB" sz="1000" spc="-1" strike="noStrike">
              <a:latin typeface="Arial"/>
            </a:endParaRPr>
          </a:p>
          <a:p>
            <a:pPr marL="216000" indent="-215280">
              <a:lnSpc>
                <a:spcPct val="80000"/>
              </a:lnSpc>
            </a:pPr>
            <a:r>
              <a:rPr b="0" lang="en-GB" sz="1000" spc="-1" strike="noStrike">
                <a:latin typeface="Arial"/>
              </a:rPr>
              <a:t>Read Size= 10 Samples</a:t>
            </a:r>
            <a:endParaRPr b="0" lang="en-GB" sz="1000" spc="-1" strike="noStrike">
              <a:latin typeface="Arial"/>
            </a:endParaRPr>
          </a:p>
          <a:p>
            <a:pPr marL="216000" indent="-215280">
              <a:lnSpc>
                <a:spcPct val="80000"/>
              </a:lnSpc>
            </a:pPr>
            <a:r>
              <a:rPr b="0" lang="en-GB" sz="1000" spc="-1" strike="noStrike">
                <a:latin typeface="Arial"/>
              </a:rPr>
              <a:t>Buffer Size=50 Samples</a:t>
            </a:r>
            <a:endParaRPr b="0" lang="en-GB" sz="1000" spc="-1" strike="noStrike">
              <a:latin typeface="Arial"/>
            </a:endParaRPr>
          </a:p>
          <a:p>
            <a:pPr marL="216000" indent="-215280">
              <a:lnSpc>
                <a:spcPct val="80000"/>
              </a:lnSpc>
            </a:pPr>
            <a:endParaRPr b="0" lang="en-GB" sz="1000" spc="-1" strike="noStrike">
              <a:latin typeface="Arial"/>
            </a:endParaRPr>
          </a:p>
          <a:p>
            <a:pPr marL="216000" indent="-215280">
              <a:lnSpc>
                <a:spcPct val="80000"/>
              </a:lnSpc>
            </a:pPr>
            <a:r>
              <a:rPr b="0" lang="en-GB" sz="1000" spc="-1" strike="noStrike">
                <a:latin typeface="Arial"/>
              </a:rPr>
              <a:t>The slide speaks to FPGA to RT Buffer, but this concept applies for any buffering transfer</a:t>
            </a:r>
            <a:endParaRPr b="0" lang="en-GB" sz="1000" spc="-1" strike="noStrike">
              <a:latin typeface="Arial"/>
            </a:endParaRPr>
          </a:p>
          <a:p>
            <a:pPr marL="216000" indent="-215280">
              <a:lnSpc>
                <a:spcPct val="80000"/>
              </a:lnSpc>
            </a:pPr>
            <a:endParaRPr b="0" lang="en-GB" sz="1000" spc="-1" strike="noStrike">
              <a:latin typeface="Arial"/>
            </a:endParaRPr>
          </a:p>
          <a:p>
            <a:pPr marL="216000" indent="-215280">
              <a:lnSpc>
                <a:spcPct val="80000"/>
              </a:lnSpc>
            </a:pPr>
            <a:r>
              <a:rPr b="0" lang="en-GB" sz="1000" spc="-1" strike="noStrike">
                <a:latin typeface="Arial"/>
              </a:rPr>
              <a:t>The following slide demonstrates the event of a buffer overflowing</a:t>
            </a:r>
            <a:endParaRPr b="0" lang="en-GB" sz="1000" spc="-1" strike="noStrike">
              <a:latin typeface="Arial"/>
            </a:endParaRPr>
          </a:p>
        </p:txBody>
      </p:sp>
    </p:spTree>
  </p:cSld>
</p:notes>
</file>

<file path=ppt/notesSlides/notesSlide4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2" name="PlaceHolder 1"/>
          <p:cNvSpPr>
            <a:spLocks noGrp="1"/>
          </p:cNvSpPr>
          <p:nvPr>
            <p:ph type="sldImg"/>
          </p:nvPr>
        </p:nvSpPr>
        <p:spPr>
          <a:xfrm>
            <a:off x="1104840" y="696960"/>
            <a:ext cx="4647240" cy="3485160"/>
          </a:xfrm>
          <a:prstGeom prst="rect">
            <a:avLst/>
          </a:prstGeom>
        </p:spPr>
      </p:sp>
      <p:sp>
        <p:nvSpPr>
          <p:cNvPr id="1153" name="PlaceHolder 2"/>
          <p:cNvSpPr>
            <a:spLocks noGrp="1"/>
          </p:cNvSpPr>
          <p:nvPr>
            <p:ph type="body"/>
          </p:nvPr>
        </p:nvSpPr>
        <p:spPr>
          <a:xfrm>
            <a:off x="685800" y="4415760"/>
            <a:ext cx="5485320" cy="4182480"/>
          </a:xfrm>
          <a:prstGeom prst="rect">
            <a:avLst/>
          </a:prstGeom>
        </p:spPr>
        <p:txBody>
          <a:bodyPr lIns="0" rIns="0" tIns="0" bIns="0">
            <a:normAutofit/>
          </a:bodyPr>
          <a:p>
            <a:endParaRPr b="0" lang="en-GB" sz="2000" spc="-1" strike="noStrike">
              <a:latin typeface="Arial"/>
            </a:endParaRPr>
          </a:p>
        </p:txBody>
      </p:sp>
      <p:sp>
        <p:nvSpPr>
          <p:cNvPr id="1154"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CA55BDC-0453-41BA-A89D-67B96B1656AD}" type="slidenum">
              <a:rPr b="0" lang="en-GB" sz="1200" spc="-1" strike="noStrike">
                <a:solidFill>
                  <a:srgbClr val="000000"/>
                </a:solidFill>
                <a:latin typeface="+mn-lt"/>
                <a:ea typeface="+mn-ea"/>
              </a:rPr>
              <a:t>42</a:t>
            </a:fld>
            <a:endParaRPr b="0" lang="en-GB" sz="1200" spc="-1" strike="noStrike">
              <a:latin typeface="Arial"/>
            </a:endParaRPr>
          </a:p>
        </p:txBody>
      </p:sp>
    </p:spTree>
  </p:cSld>
</p:notes>
</file>

<file path=ppt/notesSlides/notesSlide4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5" name="PlaceHolder 1"/>
          <p:cNvSpPr>
            <a:spLocks noGrp="1"/>
          </p:cNvSpPr>
          <p:nvPr>
            <p:ph type="sldImg"/>
          </p:nvPr>
        </p:nvSpPr>
        <p:spPr>
          <a:xfrm>
            <a:off x="1104840" y="696960"/>
            <a:ext cx="4647240" cy="3485160"/>
          </a:xfrm>
          <a:prstGeom prst="rect">
            <a:avLst/>
          </a:prstGeom>
        </p:spPr>
      </p:sp>
      <p:sp>
        <p:nvSpPr>
          <p:cNvPr id="1156" name="PlaceHolder 2"/>
          <p:cNvSpPr>
            <a:spLocks noGrp="1"/>
          </p:cNvSpPr>
          <p:nvPr>
            <p:ph type="body"/>
          </p:nvPr>
        </p:nvSpPr>
        <p:spPr>
          <a:xfrm>
            <a:off x="685800" y="4415760"/>
            <a:ext cx="5485320" cy="4182480"/>
          </a:xfrm>
          <a:prstGeom prst="rect">
            <a:avLst/>
          </a:prstGeom>
        </p:spPr>
        <p:txBody>
          <a:bodyPr lIns="0" rIns="0" tIns="0" bIns="0">
            <a:normAutofit fontScale="4000"/>
          </a:bodyPr>
          <a:p>
            <a:pPr marL="216000" indent="-215280">
              <a:lnSpc>
                <a:spcPct val="100000"/>
              </a:lnSpc>
            </a:pPr>
            <a:r>
              <a:rPr b="0" lang="en-GB" sz="2000" spc="-1" strike="noStrike">
                <a:latin typeface="Arial"/>
              </a:rPr>
              <a:t>Since LabVIEW 8.6 you can deploy any VI as a web service.  This means that you can invoke it over the web using any web capable device – even if it doesn’t support LabVIEW or the LabVIEW RTE.</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1" lang="en-GB" sz="2000" spc="-1" strike="noStrike">
                <a:latin typeface="Arial"/>
              </a:rPr>
              <a:t>Now we have Web UI Builder:</a:t>
            </a:r>
            <a:endParaRPr b="0" lang="en-GB" sz="2000" spc="-1" strike="noStrike">
              <a:latin typeface="Arial"/>
            </a:endParaRPr>
          </a:p>
          <a:p>
            <a:pPr marL="216000" indent="-215280">
              <a:lnSpc>
                <a:spcPct val="100000"/>
              </a:lnSpc>
            </a:pPr>
            <a:r>
              <a:rPr b="0" lang="en-GB" sz="1200" spc="-1" strike="noStrike">
                <a:solidFill>
                  <a:srgbClr val="000000"/>
                </a:solidFill>
                <a:latin typeface="+mn-lt"/>
                <a:ea typeface="+mn-ea"/>
              </a:rPr>
              <a:t>To provide engineers and scientists with the ability to develop thin client applications, NI has introduced LabVIEW Web UI Builder. LabVIEW Web UI Builder is a standalone, web-based editor that enables LabVIEW users to apply their existing knowledge of graphical programming to create lightweight, web-based applications that are accessible via a web browser. Although LabVIEW Web UI Builder is a separate product from LabVIEW, it is intended to complement LabVIEW and extended the capabilities of users familiar with graphical programming (similar to a LabVIEW add-on module).</a:t>
            </a:r>
            <a:endParaRPr b="0" lang="en-GB" sz="1200" spc="-1" strike="noStrike">
              <a:latin typeface="Arial"/>
            </a:endParaRPr>
          </a:p>
          <a:p>
            <a:pPr marL="216000" indent="-215280">
              <a:lnSpc>
                <a:spcPct val="100000"/>
              </a:lnSpc>
            </a:pPr>
            <a:endParaRPr b="0" lang="en-GB" sz="1200" spc="-1" strike="noStrike">
              <a:latin typeface="Arial"/>
            </a:endParaRPr>
          </a:p>
          <a:p>
            <a:pPr marL="216000" indent="-215280">
              <a:lnSpc>
                <a:spcPct val="100000"/>
              </a:lnSpc>
            </a:pPr>
            <a:r>
              <a:rPr b="0" lang="en-GB" sz="2000" spc="-1" strike="noStrike">
                <a:solidFill>
                  <a:srgbClr val="000000"/>
                </a:solidFill>
                <a:latin typeface="+mn-lt"/>
                <a:ea typeface="+mn-ea"/>
              </a:rPr>
              <a:t>This feature was made in response to a common request from customers that they needed to be able to communicate with LabVIEW using standard web services from any device, even if it doesn't’ support the LabVIEW runtime engine.  Customers also need to be able to communicate using protocols that were accepted by IT departments and didn’t raise flags because of custom data packets using non-standard ports.</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1" lang="en-GB" sz="2000" spc="-1" strike="noStrike">
                <a:solidFill>
                  <a:srgbClr val="000000"/>
                </a:solidFill>
                <a:latin typeface="+mn-lt"/>
                <a:ea typeface="+mn-ea"/>
              </a:rPr>
              <a:t>Point to drive home: </a:t>
            </a:r>
            <a:r>
              <a:rPr b="0" lang="en-GB" sz="2000" spc="-1" strike="noStrike">
                <a:solidFill>
                  <a:srgbClr val="000000"/>
                </a:solidFill>
                <a:latin typeface="+mn-lt"/>
                <a:ea typeface="+mn-ea"/>
              </a:rPr>
              <a:t>As shown on this slide, with web services, you can interact with LabVIEW applications without the RTE and from any device that can communicate over the web.  In this diagram, we see the image of an iPhone communicating with a CompactRIO, which is not possible if the RTE or Development Environment is required.  The Web UI Builder allows the user to create the thin client in an environment similar to the LabVIEW environment to easily plug into a NI Web Service.</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1" lang="en-GB" sz="2000" spc="-1" strike="noStrike">
                <a:solidFill>
                  <a:srgbClr val="000000"/>
                </a:solidFill>
                <a:latin typeface="+mn-lt"/>
                <a:ea typeface="+mn-ea"/>
              </a:rPr>
              <a:t>Additional point:</a:t>
            </a:r>
            <a:r>
              <a:rPr b="0" lang="en-GB" sz="2000" spc="-1" strike="noStrike">
                <a:solidFill>
                  <a:srgbClr val="000000"/>
                </a:solidFill>
                <a:latin typeface="+mn-lt"/>
                <a:ea typeface="+mn-ea"/>
              </a:rPr>
              <a:t> With this new feature we invoke a VI by ‘sending a request.’  What does this mean?  Well, we ‘send a request’ anytime we enter a URL or click a link.  Our ‘request’ is sent to a remote server, which then executes some process and replies with the appropriate response.  One great analogy to consider is the experience of configuring a Linksys router.  Much like we configure and monitor the status of the router, we can use web services to have a similar experience with our hardware products.</a:t>
            </a: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endParaRPr b="0" lang="en-GB" sz="2000" spc="-1" strike="noStrike">
              <a:latin typeface="Arial"/>
            </a:endParaRPr>
          </a:p>
          <a:p>
            <a:pPr marL="216000" indent="-215280">
              <a:lnSpc>
                <a:spcPct val="100000"/>
              </a:lnSpc>
            </a:pPr>
            <a:r>
              <a:rPr b="1" lang="en-GB" sz="2000" spc="-1" strike="noStrike">
                <a:solidFill>
                  <a:srgbClr val="000000"/>
                </a:solidFill>
                <a:latin typeface="+mn-lt"/>
                <a:ea typeface="+mn-ea"/>
              </a:rPr>
              <a:t>Additional Details</a:t>
            </a:r>
            <a:endParaRPr b="0" lang="en-GB" sz="2000" spc="-1" strike="noStrike">
              <a:latin typeface="Arial"/>
            </a:endParaRPr>
          </a:p>
          <a:p>
            <a:pPr marL="216000" indent="-215280">
              <a:lnSpc>
                <a:spcPct val="100000"/>
              </a:lnSpc>
            </a:pPr>
            <a:r>
              <a:rPr b="0" lang="en-GB" sz="2000" spc="-1" strike="noStrike">
                <a:solidFill>
                  <a:srgbClr val="000000"/>
                </a:solidFill>
                <a:latin typeface="+mn-lt"/>
                <a:ea typeface="+mn-ea"/>
              </a:rPr>
              <a:t>If the URL contains a domain name, the browser first connects to a domain name server and retrieves the corresponding IP address for the web server. </a:t>
            </a:r>
            <a:endParaRPr b="0" lang="en-GB" sz="2000" spc="-1" strike="noStrike">
              <a:latin typeface="Arial"/>
            </a:endParaRPr>
          </a:p>
          <a:p>
            <a:pPr marL="216000" indent="-215280">
              <a:lnSpc>
                <a:spcPct val="100000"/>
              </a:lnSpc>
            </a:pPr>
            <a:r>
              <a:rPr b="0" lang="en-GB" sz="2000" spc="-1" strike="noStrike">
                <a:solidFill>
                  <a:srgbClr val="000000"/>
                </a:solidFill>
                <a:latin typeface="+mn-lt"/>
                <a:ea typeface="+mn-ea"/>
              </a:rPr>
              <a:t>The web browser connects to the web server and sends an HTTP request (via the protocol stack) for the desired web page. </a:t>
            </a:r>
            <a:endParaRPr b="0" lang="en-GB" sz="2000" spc="-1" strike="noStrike">
              <a:latin typeface="Arial"/>
            </a:endParaRPr>
          </a:p>
          <a:p>
            <a:pPr marL="216000" indent="-215280">
              <a:lnSpc>
                <a:spcPct val="100000"/>
              </a:lnSpc>
            </a:pPr>
            <a:r>
              <a:rPr b="0" lang="en-GB" sz="2000" spc="-1" strike="noStrike">
                <a:solidFill>
                  <a:srgbClr val="000000"/>
                </a:solidFill>
                <a:latin typeface="+mn-lt"/>
                <a:ea typeface="+mn-ea"/>
              </a:rPr>
              <a:t>The web server receives the request and checks for the desired page. If the page exists, the web server sends it. If the server cannot find the requested page, it will send an HTTP 404 error message. (404 means 'Page Not Found' as anyone who has surfed the web probably knows.) </a:t>
            </a:r>
            <a:endParaRPr b="0" lang="en-GB" sz="2000" spc="-1" strike="noStrike">
              <a:latin typeface="Arial"/>
            </a:endParaRPr>
          </a:p>
          <a:p>
            <a:pPr marL="216000" indent="-215280">
              <a:lnSpc>
                <a:spcPct val="100000"/>
              </a:lnSpc>
            </a:pPr>
            <a:r>
              <a:rPr b="0" lang="en-GB" sz="2000" spc="-1" strike="noStrike">
                <a:solidFill>
                  <a:srgbClr val="000000"/>
                </a:solidFill>
                <a:latin typeface="+mn-lt"/>
                <a:ea typeface="+mn-ea"/>
              </a:rPr>
              <a:t>The web browser receives the page back and the connection is closed.</a:t>
            </a:r>
            <a:endParaRPr b="0" lang="en-GB" sz="2000" spc="-1" strike="noStrike">
              <a:latin typeface="Arial"/>
            </a:endParaRPr>
          </a:p>
          <a:p>
            <a:pPr marL="216000" indent="-215280">
              <a:lnSpc>
                <a:spcPct val="100000"/>
              </a:lnSpc>
            </a:pPr>
            <a:r>
              <a:rPr b="0" lang="en-GB" sz="2000" spc="-1" strike="noStrike">
                <a:solidFill>
                  <a:srgbClr val="000000"/>
                </a:solidFill>
                <a:latin typeface="+mn-lt"/>
                <a:ea typeface="+mn-ea"/>
              </a:rPr>
              <a:t>The browser then parses through the page and looks for other page elements it needs to complete the web page. These usually include images, applets, etc. For each element needed, the browser makes additional connections and HTTP requests to the server for each element. </a:t>
            </a:r>
            <a:endParaRPr b="0" lang="en-GB" sz="2000" spc="-1" strike="noStrike">
              <a:latin typeface="Arial"/>
            </a:endParaRPr>
          </a:p>
          <a:p>
            <a:pPr marL="216000" indent="-215280">
              <a:lnSpc>
                <a:spcPct val="100000"/>
              </a:lnSpc>
            </a:pPr>
            <a:r>
              <a:rPr b="0" lang="en-GB" sz="2000" spc="-1" strike="noStrike">
                <a:solidFill>
                  <a:srgbClr val="000000"/>
                </a:solidFill>
                <a:latin typeface="+mn-lt"/>
                <a:ea typeface="+mn-ea"/>
              </a:rPr>
              <a:t>When the browser has finished loading all images, applets, etc. the page will be completely loaded in the browser window. </a:t>
            </a:r>
            <a:endParaRPr b="0" lang="en-GB" sz="2000" spc="-1" strike="noStrike">
              <a:latin typeface="Arial"/>
            </a:endParaRPr>
          </a:p>
        </p:txBody>
      </p:sp>
      <p:sp>
        <p:nvSpPr>
          <p:cNvPr id="1157"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0442868-34C7-4955-BCAC-D787EC3D54BA}" type="slidenum">
              <a:rPr b="0" lang="en-GB" sz="1200" spc="-1" strike="noStrike">
                <a:solidFill>
                  <a:srgbClr val="000000"/>
                </a:solidFill>
                <a:latin typeface="Calibri"/>
                <a:ea typeface="+mn-ea"/>
              </a:rPr>
              <a:t>43</a:t>
            </a:fld>
            <a:endParaRPr b="0" lang="en-GB" sz="1200" spc="-1" strike="noStrike">
              <a:latin typeface="Arial"/>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8" name="PlaceHolder 1"/>
          <p:cNvSpPr>
            <a:spLocks noGrp="1"/>
          </p:cNvSpPr>
          <p:nvPr>
            <p:ph type="sldImg"/>
          </p:nvPr>
        </p:nvSpPr>
        <p:spPr>
          <a:xfrm>
            <a:off x="1104840" y="696960"/>
            <a:ext cx="4647240" cy="3485160"/>
          </a:xfrm>
          <a:prstGeom prst="rect">
            <a:avLst/>
          </a:prstGeom>
        </p:spPr>
      </p:sp>
      <p:sp>
        <p:nvSpPr>
          <p:cNvPr id="1159"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280">
              <a:lnSpc>
                <a:spcPct val="100000"/>
              </a:lnSpc>
            </a:pPr>
            <a:r>
              <a:rPr b="0" lang="en-GB" sz="2000" spc="-1" strike="noStrike">
                <a:latin typeface="Arial"/>
              </a:rPr>
              <a:t>Visit ni.com/uibuilder to get started using the product today.</a:t>
            </a:r>
            <a:endParaRPr b="0" lang="en-GB" sz="2000" spc="-1" strike="noStrike">
              <a:latin typeface="Arial"/>
            </a:endParaRPr>
          </a:p>
        </p:txBody>
      </p:sp>
      <p:sp>
        <p:nvSpPr>
          <p:cNvPr id="1160"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9805A34-03A7-4E8B-B4CC-F6BA97506C05}" type="slidenum">
              <a:rPr b="0" lang="en-GB" sz="1200" spc="-1" strike="noStrike">
                <a:solidFill>
                  <a:srgbClr val="000000"/>
                </a:solidFill>
                <a:latin typeface="+mn-lt"/>
                <a:ea typeface="+mn-ea"/>
              </a:rPr>
              <a:t>44</a:t>
            </a:fld>
            <a:endParaRPr b="0" lang="en-GB" sz="1200" spc="-1" strike="noStrike">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2" name="PlaceHolder 1"/>
          <p:cNvSpPr>
            <a:spLocks noGrp="1"/>
          </p:cNvSpPr>
          <p:nvPr>
            <p:ph type="sldImg"/>
          </p:nvPr>
        </p:nvSpPr>
        <p:spPr>
          <a:xfrm>
            <a:off x="1104840" y="696960"/>
            <a:ext cx="4647240" cy="3485160"/>
          </a:xfrm>
          <a:prstGeom prst="rect">
            <a:avLst/>
          </a:prstGeom>
        </p:spPr>
      </p:sp>
      <p:sp>
        <p:nvSpPr>
          <p:cNvPr id="1063" name="PlaceHolder 2"/>
          <p:cNvSpPr>
            <a:spLocks noGrp="1"/>
          </p:cNvSpPr>
          <p:nvPr>
            <p:ph type="body"/>
          </p:nvPr>
        </p:nvSpPr>
        <p:spPr>
          <a:xfrm>
            <a:off x="685800" y="4415760"/>
            <a:ext cx="5485320" cy="4182480"/>
          </a:xfrm>
          <a:prstGeom prst="rect">
            <a:avLst/>
          </a:prstGeom>
        </p:spPr>
        <p:txBody>
          <a:bodyPr lIns="0" rIns="0" tIns="0" bIns="0">
            <a:normAutofit/>
          </a:bodyPr>
          <a:p>
            <a:pPr marL="216000" indent="-215280">
              <a:lnSpc>
                <a:spcPct val="100000"/>
              </a:lnSpc>
            </a:pPr>
            <a:r>
              <a:rPr b="0" lang="en-GB" sz="2000" spc="-1" strike="noStrike">
                <a:latin typeface="Arial"/>
              </a:rPr>
              <a:t>This introduces each of the communication types, and we will step into each in more detail in the following slides.</a:t>
            </a:r>
            <a:endParaRPr b="0" lang="en-GB" sz="2000" spc="-1" strike="noStrike">
              <a:latin typeface="Arial"/>
            </a:endParaRPr>
          </a:p>
        </p:txBody>
      </p:sp>
      <p:sp>
        <p:nvSpPr>
          <p:cNvPr id="1064"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4C7D596-8563-490B-BB7F-D3DE3849A25F}" type="slidenum">
              <a:rPr b="0" lang="en-GB" sz="1200" spc="-1" strike="noStrike">
                <a:solidFill>
                  <a:srgbClr val="000000"/>
                </a:solidFill>
                <a:latin typeface="+mn-lt"/>
                <a:ea typeface="+mn-ea"/>
              </a:rPr>
              <a:t>5</a:t>
            </a:fld>
            <a:endParaRPr b="0" lang="en-GB" sz="1200" spc="-1" strike="noStrike">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5" name="PlaceHolder 1"/>
          <p:cNvSpPr>
            <a:spLocks noGrp="1"/>
          </p:cNvSpPr>
          <p:nvPr>
            <p:ph type="sldImg"/>
          </p:nvPr>
        </p:nvSpPr>
        <p:spPr>
          <a:xfrm>
            <a:off x="1104840" y="696960"/>
            <a:ext cx="4647240" cy="3485160"/>
          </a:xfrm>
          <a:prstGeom prst="rect">
            <a:avLst/>
          </a:prstGeom>
        </p:spPr>
      </p:sp>
      <p:sp>
        <p:nvSpPr>
          <p:cNvPr id="1066" name="PlaceHolder 2"/>
          <p:cNvSpPr>
            <a:spLocks noGrp="1"/>
          </p:cNvSpPr>
          <p:nvPr>
            <p:ph type="body"/>
          </p:nvPr>
        </p:nvSpPr>
        <p:spPr>
          <a:xfrm>
            <a:off x="685800" y="4415760"/>
            <a:ext cx="5485320" cy="4182480"/>
          </a:xfrm>
          <a:prstGeom prst="rect">
            <a:avLst/>
          </a:prstGeom>
        </p:spPr>
        <p:txBody>
          <a:bodyPr lIns="0" rIns="0" tIns="0" bIns="0">
            <a:normAutofit/>
          </a:bodyPr>
          <a:p>
            <a:endParaRPr b="0" lang="en-GB" sz="2000" spc="-1" strike="noStrike">
              <a:latin typeface="Arial"/>
            </a:endParaRPr>
          </a:p>
        </p:txBody>
      </p:sp>
      <p:sp>
        <p:nvSpPr>
          <p:cNvPr id="1067"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0B547460-D127-4B25-9C08-D2EFC6DDE870}" type="slidenum">
              <a:rPr b="0" lang="en-GB" sz="1200" spc="-1" strike="noStrike">
                <a:solidFill>
                  <a:srgbClr val="000000"/>
                </a:solidFill>
                <a:latin typeface="+mn-lt"/>
                <a:ea typeface="+mn-ea"/>
              </a:rPr>
              <a:t>6</a:t>
            </a:fld>
            <a:endParaRPr b="0" lang="en-GB" sz="12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8" name="PlaceHolder 1"/>
          <p:cNvSpPr>
            <a:spLocks noGrp="1"/>
          </p:cNvSpPr>
          <p:nvPr>
            <p:ph type="sldImg"/>
          </p:nvPr>
        </p:nvSpPr>
        <p:spPr>
          <a:xfrm>
            <a:off x="1104840" y="696960"/>
            <a:ext cx="4647240" cy="3485160"/>
          </a:xfrm>
          <a:prstGeom prst="rect">
            <a:avLst/>
          </a:prstGeom>
        </p:spPr>
      </p:sp>
      <p:sp>
        <p:nvSpPr>
          <p:cNvPr id="1069" name="PlaceHolder 2"/>
          <p:cNvSpPr>
            <a:spLocks noGrp="1"/>
          </p:cNvSpPr>
          <p:nvPr>
            <p:ph type="body"/>
          </p:nvPr>
        </p:nvSpPr>
        <p:spPr>
          <a:xfrm>
            <a:off x="685800" y="4415760"/>
            <a:ext cx="5485320" cy="4182480"/>
          </a:xfrm>
          <a:prstGeom prst="rect">
            <a:avLst/>
          </a:prstGeom>
        </p:spPr>
        <p:txBody>
          <a:bodyPr lIns="0" rIns="0" tIns="0" bIns="0">
            <a:normAutofit/>
          </a:bodyPr>
          <a:p>
            <a:endParaRPr b="0" lang="en-GB" sz="2000" spc="-1" strike="noStrike">
              <a:latin typeface="Arial"/>
            </a:endParaRPr>
          </a:p>
        </p:txBody>
      </p:sp>
      <p:sp>
        <p:nvSpPr>
          <p:cNvPr id="1070"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18063363-EB5D-47CE-BCD2-163628D6B75D}" type="slidenum">
              <a:rPr b="0" lang="en-GB" sz="1200" spc="-1" strike="noStrike">
                <a:solidFill>
                  <a:srgbClr val="000000"/>
                </a:solidFill>
                <a:latin typeface="+mn-lt"/>
                <a:ea typeface="+mn-ea"/>
              </a:rPr>
              <a:t>7</a:t>
            </a:fld>
            <a:endParaRPr b="0" lang="en-GB" sz="12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1" name="PlaceHolder 1"/>
          <p:cNvSpPr>
            <a:spLocks noGrp="1"/>
          </p:cNvSpPr>
          <p:nvPr>
            <p:ph type="sldImg"/>
          </p:nvPr>
        </p:nvSpPr>
        <p:spPr>
          <a:xfrm>
            <a:off x="1104840" y="696960"/>
            <a:ext cx="4647240" cy="3485160"/>
          </a:xfrm>
          <a:prstGeom prst="rect">
            <a:avLst/>
          </a:prstGeom>
        </p:spPr>
      </p:sp>
      <p:sp>
        <p:nvSpPr>
          <p:cNvPr id="1072" name="PlaceHolder 2"/>
          <p:cNvSpPr>
            <a:spLocks noGrp="1"/>
          </p:cNvSpPr>
          <p:nvPr>
            <p:ph type="body"/>
          </p:nvPr>
        </p:nvSpPr>
        <p:spPr>
          <a:xfrm>
            <a:off x="685800" y="4415760"/>
            <a:ext cx="5485320" cy="4182480"/>
          </a:xfrm>
          <a:prstGeom prst="rect">
            <a:avLst/>
          </a:prstGeom>
        </p:spPr>
        <p:txBody>
          <a:bodyPr lIns="0" rIns="0" tIns="0" bIns="0">
            <a:normAutofit/>
          </a:bodyPr>
          <a:p>
            <a:endParaRPr b="0" lang="en-GB" sz="2000" spc="-1" strike="noStrike">
              <a:latin typeface="Arial"/>
            </a:endParaRPr>
          </a:p>
        </p:txBody>
      </p:sp>
      <p:sp>
        <p:nvSpPr>
          <p:cNvPr id="1073"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4D93A3F9-F14D-469C-B2AA-30A80D2CD004}" type="slidenum">
              <a:rPr b="0" lang="en-GB" sz="1200" spc="-1" strike="noStrike">
                <a:solidFill>
                  <a:srgbClr val="000000"/>
                </a:solidFill>
                <a:latin typeface="+mn-lt"/>
                <a:ea typeface="+mn-ea"/>
              </a:rPr>
              <a:t>8</a:t>
            </a:fld>
            <a:endParaRPr b="0" lang="en-GB" sz="1200" spc="-1" strike="noStrike">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4" name="PlaceHolder 1"/>
          <p:cNvSpPr>
            <a:spLocks noGrp="1"/>
          </p:cNvSpPr>
          <p:nvPr>
            <p:ph type="sldImg"/>
          </p:nvPr>
        </p:nvSpPr>
        <p:spPr>
          <a:xfrm>
            <a:off x="1104840" y="696960"/>
            <a:ext cx="4647240" cy="3485160"/>
          </a:xfrm>
          <a:prstGeom prst="rect">
            <a:avLst/>
          </a:prstGeom>
        </p:spPr>
      </p:sp>
      <p:sp>
        <p:nvSpPr>
          <p:cNvPr id="1075" name="PlaceHolder 2"/>
          <p:cNvSpPr>
            <a:spLocks noGrp="1"/>
          </p:cNvSpPr>
          <p:nvPr>
            <p:ph type="body"/>
          </p:nvPr>
        </p:nvSpPr>
        <p:spPr>
          <a:xfrm>
            <a:off x="685800" y="4415760"/>
            <a:ext cx="5485320" cy="4182480"/>
          </a:xfrm>
          <a:prstGeom prst="rect">
            <a:avLst/>
          </a:prstGeom>
        </p:spPr>
        <p:txBody>
          <a:bodyPr lIns="0" rIns="0" tIns="0" bIns="0">
            <a:normAutofit/>
          </a:bodyPr>
          <a:p>
            <a:endParaRPr b="0" lang="en-GB" sz="2000" spc="-1" strike="noStrike">
              <a:latin typeface="Arial"/>
            </a:endParaRPr>
          </a:p>
        </p:txBody>
      </p:sp>
      <p:sp>
        <p:nvSpPr>
          <p:cNvPr id="1076" name="CustomShape 3"/>
          <p:cNvSpPr/>
          <p:nvPr/>
        </p:nvSpPr>
        <p:spPr>
          <a:xfrm>
            <a:off x="3884760" y="8830080"/>
            <a:ext cx="2970720" cy="463680"/>
          </a:xfrm>
          <a:prstGeom prst="rect">
            <a:avLst/>
          </a:prstGeom>
          <a:noFill/>
          <a:ln>
            <a:noFill/>
          </a:ln>
        </p:spPr>
        <p:style>
          <a:lnRef idx="0"/>
          <a:fillRef idx="0"/>
          <a:effectRef idx="0"/>
          <a:fontRef idx="minor"/>
        </p:style>
        <p:txBody>
          <a:bodyPr lIns="90000" rIns="90000" tIns="45000" bIns="45000" anchor="b">
            <a:noAutofit/>
          </a:bodyPr>
          <a:p>
            <a:pPr algn="r">
              <a:lnSpc>
                <a:spcPct val="100000"/>
              </a:lnSpc>
            </a:pPr>
            <a:fld id="{AC20B5FF-F4EC-4404-B25A-D35EDD3C507B}" type="slidenum">
              <a:rPr b="0" lang="en-GB" sz="1200" spc="-1" strike="noStrike">
                <a:solidFill>
                  <a:srgbClr val="000000"/>
                </a:solidFill>
                <a:latin typeface="+mn-lt"/>
                <a:ea typeface="+mn-ea"/>
              </a:rPr>
              <a:t>9</a:t>
            </a:fld>
            <a:endParaRPr b="0" lang="en-GB" sz="12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2" name="PlaceHolder 2"/>
          <p:cNvSpPr>
            <a:spLocks noGrp="1"/>
          </p:cNvSpPr>
          <p:nvPr>
            <p:ph type="body"/>
          </p:nvPr>
        </p:nvSpPr>
        <p:spPr>
          <a:xfrm>
            <a:off x="457200" y="1604520"/>
            <a:ext cx="8229240" cy="1896840"/>
          </a:xfrm>
          <a:prstGeom prst="rect">
            <a:avLst/>
          </a:prstGeom>
        </p:spPr>
        <p:txBody>
          <a:bodyPr lIns="0" rIns="0" tIns="0" bIns="0">
            <a:normAutofit/>
          </a:bodyPr>
          <a:p>
            <a:endParaRPr b="0" lang="en-GB" sz="3200" spc="-1" strike="noStrike">
              <a:latin typeface="Arial"/>
            </a:endParaRPr>
          </a:p>
        </p:txBody>
      </p:sp>
      <p:sp>
        <p:nvSpPr>
          <p:cNvPr id="33" name="PlaceHolder 3"/>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5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57"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35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5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60"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6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62"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36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
        <p:nvSpPr>
          <p:cNvPr id="364"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66"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36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36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6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70"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37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372" name="PlaceHolder 4"/>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74" name="PlaceHolder 2"/>
          <p:cNvSpPr>
            <a:spLocks noGrp="1"/>
          </p:cNvSpPr>
          <p:nvPr>
            <p:ph type="body"/>
          </p:nvPr>
        </p:nvSpPr>
        <p:spPr>
          <a:xfrm>
            <a:off x="457200" y="1604520"/>
            <a:ext cx="8229240" cy="1896840"/>
          </a:xfrm>
          <a:prstGeom prst="rect">
            <a:avLst/>
          </a:prstGeom>
        </p:spPr>
        <p:txBody>
          <a:bodyPr lIns="0" rIns="0" tIns="0" bIns="0">
            <a:normAutofit/>
          </a:bodyPr>
          <a:p>
            <a:endParaRPr b="0" lang="en-GB" sz="3200" spc="-1" strike="noStrike">
              <a:latin typeface="Arial"/>
            </a:endParaRPr>
          </a:p>
        </p:txBody>
      </p:sp>
      <p:sp>
        <p:nvSpPr>
          <p:cNvPr id="375" name="PlaceHolder 3"/>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77"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37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379"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
        <p:nvSpPr>
          <p:cNvPr id="38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82" name="PlaceHolder 2"/>
          <p:cNvSpPr>
            <a:spLocks noGrp="1"/>
          </p:cNvSpPr>
          <p:nvPr>
            <p:ph type="body"/>
          </p:nvPr>
        </p:nvSpPr>
        <p:spPr>
          <a:xfrm>
            <a:off x="457200" y="1604520"/>
            <a:ext cx="2649600" cy="1896840"/>
          </a:xfrm>
          <a:prstGeom prst="rect">
            <a:avLst/>
          </a:prstGeom>
        </p:spPr>
        <p:txBody>
          <a:bodyPr lIns="0" rIns="0" tIns="0" bIns="0">
            <a:normAutofit/>
          </a:bodyPr>
          <a:p>
            <a:endParaRPr b="0" lang="en-GB" sz="3200" spc="-1" strike="noStrike">
              <a:latin typeface="Arial"/>
            </a:endParaRPr>
          </a:p>
        </p:txBody>
      </p:sp>
      <p:sp>
        <p:nvSpPr>
          <p:cNvPr id="38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B" sz="3200" spc="-1" strike="noStrike">
              <a:latin typeface="Arial"/>
            </a:endParaRPr>
          </a:p>
        </p:txBody>
      </p:sp>
      <p:sp>
        <p:nvSpPr>
          <p:cNvPr id="38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B" sz="3200" spc="-1" strike="noStrike">
              <a:latin typeface="Arial"/>
            </a:endParaRPr>
          </a:p>
        </p:txBody>
      </p:sp>
      <p:sp>
        <p:nvSpPr>
          <p:cNvPr id="385" name="PlaceHolder 5"/>
          <p:cNvSpPr>
            <a:spLocks noGrp="1"/>
          </p:cNvSpPr>
          <p:nvPr>
            <p:ph type="body"/>
          </p:nvPr>
        </p:nvSpPr>
        <p:spPr>
          <a:xfrm>
            <a:off x="457200" y="3682080"/>
            <a:ext cx="2649600" cy="1896840"/>
          </a:xfrm>
          <a:prstGeom prst="rect">
            <a:avLst/>
          </a:prstGeom>
        </p:spPr>
        <p:txBody>
          <a:bodyPr lIns="0" rIns="0" tIns="0" bIns="0">
            <a:normAutofit/>
          </a:bodyPr>
          <a:p>
            <a:endParaRPr b="0" lang="en-GB" sz="3200" spc="-1" strike="noStrike">
              <a:latin typeface="Arial"/>
            </a:endParaRPr>
          </a:p>
        </p:txBody>
      </p:sp>
      <p:sp>
        <p:nvSpPr>
          <p:cNvPr id="38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B" sz="3200" spc="-1" strike="noStrike">
              <a:latin typeface="Arial"/>
            </a:endParaRPr>
          </a:p>
        </p:txBody>
      </p:sp>
      <p:sp>
        <p:nvSpPr>
          <p:cNvPr id="38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5"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3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37"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
        <p:nvSpPr>
          <p:cNvPr id="3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9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91"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9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93" name="PlaceHolder 2"/>
          <p:cNvSpPr>
            <a:spLocks noGrp="1"/>
          </p:cNvSpPr>
          <p:nvPr>
            <p:ph type="body"/>
          </p:nvPr>
        </p:nvSpPr>
        <p:spPr>
          <a:xfrm>
            <a:off x="457200" y="1604520"/>
            <a:ext cx="82292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9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95"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39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9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98"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400"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40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
        <p:nvSpPr>
          <p:cNvPr id="402"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0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404"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40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40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408"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40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410" name="PlaceHolder 4"/>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1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412" name="PlaceHolder 2"/>
          <p:cNvSpPr>
            <a:spLocks noGrp="1"/>
          </p:cNvSpPr>
          <p:nvPr>
            <p:ph type="body"/>
          </p:nvPr>
        </p:nvSpPr>
        <p:spPr>
          <a:xfrm>
            <a:off x="457200" y="1604520"/>
            <a:ext cx="8229240" cy="1896840"/>
          </a:xfrm>
          <a:prstGeom prst="rect">
            <a:avLst/>
          </a:prstGeom>
        </p:spPr>
        <p:txBody>
          <a:bodyPr lIns="0" rIns="0" tIns="0" bIns="0">
            <a:normAutofit/>
          </a:bodyPr>
          <a:p>
            <a:endParaRPr b="0" lang="en-GB" sz="3200" spc="-1" strike="noStrike">
              <a:latin typeface="Arial"/>
            </a:endParaRPr>
          </a:p>
        </p:txBody>
      </p:sp>
      <p:sp>
        <p:nvSpPr>
          <p:cNvPr id="413" name="PlaceHolder 3"/>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1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415"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41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417"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
        <p:nvSpPr>
          <p:cNvPr id="41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40" name="PlaceHolder 2"/>
          <p:cNvSpPr>
            <a:spLocks noGrp="1"/>
          </p:cNvSpPr>
          <p:nvPr>
            <p:ph type="body"/>
          </p:nvPr>
        </p:nvSpPr>
        <p:spPr>
          <a:xfrm>
            <a:off x="457200" y="1604520"/>
            <a:ext cx="2649600" cy="1896840"/>
          </a:xfrm>
          <a:prstGeom prst="rect">
            <a:avLst/>
          </a:prstGeom>
        </p:spPr>
        <p:txBody>
          <a:bodyPr lIns="0" rIns="0" tIns="0" bIns="0">
            <a:normAutofit/>
          </a:bodyPr>
          <a:p>
            <a:endParaRPr b="0" lang="en-GB" sz="3200" spc="-1" strike="noStrike">
              <a:latin typeface="Arial"/>
            </a:endParaRPr>
          </a:p>
        </p:txBody>
      </p:sp>
      <p:sp>
        <p:nvSpPr>
          <p:cNvPr id="4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B" sz="3200" spc="-1" strike="noStrike">
              <a:latin typeface="Arial"/>
            </a:endParaRPr>
          </a:p>
        </p:txBody>
      </p:sp>
      <p:sp>
        <p:nvSpPr>
          <p:cNvPr id="4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B" sz="3200" spc="-1" strike="noStrike">
              <a:latin typeface="Arial"/>
            </a:endParaRPr>
          </a:p>
        </p:txBody>
      </p:sp>
      <p:sp>
        <p:nvSpPr>
          <p:cNvPr id="43" name="PlaceHolder 5"/>
          <p:cNvSpPr>
            <a:spLocks noGrp="1"/>
          </p:cNvSpPr>
          <p:nvPr>
            <p:ph type="body"/>
          </p:nvPr>
        </p:nvSpPr>
        <p:spPr>
          <a:xfrm>
            <a:off x="457200" y="3682080"/>
            <a:ext cx="2649600" cy="1896840"/>
          </a:xfrm>
          <a:prstGeom prst="rect">
            <a:avLst/>
          </a:prstGeom>
        </p:spPr>
        <p:txBody>
          <a:bodyPr lIns="0" rIns="0" tIns="0" bIns="0">
            <a:normAutofit/>
          </a:bodyPr>
          <a:p>
            <a:endParaRPr b="0" lang="en-GB" sz="3200" spc="-1" strike="noStrike">
              <a:latin typeface="Arial"/>
            </a:endParaRPr>
          </a:p>
        </p:txBody>
      </p:sp>
      <p:sp>
        <p:nvSpPr>
          <p:cNvPr id="4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B" sz="3200" spc="-1" strike="noStrike">
              <a:latin typeface="Arial"/>
            </a:endParaRPr>
          </a:p>
        </p:txBody>
      </p:sp>
      <p:sp>
        <p:nvSpPr>
          <p:cNvPr id="45" name="PlaceHolder 7"/>
          <p:cNvSpPr>
            <a:spLocks noGrp="1"/>
          </p:cNvSpPr>
          <p:nvPr>
            <p:ph type="body"/>
          </p:nvPr>
        </p:nvSpPr>
        <p:spPr>
          <a:xfrm>
            <a:off x="6022080" y="3682080"/>
            <a:ext cx="26496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1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420" name="PlaceHolder 2"/>
          <p:cNvSpPr>
            <a:spLocks noGrp="1"/>
          </p:cNvSpPr>
          <p:nvPr>
            <p:ph type="body"/>
          </p:nvPr>
        </p:nvSpPr>
        <p:spPr>
          <a:xfrm>
            <a:off x="457200" y="1604520"/>
            <a:ext cx="2649600" cy="1896840"/>
          </a:xfrm>
          <a:prstGeom prst="rect">
            <a:avLst/>
          </a:prstGeom>
        </p:spPr>
        <p:txBody>
          <a:bodyPr lIns="0" rIns="0" tIns="0" bIns="0">
            <a:normAutofit/>
          </a:bodyPr>
          <a:p>
            <a:endParaRPr b="0" lang="en-GB" sz="3200" spc="-1" strike="noStrike">
              <a:latin typeface="Arial"/>
            </a:endParaRPr>
          </a:p>
        </p:txBody>
      </p:sp>
      <p:sp>
        <p:nvSpPr>
          <p:cNvPr id="42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B" sz="3200" spc="-1" strike="noStrike">
              <a:latin typeface="Arial"/>
            </a:endParaRPr>
          </a:p>
        </p:txBody>
      </p:sp>
      <p:sp>
        <p:nvSpPr>
          <p:cNvPr id="42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B" sz="3200" spc="-1" strike="noStrike">
              <a:latin typeface="Arial"/>
            </a:endParaRPr>
          </a:p>
        </p:txBody>
      </p:sp>
      <p:sp>
        <p:nvSpPr>
          <p:cNvPr id="423" name="PlaceHolder 5"/>
          <p:cNvSpPr>
            <a:spLocks noGrp="1"/>
          </p:cNvSpPr>
          <p:nvPr>
            <p:ph type="body"/>
          </p:nvPr>
        </p:nvSpPr>
        <p:spPr>
          <a:xfrm>
            <a:off x="457200" y="3682080"/>
            <a:ext cx="2649600" cy="1896840"/>
          </a:xfrm>
          <a:prstGeom prst="rect">
            <a:avLst/>
          </a:prstGeom>
        </p:spPr>
        <p:txBody>
          <a:bodyPr lIns="0" rIns="0" tIns="0" bIns="0">
            <a:normAutofit/>
          </a:bodyPr>
          <a:p>
            <a:endParaRPr b="0" lang="en-GB" sz="3200" spc="-1" strike="noStrike">
              <a:latin typeface="Arial"/>
            </a:endParaRPr>
          </a:p>
        </p:txBody>
      </p:sp>
      <p:sp>
        <p:nvSpPr>
          <p:cNvPr id="42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B" sz="3200" spc="-1" strike="noStrike">
              <a:latin typeface="Arial"/>
            </a:endParaRPr>
          </a:p>
        </p:txBody>
      </p:sp>
      <p:sp>
        <p:nvSpPr>
          <p:cNvPr id="425" name="PlaceHolder 7"/>
          <p:cNvSpPr>
            <a:spLocks noGrp="1"/>
          </p:cNvSpPr>
          <p:nvPr>
            <p:ph type="body"/>
          </p:nvPr>
        </p:nvSpPr>
        <p:spPr>
          <a:xfrm>
            <a:off x="6022080" y="3682080"/>
            <a:ext cx="26496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55"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57" name="PlaceHolder 2"/>
          <p:cNvSpPr>
            <a:spLocks noGrp="1"/>
          </p:cNvSpPr>
          <p:nvPr>
            <p:ph type="body"/>
          </p:nvPr>
        </p:nvSpPr>
        <p:spPr>
          <a:xfrm>
            <a:off x="457200" y="1604520"/>
            <a:ext cx="82292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59"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6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2"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64"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6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
        <p:nvSpPr>
          <p:cNvPr id="66"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1"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68"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70"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72"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7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74" name="PlaceHolder 4"/>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76" name="PlaceHolder 2"/>
          <p:cNvSpPr>
            <a:spLocks noGrp="1"/>
          </p:cNvSpPr>
          <p:nvPr>
            <p:ph type="body"/>
          </p:nvPr>
        </p:nvSpPr>
        <p:spPr>
          <a:xfrm>
            <a:off x="457200" y="1604520"/>
            <a:ext cx="8229240" cy="1896840"/>
          </a:xfrm>
          <a:prstGeom prst="rect">
            <a:avLst/>
          </a:prstGeom>
        </p:spPr>
        <p:txBody>
          <a:bodyPr lIns="0" rIns="0" tIns="0" bIns="0">
            <a:normAutofit/>
          </a:bodyPr>
          <a:p>
            <a:endParaRPr b="0" lang="en-GB" sz="3200" spc="-1" strike="noStrike">
              <a:latin typeface="Arial"/>
            </a:endParaRPr>
          </a:p>
        </p:txBody>
      </p:sp>
      <p:sp>
        <p:nvSpPr>
          <p:cNvPr id="77" name="PlaceHolder 3"/>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79"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8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81"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
        <p:nvSpPr>
          <p:cNvPr id="82" name="PlaceHolder 5"/>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84" name="PlaceHolder 2"/>
          <p:cNvSpPr>
            <a:spLocks noGrp="1"/>
          </p:cNvSpPr>
          <p:nvPr>
            <p:ph type="body"/>
          </p:nvPr>
        </p:nvSpPr>
        <p:spPr>
          <a:xfrm>
            <a:off x="457200" y="1604520"/>
            <a:ext cx="2649600" cy="1896840"/>
          </a:xfrm>
          <a:prstGeom prst="rect">
            <a:avLst/>
          </a:prstGeom>
        </p:spPr>
        <p:txBody>
          <a:bodyPr lIns="0" rIns="0" tIns="0" bIns="0">
            <a:normAutofit/>
          </a:bodyPr>
          <a:p>
            <a:endParaRPr b="0" lang="en-GB" sz="3200" spc="-1" strike="noStrike">
              <a:latin typeface="Arial"/>
            </a:endParaRPr>
          </a:p>
        </p:txBody>
      </p:sp>
      <p:sp>
        <p:nvSpPr>
          <p:cNvPr id="85"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B" sz="3200" spc="-1" strike="noStrike">
              <a:latin typeface="Arial"/>
            </a:endParaRPr>
          </a:p>
        </p:txBody>
      </p:sp>
      <p:sp>
        <p:nvSpPr>
          <p:cNvPr id="86"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B" sz="3200" spc="-1" strike="noStrike">
              <a:latin typeface="Arial"/>
            </a:endParaRPr>
          </a:p>
        </p:txBody>
      </p:sp>
      <p:sp>
        <p:nvSpPr>
          <p:cNvPr id="87" name="PlaceHolder 5"/>
          <p:cNvSpPr>
            <a:spLocks noGrp="1"/>
          </p:cNvSpPr>
          <p:nvPr>
            <p:ph type="body"/>
          </p:nvPr>
        </p:nvSpPr>
        <p:spPr>
          <a:xfrm>
            <a:off x="457200" y="3682080"/>
            <a:ext cx="2649600" cy="1896840"/>
          </a:xfrm>
          <a:prstGeom prst="rect">
            <a:avLst/>
          </a:prstGeom>
        </p:spPr>
        <p:txBody>
          <a:bodyPr lIns="0" rIns="0" tIns="0" bIns="0">
            <a:normAutofit/>
          </a:bodyPr>
          <a:p>
            <a:endParaRPr b="0" lang="en-GB" sz="3200" spc="-1" strike="noStrike">
              <a:latin typeface="Arial"/>
            </a:endParaRPr>
          </a:p>
        </p:txBody>
      </p:sp>
      <p:sp>
        <p:nvSpPr>
          <p:cNvPr id="88"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B" sz="3200" spc="-1" strike="noStrike">
              <a:latin typeface="Arial"/>
            </a:endParaRPr>
          </a:p>
        </p:txBody>
      </p:sp>
      <p:sp>
        <p:nvSpPr>
          <p:cNvPr id="89" name="PlaceHolder 7"/>
          <p:cNvSpPr>
            <a:spLocks noGrp="1"/>
          </p:cNvSpPr>
          <p:nvPr>
            <p:ph type="body"/>
          </p:nvPr>
        </p:nvSpPr>
        <p:spPr>
          <a:xfrm>
            <a:off x="6022080" y="3682080"/>
            <a:ext cx="26496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97"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99" name="PlaceHolder 2"/>
          <p:cNvSpPr>
            <a:spLocks noGrp="1"/>
          </p:cNvSpPr>
          <p:nvPr>
            <p:ph type="body"/>
          </p:nvPr>
        </p:nvSpPr>
        <p:spPr>
          <a:xfrm>
            <a:off x="457200" y="1604520"/>
            <a:ext cx="82292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01"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10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3" name="PlaceHolder 2"/>
          <p:cNvSpPr>
            <a:spLocks noGrp="1"/>
          </p:cNvSpPr>
          <p:nvPr>
            <p:ph type="body"/>
          </p:nvPr>
        </p:nvSpPr>
        <p:spPr>
          <a:xfrm>
            <a:off x="457200" y="1604520"/>
            <a:ext cx="82292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4"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06"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107"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
        <p:nvSpPr>
          <p:cNvPr id="108"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10"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11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11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14"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11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116" name="PlaceHolder 4"/>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18" name="PlaceHolder 2"/>
          <p:cNvSpPr>
            <a:spLocks noGrp="1"/>
          </p:cNvSpPr>
          <p:nvPr>
            <p:ph type="body"/>
          </p:nvPr>
        </p:nvSpPr>
        <p:spPr>
          <a:xfrm>
            <a:off x="457200" y="1604520"/>
            <a:ext cx="8229240" cy="1896840"/>
          </a:xfrm>
          <a:prstGeom prst="rect">
            <a:avLst/>
          </a:prstGeom>
        </p:spPr>
        <p:txBody>
          <a:bodyPr lIns="0" rIns="0" tIns="0" bIns="0">
            <a:normAutofit/>
          </a:bodyPr>
          <a:p>
            <a:endParaRPr b="0" lang="en-GB" sz="3200" spc="-1" strike="noStrike">
              <a:latin typeface="Arial"/>
            </a:endParaRPr>
          </a:p>
        </p:txBody>
      </p:sp>
      <p:sp>
        <p:nvSpPr>
          <p:cNvPr id="119" name="PlaceHolder 3"/>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21"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12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123"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
        <p:nvSpPr>
          <p:cNvPr id="124" name="PlaceHolder 5"/>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26" name="PlaceHolder 2"/>
          <p:cNvSpPr>
            <a:spLocks noGrp="1"/>
          </p:cNvSpPr>
          <p:nvPr>
            <p:ph type="body"/>
          </p:nvPr>
        </p:nvSpPr>
        <p:spPr>
          <a:xfrm>
            <a:off x="457200" y="1604520"/>
            <a:ext cx="2649600" cy="1896840"/>
          </a:xfrm>
          <a:prstGeom prst="rect">
            <a:avLst/>
          </a:prstGeom>
        </p:spPr>
        <p:txBody>
          <a:bodyPr lIns="0" rIns="0" tIns="0" bIns="0">
            <a:normAutofit/>
          </a:bodyPr>
          <a:p>
            <a:endParaRPr b="0" lang="en-GB" sz="3200" spc="-1" strike="noStrike">
              <a:latin typeface="Arial"/>
            </a:endParaRPr>
          </a:p>
        </p:txBody>
      </p:sp>
      <p:sp>
        <p:nvSpPr>
          <p:cNvPr id="127"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B" sz="3200" spc="-1" strike="noStrike">
              <a:latin typeface="Arial"/>
            </a:endParaRPr>
          </a:p>
        </p:txBody>
      </p:sp>
      <p:sp>
        <p:nvSpPr>
          <p:cNvPr id="128"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B" sz="3200" spc="-1" strike="noStrike">
              <a:latin typeface="Arial"/>
            </a:endParaRPr>
          </a:p>
        </p:txBody>
      </p:sp>
      <p:sp>
        <p:nvSpPr>
          <p:cNvPr id="129" name="PlaceHolder 5"/>
          <p:cNvSpPr>
            <a:spLocks noGrp="1"/>
          </p:cNvSpPr>
          <p:nvPr>
            <p:ph type="body"/>
          </p:nvPr>
        </p:nvSpPr>
        <p:spPr>
          <a:xfrm>
            <a:off x="457200" y="3682080"/>
            <a:ext cx="2649600" cy="1896840"/>
          </a:xfrm>
          <a:prstGeom prst="rect">
            <a:avLst/>
          </a:prstGeom>
        </p:spPr>
        <p:txBody>
          <a:bodyPr lIns="0" rIns="0" tIns="0" bIns="0">
            <a:normAutofit/>
          </a:bodyPr>
          <a:p>
            <a:endParaRPr b="0" lang="en-GB" sz="3200" spc="-1" strike="noStrike">
              <a:latin typeface="Arial"/>
            </a:endParaRPr>
          </a:p>
        </p:txBody>
      </p:sp>
      <p:sp>
        <p:nvSpPr>
          <p:cNvPr id="130"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B" sz="3200" spc="-1" strike="noStrike">
              <a:latin typeface="Arial"/>
            </a:endParaRPr>
          </a:p>
        </p:txBody>
      </p:sp>
      <p:sp>
        <p:nvSpPr>
          <p:cNvPr id="131" name="PlaceHolder 7"/>
          <p:cNvSpPr>
            <a:spLocks noGrp="1"/>
          </p:cNvSpPr>
          <p:nvPr>
            <p:ph type="body"/>
          </p:nvPr>
        </p:nvSpPr>
        <p:spPr>
          <a:xfrm>
            <a:off x="6022080" y="3682080"/>
            <a:ext cx="26496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41"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43" name="PlaceHolder 2"/>
          <p:cNvSpPr>
            <a:spLocks noGrp="1"/>
          </p:cNvSpPr>
          <p:nvPr>
            <p:ph type="body"/>
          </p:nvPr>
        </p:nvSpPr>
        <p:spPr>
          <a:xfrm>
            <a:off x="457200" y="1604520"/>
            <a:ext cx="82292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5"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1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45"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14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8"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50"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15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
        <p:nvSpPr>
          <p:cNvPr id="152"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54"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15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15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58"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15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160" name="PlaceHolder 4"/>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62" name="PlaceHolder 2"/>
          <p:cNvSpPr>
            <a:spLocks noGrp="1"/>
          </p:cNvSpPr>
          <p:nvPr>
            <p:ph type="body"/>
          </p:nvPr>
        </p:nvSpPr>
        <p:spPr>
          <a:xfrm>
            <a:off x="457200" y="1604520"/>
            <a:ext cx="8229240" cy="1896840"/>
          </a:xfrm>
          <a:prstGeom prst="rect">
            <a:avLst/>
          </a:prstGeom>
        </p:spPr>
        <p:txBody>
          <a:bodyPr lIns="0" rIns="0" tIns="0" bIns="0">
            <a:normAutofit/>
          </a:bodyPr>
          <a:p>
            <a:endParaRPr b="0" lang="en-GB" sz="3200" spc="-1" strike="noStrike">
              <a:latin typeface="Arial"/>
            </a:endParaRPr>
          </a:p>
        </p:txBody>
      </p:sp>
      <p:sp>
        <p:nvSpPr>
          <p:cNvPr id="163" name="PlaceHolder 3"/>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65"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16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167"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
        <p:nvSpPr>
          <p:cNvPr id="16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70" name="PlaceHolder 2"/>
          <p:cNvSpPr>
            <a:spLocks noGrp="1"/>
          </p:cNvSpPr>
          <p:nvPr>
            <p:ph type="body"/>
          </p:nvPr>
        </p:nvSpPr>
        <p:spPr>
          <a:xfrm>
            <a:off x="457200" y="1604520"/>
            <a:ext cx="2649600" cy="1896840"/>
          </a:xfrm>
          <a:prstGeom prst="rect">
            <a:avLst/>
          </a:prstGeom>
        </p:spPr>
        <p:txBody>
          <a:bodyPr lIns="0" rIns="0" tIns="0" bIns="0">
            <a:normAutofit/>
          </a:bodyPr>
          <a:p>
            <a:endParaRPr b="0" lang="en-GB" sz="3200" spc="-1" strike="noStrike">
              <a:latin typeface="Arial"/>
            </a:endParaRPr>
          </a:p>
        </p:txBody>
      </p:sp>
      <p:sp>
        <p:nvSpPr>
          <p:cNvPr id="17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B" sz="3200" spc="-1" strike="noStrike">
              <a:latin typeface="Arial"/>
            </a:endParaRPr>
          </a:p>
        </p:txBody>
      </p:sp>
      <p:sp>
        <p:nvSpPr>
          <p:cNvPr id="17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B" sz="3200" spc="-1" strike="noStrike">
              <a:latin typeface="Arial"/>
            </a:endParaRPr>
          </a:p>
        </p:txBody>
      </p:sp>
      <p:sp>
        <p:nvSpPr>
          <p:cNvPr id="173" name="PlaceHolder 5"/>
          <p:cNvSpPr>
            <a:spLocks noGrp="1"/>
          </p:cNvSpPr>
          <p:nvPr>
            <p:ph type="body"/>
          </p:nvPr>
        </p:nvSpPr>
        <p:spPr>
          <a:xfrm>
            <a:off x="457200" y="3682080"/>
            <a:ext cx="2649600" cy="1896840"/>
          </a:xfrm>
          <a:prstGeom prst="rect">
            <a:avLst/>
          </a:prstGeom>
        </p:spPr>
        <p:txBody>
          <a:bodyPr lIns="0" rIns="0" tIns="0" bIns="0">
            <a:normAutofit/>
          </a:bodyPr>
          <a:p>
            <a:endParaRPr b="0" lang="en-GB" sz="3200" spc="-1" strike="noStrike">
              <a:latin typeface="Arial"/>
            </a:endParaRPr>
          </a:p>
        </p:txBody>
      </p:sp>
      <p:sp>
        <p:nvSpPr>
          <p:cNvPr id="17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B" sz="3200" spc="-1" strike="noStrike">
              <a:latin typeface="Arial"/>
            </a:endParaRPr>
          </a:p>
        </p:txBody>
      </p:sp>
      <p:sp>
        <p:nvSpPr>
          <p:cNvPr id="175" name="PlaceHolder 7"/>
          <p:cNvSpPr>
            <a:spLocks noGrp="1"/>
          </p:cNvSpPr>
          <p:nvPr>
            <p:ph type="body"/>
          </p:nvPr>
        </p:nvSpPr>
        <p:spPr>
          <a:xfrm>
            <a:off x="6022080" y="3682080"/>
            <a:ext cx="26496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83"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85" name="PlaceHolder 2"/>
          <p:cNvSpPr>
            <a:spLocks noGrp="1"/>
          </p:cNvSpPr>
          <p:nvPr>
            <p:ph type="body"/>
          </p:nvPr>
        </p:nvSpPr>
        <p:spPr>
          <a:xfrm>
            <a:off x="457200" y="1604520"/>
            <a:ext cx="82292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87"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188"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0"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92"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193"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
        <p:nvSpPr>
          <p:cNvPr id="194"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196"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197"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198"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00"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20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202" name="PlaceHolder 4"/>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04" name="PlaceHolder 2"/>
          <p:cNvSpPr>
            <a:spLocks noGrp="1"/>
          </p:cNvSpPr>
          <p:nvPr>
            <p:ph type="body"/>
          </p:nvPr>
        </p:nvSpPr>
        <p:spPr>
          <a:xfrm>
            <a:off x="457200" y="1604520"/>
            <a:ext cx="8229240" cy="1896840"/>
          </a:xfrm>
          <a:prstGeom prst="rect">
            <a:avLst/>
          </a:prstGeom>
        </p:spPr>
        <p:txBody>
          <a:bodyPr lIns="0" rIns="0" tIns="0" bIns="0">
            <a:normAutofit/>
          </a:bodyPr>
          <a:p>
            <a:endParaRPr b="0" lang="en-GB" sz="3200" spc="-1" strike="noStrike">
              <a:latin typeface="Arial"/>
            </a:endParaRPr>
          </a:p>
        </p:txBody>
      </p:sp>
      <p:sp>
        <p:nvSpPr>
          <p:cNvPr id="205" name="PlaceHolder 3"/>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07"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208"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209"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
        <p:nvSpPr>
          <p:cNvPr id="210" name="PlaceHolder 5"/>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12" name="PlaceHolder 2"/>
          <p:cNvSpPr>
            <a:spLocks noGrp="1"/>
          </p:cNvSpPr>
          <p:nvPr>
            <p:ph type="body"/>
          </p:nvPr>
        </p:nvSpPr>
        <p:spPr>
          <a:xfrm>
            <a:off x="457200" y="1604520"/>
            <a:ext cx="2649600" cy="1896840"/>
          </a:xfrm>
          <a:prstGeom prst="rect">
            <a:avLst/>
          </a:prstGeom>
        </p:spPr>
        <p:txBody>
          <a:bodyPr lIns="0" rIns="0" tIns="0" bIns="0">
            <a:normAutofit/>
          </a:bodyPr>
          <a:p>
            <a:endParaRPr b="0" lang="en-GB" sz="3200" spc="-1" strike="noStrike">
              <a:latin typeface="Arial"/>
            </a:endParaRPr>
          </a:p>
        </p:txBody>
      </p:sp>
      <p:sp>
        <p:nvSpPr>
          <p:cNvPr id="213"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B" sz="3200" spc="-1" strike="noStrike">
              <a:latin typeface="Arial"/>
            </a:endParaRPr>
          </a:p>
        </p:txBody>
      </p:sp>
      <p:sp>
        <p:nvSpPr>
          <p:cNvPr id="214"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B" sz="3200" spc="-1" strike="noStrike">
              <a:latin typeface="Arial"/>
            </a:endParaRPr>
          </a:p>
        </p:txBody>
      </p:sp>
      <p:sp>
        <p:nvSpPr>
          <p:cNvPr id="215" name="PlaceHolder 5"/>
          <p:cNvSpPr>
            <a:spLocks noGrp="1"/>
          </p:cNvSpPr>
          <p:nvPr>
            <p:ph type="body"/>
          </p:nvPr>
        </p:nvSpPr>
        <p:spPr>
          <a:xfrm>
            <a:off x="457200" y="3682080"/>
            <a:ext cx="2649600" cy="1896840"/>
          </a:xfrm>
          <a:prstGeom prst="rect">
            <a:avLst/>
          </a:prstGeom>
        </p:spPr>
        <p:txBody>
          <a:bodyPr lIns="0" rIns="0" tIns="0" bIns="0">
            <a:normAutofit/>
          </a:bodyPr>
          <a:p>
            <a:endParaRPr b="0" lang="en-GB" sz="3200" spc="-1" strike="noStrike">
              <a:latin typeface="Arial"/>
            </a:endParaRPr>
          </a:p>
        </p:txBody>
      </p:sp>
      <p:sp>
        <p:nvSpPr>
          <p:cNvPr id="216"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B" sz="3200" spc="-1" strike="noStrike">
              <a:latin typeface="Arial"/>
            </a:endParaRPr>
          </a:p>
        </p:txBody>
      </p:sp>
      <p:sp>
        <p:nvSpPr>
          <p:cNvPr id="217" name="PlaceHolder 7"/>
          <p:cNvSpPr>
            <a:spLocks noGrp="1"/>
          </p:cNvSpPr>
          <p:nvPr>
            <p:ph type="body"/>
          </p:nvPr>
        </p:nvSpPr>
        <p:spPr>
          <a:xfrm>
            <a:off x="6022080" y="3682080"/>
            <a:ext cx="26496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2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25"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27" name="PlaceHolder 2"/>
          <p:cNvSpPr>
            <a:spLocks noGrp="1"/>
          </p:cNvSpPr>
          <p:nvPr>
            <p:ph type="body"/>
          </p:nvPr>
        </p:nvSpPr>
        <p:spPr>
          <a:xfrm>
            <a:off x="457200" y="1604520"/>
            <a:ext cx="82292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29"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230"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32"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34"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235"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
        <p:nvSpPr>
          <p:cNvPr id="236"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38"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23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240"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42"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243"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244" name="PlaceHolder 4"/>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2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
        <p:nvSpPr>
          <p:cNvPr id="22"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46" name="PlaceHolder 2"/>
          <p:cNvSpPr>
            <a:spLocks noGrp="1"/>
          </p:cNvSpPr>
          <p:nvPr>
            <p:ph type="body"/>
          </p:nvPr>
        </p:nvSpPr>
        <p:spPr>
          <a:xfrm>
            <a:off x="457200" y="1604520"/>
            <a:ext cx="8229240" cy="1896840"/>
          </a:xfrm>
          <a:prstGeom prst="rect">
            <a:avLst/>
          </a:prstGeom>
        </p:spPr>
        <p:txBody>
          <a:bodyPr lIns="0" rIns="0" tIns="0" bIns="0">
            <a:normAutofit/>
          </a:bodyPr>
          <a:p>
            <a:endParaRPr b="0" lang="en-GB" sz="3200" spc="-1" strike="noStrike">
              <a:latin typeface="Arial"/>
            </a:endParaRPr>
          </a:p>
        </p:txBody>
      </p:sp>
      <p:sp>
        <p:nvSpPr>
          <p:cNvPr id="247" name="PlaceHolder 3"/>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49"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25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251"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
        <p:nvSpPr>
          <p:cNvPr id="252" name="PlaceHolder 5"/>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54" name="PlaceHolder 2"/>
          <p:cNvSpPr>
            <a:spLocks noGrp="1"/>
          </p:cNvSpPr>
          <p:nvPr>
            <p:ph type="body"/>
          </p:nvPr>
        </p:nvSpPr>
        <p:spPr>
          <a:xfrm>
            <a:off x="457200" y="1604520"/>
            <a:ext cx="2649600" cy="1896840"/>
          </a:xfrm>
          <a:prstGeom prst="rect">
            <a:avLst/>
          </a:prstGeom>
        </p:spPr>
        <p:txBody>
          <a:bodyPr lIns="0" rIns="0" tIns="0" bIns="0">
            <a:normAutofit/>
          </a:bodyPr>
          <a:p>
            <a:endParaRPr b="0" lang="en-GB" sz="3200" spc="-1" strike="noStrike">
              <a:latin typeface="Arial"/>
            </a:endParaRPr>
          </a:p>
        </p:txBody>
      </p:sp>
      <p:sp>
        <p:nvSpPr>
          <p:cNvPr id="255"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B" sz="3200" spc="-1" strike="noStrike">
              <a:latin typeface="Arial"/>
            </a:endParaRPr>
          </a:p>
        </p:txBody>
      </p:sp>
      <p:sp>
        <p:nvSpPr>
          <p:cNvPr id="256"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B" sz="3200" spc="-1" strike="noStrike">
              <a:latin typeface="Arial"/>
            </a:endParaRPr>
          </a:p>
        </p:txBody>
      </p:sp>
      <p:sp>
        <p:nvSpPr>
          <p:cNvPr id="257" name="PlaceHolder 5"/>
          <p:cNvSpPr>
            <a:spLocks noGrp="1"/>
          </p:cNvSpPr>
          <p:nvPr>
            <p:ph type="body"/>
          </p:nvPr>
        </p:nvSpPr>
        <p:spPr>
          <a:xfrm>
            <a:off x="457200" y="3682080"/>
            <a:ext cx="2649600" cy="1896840"/>
          </a:xfrm>
          <a:prstGeom prst="rect">
            <a:avLst/>
          </a:prstGeom>
        </p:spPr>
        <p:txBody>
          <a:bodyPr lIns="0" rIns="0" tIns="0" bIns="0">
            <a:normAutofit/>
          </a:bodyPr>
          <a:p>
            <a:endParaRPr b="0" lang="en-GB" sz="3200" spc="-1" strike="noStrike">
              <a:latin typeface="Arial"/>
            </a:endParaRPr>
          </a:p>
        </p:txBody>
      </p:sp>
      <p:sp>
        <p:nvSpPr>
          <p:cNvPr id="258"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B" sz="3200" spc="-1" strike="noStrike">
              <a:latin typeface="Arial"/>
            </a:endParaRPr>
          </a:p>
        </p:txBody>
      </p:sp>
      <p:sp>
        <p:nvSpPr>
          <p:cNvPr id="259" name="PlaceHolder 7"/>
          <p:cNvSpPr>
            <a:spLocks noGrp="1"/>
          </p:cNvSpPr>
          <p:nvPr>
            <p:ph type="body"/>
          </p:nvPr>
        </p:nvSpPr>
        <p:spPr>
          <a:xfrm>
            <a:off x="6022080" y="3682080"/>
            <a:ext cx="26496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67"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69" name="PlaceHolder 2"/>
          <p:cNvSpPr>
            <a:spLocks noGrp="1"/>
          </p:cNvSpPr>
          <p:nvPr>
            <p:ph type="body"/>
          </p:nvPr>
        </p:nvSpPr>
        <p:spPr>
          <a:xfrm>
            <a:off x="457200" y="1604520"/>
            <a:ext cx="82292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71"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27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74"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7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76"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277"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
        <p:nvSpPr>
          <p:cNvPr id="278"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4"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2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80"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28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28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84"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28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286" name="PlaceHolder 4"/>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88" name="PlaceHolder 2"/>
          <p:cNvSpPr>
            <a:spLocks noGrp="1"/>
          </p:cNvSpPr>
          <p:nvPr>
            <p:ph type="body"/>
          </p:nvPr>
        </p:nvSpPr>
        <p:spPr>
          <a:xfrm>
            <a:off x="457200" y="1604520"/>
            <a:ext cx="8229240" cy="1896840"/>
          </a:xfrm>
          <a:prstGeom prst="rect">
            <a:avLst/>
          </a:prstGeom>
        </p:spPr>
        <p:txBody>
          <a:bodyPr lIns="0" rIns="0" tIns="0" bIns="0">
            <a:normAutofit/>
          </a:bodyPr>
          <a:p>
            <a:endParaRPr b="0" lang="en-GB" sz="3200" spc="-1" strike="noStrike">
              <a:latin typeface="Arial"/>
            </a:endParaRPr>
          </a:p>
        </p:txBody>
      </p:sp>
      <p:sp>
        <p:nvSpPr>
          <p:cNvPr id="289" name="PlaceHolder 3"/>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91"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29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293"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
        <p:nvSpPr>
          <p:cNvPr id="294" name="PlaceHolder 5"/>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95"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96" name="PlaceHolder 2"/>
          <p:cNvSpPr>
            <a:spLocks noGrp="1"/>
          </p:cNvSpPr>
          <p:nvPr>
            <p:ph type="body"/>
          </p:nvPr>
        </p:nvSpPr>
        <p:spPr>
          <a:xfrm>
            <a:off x="457200" y="1604520"/>
            <a:ext cx="2649600" cy="1896840"/>
          </a:xfrm>
          <a:prstGeom prst="rect">
            <a:avLst/>
          </a:prstGeom>
        </p:spPr>
        <p:txBody>
          <a:bodyPr lIns="0" rIns="0" tIns="0" bIns="0">
            <a:normAutofit/>
          </a:bodyPr>
          <a:p>
            <a:endParaRPr b="0" lang="en-GB" sz="3200" spc="-1" strike="noStrike">
              <a:latin typeface="Arial"/>
            </a:endParaRPr>
          </a:p>
        </p:txBody>
      </p:sp>
      <p:sp>
        <p:nvSpPr>
          <p:cNvPr id="297"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B" sz="3200" spc="-1" strike="noStrike">
              <a:latin typeface="Arial"/>
            </a:endParaRPr>
          </a:p>
        </p:txBody>
      </p:sp>
      <p:sp>
        <p:nvSpPr>
          <p:cNvPr id="298"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B" sz="3200" spc="-1" strike="noStrike">
              <a:latin typeface="Arial"/>
            </a:endParaRPr>
          </a:p>
        </p:txBody>
      </p:sp>
      <p:sp>
        <p:nvSpPr>
          <p:cNvPr id="299" name="PlaceHolder 5"/>
          <p:cNvSpPr>
            <a:spLocks noGrp="1"/>
          </p:cNvSpPr>
          <p:nvPr>
            <p:ph type="body"/>
          </p:nvPr>
        </p:nvSpPr>
        <p:spPr>
          <a:xfrm>
            <a:off x="457200" y="3682080"/>
            <a:ext cx="2649600" cy="1896840"/>
          </a:xfrm>
          <a:prstGeom prst="rect">
            <a:avLst/>
          </a:prstGeom>
        </p:spPr>
        <p:txBody>
          <a:bodyPr lIns="0" rIns="0" tIns="0" bIns="0">
            <a:normAutofit/>
          </a:bodyPr>
          <a:p>
            <a:endParaRPr b="0" lang="en-GB" sz="3200" spc="-1" strike="noStrike">
              <a:latin typeface="Arial"/>
            </a:endParaRPr>
          </a:p>
        </p:txBody>
      </p:sp>
      <p:sp>
        <p:nvSpPr>
          <p:cNvPr id="300"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B" sz="3200" spc="-1" strike="noStrike">
              <a:latin typeface="Arial"/>
            </a:endParaRPr>
          </a:p>
        </p:txBody>
      </p:sp>
      <p:sp>
        <p:nvSpPr>
          <p:cNvPr id="301" name="PlaceHolder 7"/>
          <p:cNvSpPr>
            <a:spLocks noGrp="1"/>
          </p:cNvSpPr>
          <p:nvPr>
            <p:ph type="body"/>
          </p:nvPr>
        </p:nvSpPr>
        <p:spPr>
          <a:xfrm>
            <a:off x="6022080" y="3682080"/>
            <a:ext cx="26496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10"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11"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13" name="PlaceHolder 2"/>
          <p:cNvSpPr>
            <a:spLocks noGrp="1"/>
          </p:cNvSpPr>
          <p:nvPr>
            <p:ph type="body"/>
          </p:nvPr>
        </p:nvSpPr>
        <p:spPr>
          <a:xfrm>
            <a:off x="457200" y="1604520"/>
            <a:ext cx="822924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15"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31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1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30" name="PlaceHolder 4"/>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18" name="PlaceHolder 1"/>
          <p:cNvSpPr>
            <a:spLocks noGrp="1"/>
          </p:cNvSpPr>
          <p:nvPr>
            <p:ph type="subTitle"/>
          </p:nvPr>
        </p:nvSpPr>
        <p:spPr>
          <a:xfrm>
            <a:off x="457200" y="273600"/>
            <a:ext cx="8229240" cy="530784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1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20"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32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GB" sz="3200" spc="-1" strike="noStrike">
              <a:latin typeface="Arial"/>
            </a:endParaRPr>
          </a:p>
        </p:txBody>
      </p:sp>
      <p:sp>
        <p:nvSpPr>
          <p:cNvPr id="322"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24" name="PlaceHolder 2"/>
          <p:cNvSpPr>
            <a:spLocks noGrp="1"/>
          </p:cNvSpPr>
          <p:nvPr>
            <p:ph type="body"/>
          </p:nvPr>
        </p:nvSpPr>
        <p:spPr>
          <a:xfrm>
            <a:off x="457200" y="1604520"/>
            <a:ext cx="4015800" cy="3977280"/>
          </a:xfrm>
          <a:prstGeom prst="rect">
            <a:avLst/>
          </a:prstGeom>
        </p:spPr>
        <p:txBody>
          <a:bodyPr lIns="0" rIns="0" tIns="0" bIns="0">
            <a:normAutofit/>
          </a:bodyPr>
          <a:p>
            <a:endParaRPr b="0" lang="en-GB" sz="3200" spc="-1" strike="noStrike">
              <a:latin typeface="Arial"/>
            </a:endParaRPr>
          </a:p>
        </p:txBody>
      </p:sp>
      <p:sp>
        <p:nvSpPr>
          <p:cNvPr id="32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326" name="PlaceHolder 4"/>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7"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28"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329"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330" name="PlaceHolder 4"/>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1"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32" name="PlaceHolder 2"/>
          <p:cNvSpPr>
            <a:spLocks noGrp="1"/>
          </p:cNvSpPr>
          <p:nvPr>
            <p:ph type="body"/>
          </p:nvPr>
        </p:nvSpPr>
        <p:spPr>
          <a:xfrm>
            <a:off x="457200" y="1604520"/>
            <a:ext cx="8229240" cy="1896840"/>
          </a:xfrm>
          <a:prstGeom prst="rect">
            <a:avLst/>
          </a:prstGeom>
        </p:spPr>
        <p:txBody>
          <a:bodyPr lIns="0" rIns="0" tIns="0" bIns="0">
            <a:normAutofit/>
          </a:bodyPr>
          <a:p>
            <a:endParaRPr b="0" lang="en-GB" sz="3200" spc="-1" strike="noStrike">
              <a:latin typeface="Arial"/>
            </a:endParaRPr>
          </a:p>
        </p:txBody>
      </p:sp>
      <p:sp>
        <p:nvSpPr>
          <p:cNvPr id="333" name="PlaceHolder 3"/>
          <p:cNvSpPr>
            <a:spLocks noGrp="1"/>
          </p:cNvSpPr>
          <p:nvPr>
            <p:ph type="body"/>
          </p:nvPr>
        </p:nvSpPr>
        <p:spPr>
          <a:xfrm>
            <a:off x="457200" y="3682080"/>
            <a:ext cx="822924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35" name="PlaceHolder 2"/>
          <p:cNvSpPr>
            <a:spLocks noGrp="1"/>
          </p:cNvSpPr>
          <p:nvPr>
            <p:ph type="body"/>
          </p:nvPr>
        </p:nvSpPr>
        <p:spPr>
          <a:xfrm>
            <a:off x="457200" y="1604520"/>
            <a:ext cx="4015800" cy="1896840"/>
          </a:xfrm>
          <a:prstGeom prst="rect">
            <a:avLst/>
          </a:prstGeom>
        </p:spPr>
        <p:txBody>
          <a:bodyPr lIns="0" rIns="0" tIns="0" bIns="0">
            <a:normAutofit/>
          </a:bodyPr>
          <a:p>
            <a:endParaRPr b="0" lang="en-GB" sz="3200" spc="-1" strike="noStrike">
              <a:latin typeface="Arial"/>
            </a:endParaRPr>
          </a:p>
        </p:txBody>
      </p:sp>
      <p:sp>
        <p:nvSpPr>
          <p:cNvPr id="336" name="PlaceHolder 3"/>
          <p:cNvSpPr>
            <a:spLocks noGrp="1"/>
          </p:cNvSpPr>
          <p:nvPr>
            <p:ph type="body"/>
          </p:nvPr>
        </p:nvSpPr>
        <p:spPr>
          <a:xfrm>
            <a:off x="4674240" y="1604520"/>
            <a:ext cx="4015800" cy="1896840"/>
          </a:xfrm>
          <a:prstGeom prst="rect">
            <a:avLst/>
          </a:prstGeom>
        </p:spPr>
        <p:txBody>
          <a:bodyPr lIns="0" rIns="0" tIns="0" bIns="0">
            <a:normAutofit/>
          </a:bodyPr>
          <a:p>
            <a:endParaRPr b="0" lang="en-GB" sz="3200" spc="-1" strike="noStrike">
              <a:latin typeface="Arial"/>
            </a:endParaRPr>
          </a:p>
        </p:txBody>
      </p:sp>
      <p:sp>
        <p:nvSpPr>
          <p:cNvPr id="337" name="PlaceHolder 4"/>
          <p:cNvSpPr>
            <a:spLocks noGrp="1"/>
          </p:cNvSpPr>
          <p:nvPr>
            <p:ph type="body"/>
          </p:nvPr>
        </p:nvSpPr>
        <p:spPr>
          <a:xfrm>
            <a:off x="457200" y="3682080"/>
            <a:ext cx="4015800" cy="1896840"/>
          </a:xfrm>
          <a:prstGeom prst="rect">
            <a:avLst/>
          </a:prstGeom>
        </p:spPr>
        <p:txBody>
          <a:bodyPr lIns="0" rIns="0" tIns="0" bIns="0">
            <a:normAutofit/>
          </a:bodyPr>
          <a:p>
            <a:endParaRPr b="0" lang="en-GB" sz="3200" spc="-1" strike="noStrike">
              <a:latin typeface="Arial"/>
            </a:endParaRPr>
          </a:p>
        </p:txBody>
      </p:sp>
      <p:sp>
        <p:nvSpPr>
          <p:cNvPr id="338" name="PlaceHolder 5"/>
          <p:cNvSpPr>
            <a:spLocks noGrp="1"/>
          </p:cNvSpPr>
          <p:nvPr>
            <p:ph type="body"/>
          </p:nvPr>
        </p:nvSpPr>
        <p:spPr>
          <a:xfrm>
            <a:off x="4674240" y="3682080"/>
            <a:ext cx="40158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40" name="PlaceHolder 2"/>
          <p:cNvSpPr>
            <a:spLocks noGrp="1"/>
          </p:cNvSpPr>
          <p:nvPr>
            <p:ph type="body"/>
          </p:nvPr>
        </p:nvSpPr>
        <p:spPr>
          <a:xfrm>
            <a:off x="457200" y="1604520"/>
            <a:ext cx="2649600" cy="1896840"/>
          </a:xfrm>
          <a:prstGeom prst="rect">
            <a:avLst/>
          </a:prstGeom>
        </p:spPr>
        <p:txBody>
          <a:bodyPr lIns="0" rIns="0" tIns="0" bIns="0">
            <a:normAutofit/>
          </a:bodyPr>
          <a:p>
            <a:endParaRPr b="0" lang="en-GB" sz="3200" spc="-1" strike="noStrike">
              <a:latin typeface="Arial"/>
            </a:endParaRPr>
          </a:p>
        </p:txBody>
      </p:sp>
      <p:sp>
        <p:nvSpPr>
          <p:cNvPr id="341" name="PlaceHolder 3"/>
          <p:cNvSpPr>
            <a:spLocks noGrp="1"/>
          </p:cNvSpPr>
          <p:nvPr>
            <p:ph type="body"/>
          </p:nvPr>
        </p:nvSpPr>
        <p:spPr>
          <a:xfrm>
            <a:off x="3239640" y="1604520"/>
            <a:ext cx="2649600" cy="1896840"/>
          </a:xfrm>
          <a:prstGeom prst="rect">
            <a:avLst/>
          </a:prstGeom>
        </p:spPr>
        <p:txBody>
          <a:bodyPr lIns="0" rIns="0" tIns="0" bIns="0">
            <a:normAutofit/>
          </a:bodyPr>
          <a:p>
            <a:endParaRPr b="0" lang="en-GB" sz="3200" spc="-1" strike="noStrike">
              <a:latin typeface="Arial"/>
            </a:endParaRPr>
          </a:p>
        </p:txBody>
      </p:sp>
      <p:sp>
        <p:nvSpPr>
          <p:cNvPr id="342" name="PlaceHolder 4"/>
          <p:cNvSpPr>
            <a:spLocks noGrp="1"/>
          </p:cNvSpPr>
          <p:nvPr>
            <p:ph type="body"/>
          </p:nvPr>
        </p:nvSpPr>
        <p:spPr>
          <a:xfrm>
            <a:off x="6022080" y="1604520"/>
            <a:ext cx="2649600" cy="1896840"/>
          </a:xfrm>
          <a:prstGeom prst="rect">
            <a:avLst/>
          </a:prstGeom>
        </p:spPr>
        <p:txBody>
          <a:bodyPr lIns="0" rIns="0" tIns="0" bIns="0">
            <a:normAutofit/>
          </a:bodyPr>
          <a:p>
            <a:endParaRPr b="0" lang="en-GB" sz="3200" spc="-1" strike="noStrike">
              <a:latin typeface="Arial"/>
            </a:endParaRPr>
          </a:p>
        </p:txBody>
      </p:sp>
      <p:sp>
        <p:nvSpPr>
          <p:cNvPr id="343" name="PlaceHolder 5"/>
          <p:cNvSpPr>
            <a:spLocks noGrp="1"/>
          </p:cNvSpPr>
          <p:nvPr>
            <p:ph type="body"/>
          </p:nvPr>
        </p:nvSpPr>
        <p:spPr>
          <a:xfrm>
            <a:off x="457200" y="3682080"/>
            <a:ext cx="2649600" cy="1896840"/>
          </a:xfrm>
          <a:prstGeom prst="rect">
            <a:avLst/>
          </a:prstGeom>
        </p:spPr>
        <p:txBody>
          <a:bodyPr lIns="0" rIns="0" tIns="0" bIns="0">
            <a:normAutofit/>
          </a:bodyPr>
          <a:p>
            <a:endParaRPr b="0" lang="en-GB" sz="3200" spc="-1" strike="noStrike">
              <a:latin typeface="Arial"/>
            </a:endParaRPr>
          </a:p>
        </p:txBody>
      </p:sp>
      <p:sp>
        <p:nvSpPr>
          <p:cNvPr id="344" name="PlaceHolder 6"/>
          <p:cNvSpPr>
            <a:spLocks noGrp="1"/>
          </p:cNvSpPr>
          <p:nvPr>
            <p:ph type="body"/>
          </p:nvPr>
        </p:nvSpPr>
        <p:spPr>
          <a:xfrm>
            <a:off x="3239640" y="3682080"/>
            <a:ext cx="2649600" cy="1896840"/>
          </a:xfrm>
          <a:prstGeom prst="rect">
            <a:avLst/>
          </a:prstGeom>
        </p:spPr>
        <p:txBody>
          <a:bodyPr lIns="0" rIns="0" tIns="0" bIns="0">
            <a:normAutofit/>
          </a:bodyPr>
          <a:p>
            <a:endParaRPr b="0" lang="en-GB" sz="3200" spc="-1" strike="noStrike">
              <a:latin typeface="Arial"/>
            </a:endParaRPr>
          </a:p>
        </p:txBody>
      </p:sp>
      <p:sp>
        <p:nvSpPr>
          <p:cNvPr id="345" name="PlaceHolder 7"/>
          <p:cNvSpPr>
            <a:spLocks noGrp="1"/>
          </p:cNvSpPr>
          <p:nvPr>
            <p:ph type="body"/>
          </p:nvPr>
        </p:nvSpPr>
        <p:spPr>
          <a:xfrm>
            <a:off x="6022080" y="3682080"/>
            <a:ext cx="2649600" cy="1896840"/>
          </a:xfrm>
          <a:prstGeom prst="rect">
            <a:avLst/>
          </a:prstGeom>
        </p:spPr>
        <p:txBody>
          <a:bodyPr lIns="0" rIns="0" tIns="0" bIns="0">
            <a:normAutofit/>
          </a:bodyPr>
          <a:p>
            <a:endParaRPr b="0" lang="en-GB"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2"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53" name="PlaceHolder 2"/>
          <p:cNvSpPr>
            <a:spLocks noGrp="1"/>
          </p:cNvSpPr>
          <p:nvPr>
            <p:ph type="subTitle"/>
          </p:nvPr>
        </p:nvSpPr>
        <p:spPr>
          <a:xfrm>
            <a:off x="457200" y="1604520"/>
            <a:ext cx="8229240" cy="3977280"/>
          </a:xfrm>
          <a:prstGeom prst="rect">
            <a:avLst/>
          </a:prstGeom>
        </p:spPr>
        <p:txBody>
          <a:bodyPr lIns="0" rIns="0" tIns="0" bIns="0" anchor="ctr">
            <a:spAutoFit/>
          </a:bodyPr>
          <a:p>
            <a:pPr algn="ctr"/>
            <a:endParaRPr b="0" lang="en-GB"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54" name="PlaceHolder 1"/>
          <p:cNvSpPr>
            <a:spLocks noGrp="1"/>
          </p:cNvSpPr>
          <p:nvPr>
            <p:ph type="title"/>
          </p:nvPr>
        </p:nvSpPr>
        <p:spPr>
          <a:xfrm>
            <a:off x="457200" y="273600"/>
            <a:ext cx="8229240" cy="1144800"/>
          </a:xfrm>
          <a:prstGeom prst="rect">
            <a:avLst/>
          </a:prstGeom>
        </p:spPr>
        <p:txBody>
          <a:bodyPr lIns="0" rIns="0" tIns="0" bIns="0" anchor="ctr">
            <a:spAutoFit/>
          </a:bodyPr>
          <a:p>
            <a:pPr algn="ctr"/>
            <a:endParaRPr b="0" lang="en-GB" sz="4400" spc="-1" strike="noStrike">
              <a:latin typeface="Arial"/>
            </a:endParaRPr>
          </a:p>
        </p:txBody>
      </p:sp>
      <p:sp>
        <p:nvSpPr>
          <p:cNvPr id="355" name="PlaceHolder 2"/>
          <p:cNvSpPr>
            <a:spLocks noGrp="1"/>
          </p:cNvSpPr>
          <p:nvPr>
            <p:ph type="body"/>
          </p:nvPr>
        </p:nvSpPr>
        <p:spPr>
          <a:xfrm>
            <a:off x="457200" y="1604520"/>
            <a:ext cx="8229240" cy="3977280"/>
          </a:xfrm>
          <a:prstGeom prst="rect">
            <a:avLst/>
          </a:prstGeom>
        </p:spPr>
        <p:txBody>
          <a:bodyPr lIns="0" rIns="0" tIns="0" bIns="0">
            <a:normAutofit/>
          </a:bodyPr>
          <a:p>
            <a:endParaRPr b="0" lang="en-GB"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7" Type="http://schemas.openxmlformats.org/officeDocument/2006/relationships/slideLayout" Target="../slideLayouts/slideLayout1.xml"/><Relationship Id="rId8" Type="http://schemas.openxmlformats.org/officeDocument/2006/relationships/slideLayout" Target="../slideLayouts/slideLayout2.xml"/><Relationship Id="rId9" Type="http://schemas.openxmlformats.org/officeDocument/2006/relationships/slideLayout" Target="../slideLayouts/slideLayout3.xml"/><Relationship Id="rId10" Type="http://schemas.openxmlformats.org/officeDocument/2006/relationships/slideLayout" Target="../slideLayouts/slideLayout4.xml"/><Relationship Id="rId11" Type="http://schemas.openxmlformats.org/officeDocument/2006/relationships/slideLayout" Target="../slideLayouts/slideLayout5.xml"/><Relationship Id="rId12" Type="http://schemas.openxmlformats.org/officeDocument/2006/relationships/slideLayout" Target="../slideLayouts/slideLayout6.xml"/><Relationship Id="rId13" Type="http://schemas.openxmlformats.org/officeDocument/2006/relationships/slideLayout" Target="../slideLayouts/slideLayout7.xml"/><Relationship Id="rId14" Type="http://schemas.openxmlformats.org/officeDocument/2006/relationships/slideLayout" Target="../slideLayouts/slideLayout8.xml"/><Relationship Id="rId15" Type="http://schemas.openxmlformats.org/officeDocument/2006/relationships/slideLayout" Target="../slideLayouts/slideLayout9.xml"/><Relationship Id="rId16" Type="http://schemas.openxmlformats.org/officeDocument/2006/relationships/slideLayout" Target="../slideLayouts/slideLayout10.xml"/><Relationship Id="rId17" Type="http://schemas.openxmlformats.org/officeDocument/2006/relationships/slideLayout" Target="../slideLayouts/slideLayout11.xml"/><Relationship Id="rId18"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6.jpe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9.jpeg"/><Relationship Id="rId3" Type="http://schemas.openxmlformats.org/officeDocument/2006/relationships/image" Target="../media/image10.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1.jpe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9" Type="http://schemas.openxmlformats.org/officeDocument/2006/relationships/slideLayout" Target="../slideLayouts/slideLayout41.xml"/><Relationship Id="rId10" Type="http://schemas.openxmlformats.org/officeDocument/2006/relationships/slideLayout" Target="../slideLayouts/slideLayout42.xml"/><Relationship Id="rId11" Type="http://schemas.openxmlformats.org/officeDocument/2006/relationships/slideLayout" Target="../slideLayouts/slideLayout43.xml"/><Relationship Id="rId12" Type="http://schemas.openxmlformats.org/officeDocument/2006/relationships/slideLayout" Target="../slideLayouts/slideLayout44.xml"/><Relationship Id="rId13" Type="http://schemas.openxmlformats.org/officeDocument/2006/relationships/slideLayout" Target="../slideLayouts/slideLayout45.xml"/><Relationship Id="rId14" Type="http://schemas.openxmlformats.org/officeDocument/2006/relationships/slideLayout" Target="../slideLayouts/slideLayout46.xml"/><Relationship Id="rId15" Type="http://schemas.openxmlformats.org/officeDocument/2006/relationships/slideLayout" Target="../slideLayouts/slideLayout47.xml"/><Relationship Id="rId16"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4.jpeg"/><Relationship Id="rId3" Type="http://schemas.openxmlformats.org/officeDocument/2006/relationships/image" Target="../media/image15.png"/><Relationship Id="rId4" Type="http://schemas.openxmlformats.org/officeDocument/2006/relationships/slideLayout" Target="../slideLayouts/slideLayout49.xml"/><Relationship Id="rId5" Type="http://schemas.openxmlformats.org/officeDocument/2006/relationships/slideLayout" Target="../slideLayouts/slideLayout50.xml"/><Relationship Id="rId6" Type="http://schemas.openxmlformats.org/officeDocument/2006/relationships/slideLayout" Target="../slideLayouts/slideLayout51.xml"/><Relationship Id="rId7" Type="http://schemas.openxmlformats.org/officeDocument/2006/relationships/slideLayout" Target="../slideLayouts/slideLayout52.xml"/><Relationship Id="rId8" Type="http://schemas.openxmlformats.org/officeDocument/2006/relationships/slideLayout" Target="../slideLayouts/slideLayout53.xml"/><Relationship Id="rId9" Type="http://schemas.openxmlformats.org/officeDocument/2006/relationships/slideLayout" Target="../slideLayouts/slideLayout54.xml"/><Relationship Id="rId10" Type="http://schemas.openxmlformats.org/officeDocument/2006/relationships/slideLayout" Target="../slideLayouts/slideLayout55.xml"/><Relationship Id="rId11" Type="http://schemas.openxmlformats.org/officeDocument/2006/relationships/slideLayout" Target="../slideLayouts/slideLayout56.xml"/><Relationship Id="rId12" Type="http://schemas.openxmlformats.org/officeDocument/2006/relationships/slideLayout" Target="../slideLayouts/slideLayout57.xml"/><Relationship Id="rId13" Type="http://schemas.openxmlformats.org/officeDocument/2006/relationships/slideLayout" Target="../slideLayouts/slideLayout58.xml"/><Relationship Id="rId14" Type="http://schemas.openxmlformats.org/officeDocument/2006/relationships/slideLayout" Target="../slideLayouts/slideLayout59.xml"/><Relationship Id="rId15"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6.jpeg"/><Relationship Id="rId3" Type="http://schemas.openxmlformats.org/officeDocument/2006/relationships/image" Target="../media/image17.png"/><Relationship Id="rId4" Type="http://schemas.openxmlformats.org/officeDocument/2006/relationships/slideLayout" Target="../slideLayouts/slideLayout61.xml"/><Relationship Id="rId5" Type="http://schemas.openxmlformats.org/officeDocument/2006/relationships/slideLayout" Target="../slideLayouts/slideLayout62.xml"/><Relationship Id="rId6" Type="http://schemas.openxmlformats.org/officeDocument/2006/relationships/slideLayout" Target="../slideLayouts/slideLayout63.xml"/><Relationship Id="rId7" Type="http://schemas.openxmlformats.org/officeDocument/2006/relationships/slideLayout" Target="../slideLayouts/slideLayout64.xml"/><Relationship Id="rId8" Type="http://schemas.openxmlformats.org/officeDocument/2006/relationships/slideLayout" Target="../slideLayouts/slideLayout65.xml"/><Relationship Id="rId9" Type="http://schemas.openxmlformats.org/officeDocument/2006/relationships/slideLayout" Target="../slideLayouts/slideLayout66.xml"/><Relationship Id="rId10" Type="http://schemas.openxmlformats.org/officeDocument/2006/relationships/slideLayout" Target="../slideLayouts/slideLayout67.xml"/><Relationship Id="rId11" Type="http://schemas.openxmlformats.org/officeDocument/2006/relationships/slideLayout" Target="../slideLayouts/slideLayout68.xml"/><Relationship Id="rId12" Type="http://schemas.openxmlformats.org/officeDocument/2006/relationships/slideLayout" Target="../slideLayouts/slideLayout69.xml"/><Relationship Id="rId13" Type="http://schemas.openxmlformats.org/officeDocument/2006/relationships/slideLayout" Target="../slideLayouts/slideLayout70.xml"/><Relationship Id="rId14" Type="http://schemas.openxmlformats.org/officeDocument/2006/relationships/slideLayout" Target="../slideLayouts/slideLayout71.xml"/><Relationship Id="rId15"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8.jpeg"/><Relationship Id="rId3" Type="http://schemas.openxmlformats.org/officeDocument/2006/relationships/image" Target="../media/image19.png"/><Relationship Id="rId4" Type="http://schemas.openxmlformats.org/officeDocument/2006/relationships/slideLayout" Target="../slideLayouts/slideLayout73.xml"/><Relationship Id="rId5" Type="http://schemas.openxmlformats.org/officeDocument/2006/relationships/slideLayout" Target="../slideLayouts/slideLayout74.xml"/><Relationship Id="rId6" Type="http://schemas.openxmlformats.org/officeDocument/2006/relationships/slideLayout" Target="../slideLayouts/slideLayout75.xml"/><Relationship Id="rId7" Type="http://schemas.openxmlformats.org/officeDocument/2006/relationships/slideLayout" Target="../slideLayouts/slideLayout76.xml"/><Relationship Id="rId8" Type="http://schemas.openxmlformats.org/officeDocument/2006/relationships/slideLayout" Target="../slideLayouts/slideLayout77.xml"/><Relationship Id="rId9" Type="http://schemas.openxmlformats.org/officeDocument/2006/relationships/slideLayout" Target="../slideLayouts/slideLayout78.xml"/><Relationship Id="rId10" Type="http://schemas.openxmlformats.org/officeDocument/2006/relationships/slideLayout" Target="../slideLayouts/slideLayout79.xml"/><Relationship Id="rId11" Type="http://schemas.openxmlformats.org/officeDocument/2006/relationships/slideLayout" Target="../slideLayouts/slideLayout80.xml"/><Relationship Id="rId12" Type="http://schemas.openxmlformats.org/officeDocument/2006/relationships/slideLayout" Target="../slideLayouts/slideLayout81.xml"/><Relationship Id="rId13" Type="http://schemas.openxmlformats.org/officeDocument/2006/relationships/slideLayout" Target="../slideLayouts/slideLayout82.xml"/><Relationship Id="rId14" Type="http://schemas.openxmlformats.org/officeDocument/2006/relationships/slideLayout" Target="../slideLayouts/slideLayout83.xml"/><Relationship Id="rId15"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20.jpe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 Id="rId11" Type="http://schemas.openxmlformats.org/officeDocument/2006/relationships/slideLayout" Target="../slideLayouts/slideLayout91.xml"/><Relationship Id="rId12" Type="http://schemas.openxmlformats.org/officeDocument/2006/relationships/slideLayout" Target="../slideLayouts/slideLayout92.xml"/><Relationship Id="rId13" Type="http://schemas.openxmlformats.org/officeDocument/2006/relationships/slideLayout" Target="../slideLayouts/slideLayout93.xml"/><Relationship Id="rId14" Type="http://schemas.openxmlformats.org/officeDocument/2006/relationships/slideLayout" Target="../slideLayouts/slideLayout94.xml"/><Relationship Id="rId15" Type="http://schemas.openxmlformats.org/officeDocument/2006/relationships/slideLayout" Target="../slideLayouts/slideLayout95.xml"/><Relationship Id="rId16"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23.jpeg"/><Relationship Id="rId3" Type="http://schemas.openxmlformats.org/officeDocument/2006/relationships/image" Target="../media/image24.png"/><Relationship Id="rId4" Type="http://schemas.openxmlformats.org/officeDocument/2006/relationships/slideLayout" Target="../slideLayouts/slideLayout97.xml"/><Relationship Id="rId5" Type="http://schemas.openxmlformats.org/officeDocument/2006/relationships/slideLayout" Target="../slideLayouts/slideLayout98.xml"/><Relationship Id="rId6" Type="http://schemas.openxmlformats.org/officeDocument/2006/relationships/slideLayout" Target="../slideLayouts/slideLayout99.xml"/><Relationship Id="rId7" Type="http://schemas.openxmlformats.org/officeDocument/2006/relationships/slideLayout" Target="../slideLayouts/slideLayout100.xml"/><Relationship Id="rId8" Type="http://schemas.openxmlformats.org/officeDocument/2006/relationships/slideLayout" Target="../slideLayouts/slideLayout101.xml"/><Relationship Id="rId9" Type="http://schemas.openxmlformats.org/officeDocument/2006/relationships/slideLayout" Target="../slideLayouts/slideLayout102.xml"/><Relationship Id="rId10" Type="http://schemas.openxmlformats.org/officeDocument/2006/relationships/slideLayout" Target="../slideLayouts/slideLayout103.xml"/><Relationship Id="rId11" Type="http://schemas.openxmlformats.org/officeDocument/2006/relationships/slideLayout" Target="../slideLayouts/slideLayout104.xml"/><Relationship Id="rId12" Type="http://schemas.openxmlformats.org/officeDocument/2006/relationships/slideLayout" Target="../slideLayouts/slideLayout105.xml"/><Relationship Id="rId13" Type="http://schemas.openxmlformats.org/officeDocument/2006/relationships/slideLayout" Target="../slideLayouts/slideLayout106.xml"/><Relationship Id="rId14" Type="http://schemas.openxmlformats.org/officeDocument/2006/relationships/slideLayout" Target="../slideLayouts/slideLayout107.xml"/><Relationship Id="rId15"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CustomShape 1" hidden="1"/>
          <p:cNvSpPr/>
          <p:nvPr/>
        </p:nvSpPr>
        <p:spPr>
          <a:xfrm>
            <a:off x="1908000" y="6598080"/>
            <a:ext cx="5111280" cy="2116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1" lang="en-GB" sz="800" spc="-1" strike="noStrike">
                <a:solidFill>
                  <a:srgbClr val="808080"/>
                </a:solidFill>
                <a:latin typeface="Arial"/>
                <a:ea typeface="DejaVu Sans"/>
              </a:rPr>
              <a:t>-Erasmus+ KA203-Strategic Partnerships for higher education, Project 2018-1-RS01-KA203-000432-</a:t>
            </a:r>
            <a:endParaRPr b="0" lang="en-GB" sz="800" spc="-1" strike="noStrike">
              <a:latin typeface="Arial"/>
            </a:endParaRPr>
          </a:p>
        </p:txBody>
      </p:sp>
      <p:pic>
        <p:nvPicPr>
          <p:cNvPr id="1" name="Picture 1" descr=""/>
          <p:cNvPicPr/>
          <p:nvPr/>
        </p:nvPicPr>
        <p:blipFill>
          <a:blip r:embed="rId2"/>
          <a:stretch/>
        </p:blipFill>
        <p:spPr>
          <a:xfrm>
            <a:off x="7742880" y="24840"/>
            <a:ext cx="495000" cy="523080"/>
          </a:xfrm>
          <a:prstGeom prst="rect">
            <a:avLst/>
          </a:prstGeom>
          <a:ln>
            <a:noFill/>
          </a:ln>
        </p:spPr>
      </p:pic>
      <p:pic>
        <p:nvPicPr>
          <p:cNvPr id="2" name="Picture 2" descr=""/>
          <p:cNvPicPr/>
          <p:nvPr/>
        </p:nvPicPr>
        <p:blipFill>
          <a:blip r:embed="rId3"/>
          <a:stretch/>
        </p:blipFill>
        <p:spPr>
          <a:xfrm>
            <a:off x="8449560" y="24840"/>
            <a:ext cx="604440" cy="523080"/>
          </a:xfrm>
          <a:prstGeom prst="rect">
            <a:avLst/>
          </a:prstGeom>
          <a:ln>
            <a:noFill/>
          </a:ln>
        </p:spPr>
      </p:pic>
      <p:pic>
        <p:nvPicPr>
          <p:cNvPr id="3" name="Picture 9" descr=""/>
          <p:cNvPicPr/>
          <p:nvPr/>
        </p:nvPicPr>
        <p:blipFill>
          <a:blip r:embed="rId4"/>
          <a:stretch/>
        </p:blipFill>
        <p:spPr>
          <a:xfrm>
            <a:off x="7560" y="0"/>
            <a:ext cx="675000" cy="631800"/>
          </a:xfrm>
          <a:prstGeom prst="rect">
            <a:avLst/>
          </a:prstGeom>
          <a:ln>
            <a:noFill/>
          </a:ln>
        </p:spPr>
      </p:pic>
      <p:pic>
        <p:nvPicPr>
          <p:cNvPr id="4" name="Picture 10" descr=""/>
          <p:cNvPicPr/>
          <p:nvPr/>
        </p:nvPicPr>
        <p:blipFill>
          <a:blip r:embed="rId5"/>
          <a:stretch/>
        </p:blipFill>
        <p:spPr>
          <a:xfrm>
            <a:off x="737280" y="44640"/>
            <a:ext cx="737640" cy="490680"/>
          </a:xfrm>
          <a:prstGeom prst="rect">
            <a:avLst/>
          </a:prstGeom>
          <a:ln>
            <a:noFill/>
          </a:ln>
        </p:spPr>
      </p:pic>
      <p:sp>
        <p:nvSpPr>
          <p:cNvPr id="5" name="CustomShape 2"/>
          <p:cNvSpPr/>
          <p:nvPr/>
        </p:nvSpPr>
        <p:spPr>
          <a:xfrm>
            <a:off x="1482120" y="268200"/>
            <a:ext cx="6043680" cy="1079280"/>
          </a:xfrm>
          <a:prstGeom prst="rect">
            <a:avLst/>
          </a:prstGeom>
          <a:noFill/>
          <a:ln>
            <a:noFill/>
          </a:ln>
        </p:spPr>
        <p:style>
          <a:lnRef idx="0"/>
          <a:fillRef idx="0"/>
          <a:effectRef idx="0"/>
          <a:fontRef idx="minor"/>
        </p:style>
        <p:txBody>
          <a:bodyPr lIns="68760" rIns="68760" tIns="34200" bIns="34200" anchor="ctr">
            <a:noAutofit/>
          </a:bodyPr>
          <a:p>
            <a:pPr algn="ctr">
              <a:lnSpc>
                <a:spcPct val="100000"/>
              </a:lnSpc>
              <a:spcBef>
                <a:spcPts val="241"/>
              </a:spcBef>
            </a:pPr>
            <a:r>
              <a:rPr b="0" lang="en-GB" sz="1200" spc="-1" strike="noStrike">
                <a:solidFill>
                  <a:srgbClr val="3967a0"/>
                </a:solidFill>
                <a:latin typeface="Arial"/>
                <a:ea typeface="DejaVu Sans"/>
              </a:rPr>
              <a:t>Innovative Teaching Approaches in development of Software Designed Instrumentation and its application in real-time systems (ITASDI)</a:t>
            </a:r>
            <a:endParaRPr b="0" lang="en-GB" sz="1200" spc="-1" strike="noStrike">
              <a:latin typeface="Arial"/>
            </a:endParaRPr>
          </a:p>
        </p:txBody>
      </p:sp>
      <p:sp>
        <p:nvSpPr>
          <p:cNvPr id="6" name="CustomShape 3"/>
          <p:cNvSpPr/>
          <p:nvPr/>
        </p:nvSpPr>
        <p:spPr>
          <a:xfrm>
            <a:off x="627480" y="1772640"/>
            <a:ext cx="7739640" cy="69984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GB" sz="2000" spc="-1" strike="noStrike">
                <a:solidFill>
                  <a:srgbClr val="0070c0"/>
                </a:solidFill>
                <a:latin typeface="Arial"/>
                <a:ea typeface="DejaVu Sans"/>
              </a:rPr>
              <a:t>Erasmus+ KA203-Strategic Partnerships for higher education, </a:t>
            </a:r>
            <a:endParaRPr b="0" lang="en-GB" sz="2000" spc="-1" strike="noStrike">
              <a:latin typeface="Arial"/>
            </a:endParaRPr>
          </a:p>
          <a:p>
            <a:pPr algn="ctr">
              <a:lnSpc>
                <a:spcPct val="100000"/>
              </a:lnSpc>
            </a:pPr>
            <a:r>
              <a:rPr b="1" lang="en-GB" sz="2000" spc="-1" strike="noStrike">
                <a:solidFill>
                  <a:srgbClr val="0070c0"/>
                </a:solidFill>
                <a:latin typeface="Arial"/>
                <a:ea typeface="DejaVu Sans"/>
              </a:rPr>
              <a:t>Project 2018-1-RS01-KA203-000432</a:t>
            </a:r>
            <a:endParaRPr b="0" lang="en-GB" sz="2000" spc="-1" strike="noStrike">
              <a:latin typeface="Arial"/>
            </a:endParaRPr>
          </a:p>
        </p:txBody>
      </p:sp>
      <p:pic>
        <p:nvPicPr>
          <p:cNvPr id="7" name="Picture 13" descr=""/>
          <p:cNvPicPr/>
          <p:nvPr/>
        </p:nvPicPr>
        <p:blipFill>
          <a:blip r:embed="rId6"/>
          <a:stretch/>
        </p:blipFill>
        <p:spPr>
          <a:xfrm>
            <a:off x="4178160" y="1027440"/>
            <a:ext cx="786600" cy="736200"/>
          </a:xfrm>
          <a:prstGeom prst="rect">
            <a:avLst/>
          </a:prstGeom>
          <a:ln>
            <a:noFill/>
          </a:ln>
        </p:spPr>
      </p:pic>
      <p:sp>
        <p:nvSpPr>
          <p:cNvPr id="8" name="PlaceHolder 4"/>
          <p:cNvSpPr>
            <a:spLocks noGrp="1"/>
          </p:cNvSpPr>
          <p:nvPr>
            <p:ph type="title"/>
          </p:nvPr>
        </p:nvSpPr>
        <p:spPr>
          <a:xfrm>
            <a:off x="457200" y="273240"/>
            <a:ext cx="8228880" cy="1145160"/>
          </a:xfrm>
          <a:prstGeom prst="rect">
            <a:avLst/>
          </a:prstGeom>
        </p:spPr>
        <p:txBody>
          <a:bodyPr lIns="0" rIns="0" tIns="0" bIns="0" anchor="ctr">
            <a:spAutoFit/>
          </a:bodyPr>
          <a:p>
            <a:r>
              <a:rPr b="0" lang="en-GB" sz="1800" spc="-1" strike="noStrike">
                <a:latin typeface="Arial"/>
              </a:rPr>
              <a:t>Click to edit the title text format</a:t>
            </a:r>
            <a:endParaRPr b="0" lang="en-GB" sz="1800" spc="-1" strike="noStrike">
              <a:latin typeface="Arial"/>
            </a:endParaRPr>
          </a:p>
        </p:txBody>
      </p:sp>
      <p:sp>
        <p:nvSpPr>
          <p:cNvPr id="9"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 id="2147483660" r:id="rId18"/>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389"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46" name="CustomShape 1"/>
          <p:cNvSpPr/>
          <p:nvPr/>
        </p:nvSpPr>
        <p:spPr>
          <a:xfrm>
            <a:off x="0" y="0"/>
            <a:ext cx="9142920" cy="6856920"/>
          </a:xfrm>
          <a:prstGeom prst="rect">
            <a:avLst/>
          </a:prstGeom>
          <a:solidFill>
            <a:schemeClr val="bg1"/>
          </a:solidFill>
          <a:ln w="9360">
            <a:solidFill>
              <a:schemeClr val="tx1"/>
            </a:solidFill>
            <a:round/>
          </a:ln>
        </p:spPr>
        <p:style>
          <a:lnRef idx="0"/>
          <a:fillRef idx="0"/>
          <a:effectRef idx="0"/>
          <a:fontRef idx="minor"/>
        </p:style>
      </p:sp>
      <p:pic>
        <p:nvPicPr>
          <p:cNvPr id="47" name="Picture 6" descr=""/>
          <p:cNvPicPr/>
          <p:nvPr/>
        </p:nvPicPr>
        <p:blipFill>
          <a:blip r:embed="rId3"/>
          <a:stretch/>
        </p:blipFill>
        <p:spPr>
          <a:xfrm>
            <a:off x="7620120" y="6400800"/>
            <a:ext cx="1452960" cy="397800"/>
          </a:xfrm>
          <a:prstGeom prst="rect">
            <a:avLst/>
          </a:prstGeom>
          <a:ln>
            <a:noFill/>
          </a:ln>
        </p:spPr>
      </p:pic>
      <p:sp>
        <p:nvSpPr>
          <p:cNvPr id="48" name="CustomShape 2"/>
          <p:cNvSpPr/>
          <p:nvPr/>
        </p:nvSpPr>
        <p:spPr>
          <a:xfrm>
            <a:off x="5638680" y="6553080"/>
            <a:ext cx="989640" cy="227520"/>
          </a:xfrm>
          <a:prstGeom prst="rect">
            <a:avLst/>
          </a:prstGeom>
          <a:noFill/>
          <a:ln w="9360">
            <a:noFill/>
          </a:ln>
        </p:spPr>
        <p:style>
          <a:lnRef idx="0"/>
          <a:fillRef idx="0"/>
          <a:effectRef idx="0"/>
          <a:fontRef idx="minor"/>
        </p:style>
        <p:txBody>
          <a:bodyPr lIns="90000" rIns="90000" tIns="45000" bIns="45000">
            <a:noAutofit/>
          </a:bodyPr>
          <a:p>
            <a:pPr algn="r">
              <a:lnSpc>
                <a:spcPct val="100000"/>
              </a:lnSpc>
            </a:pPr>
            <a:fld id="{4E7FC40D-2590-45C4-A611-A20B8873BC41}" type="slidenum">
              <a:rPr b="0" lang="en-GB" sz="800" spc="-1" strike="noStrike">
                <a:solidFill>
                  <a:srgbClr val="e3e3e3"/>
                </a:solidFill>
                <a:latin typeface="Arial"/>
                <a:ea typeface="DejaVu Sans"/>
              </a:rPr>
              <a:t>&lt;number&gt;</a:t>
            </a:fld>
            <a:endParaRPr b="0" lang="en-GB" sz="800" spc="-1" strike="noStrike">
              <a:latin typeface="Arial"/>
            </a:endParaRPr>
          </a:p>
        </p:txBody>
      </p:sp>
      <p:sp>
        <p:nvSpPr>
          <p:cNvPr id="49" name="CustomShape 3"/>
          <p:cNvSpPr/>
          <p:nvPr/>
        </p:nvSpPr>
        <p:spPr>
          <a:xfrm>
            <a:off x="3127320" y="-241200"/>
            <a:ext cx="183240" cy="456120"/>
          </a:xfrm>
          <a:prstGeom prst="rect">
            <a:avLst/>
          </a:prstGeom>
          <a:noFill/>
          <a:ln w="9360">
            <a:noFill/>
          </a:ln>
        </p:spPr>
        <p:style>
          <a:lnRef idx="0"/>
          <a:fillRef idx="0"/>
          <a:effectRef idx="0"/>
          <a:fontRef idx="minor"/>
        </p:style>
      </p:sp>
      <p:sp>
        <p:nvSpPr>
          <p:cNvPr id="50" name="CustomShape 4"/>
          <p:cNvSpPr/>
          <p:nvPr/>
        </p:nvSpPr>
        <p:spPr>
          <a:xfrm>
            <a:off x="0" y="0"/>
            <a:ext cx="9142920" cy="6856920"/>
          </a:xfrm>
          <a:prstGeom prst="rect">
            <a:avLst/>
          </a:prstGeom>
          <a:solidFill>
            <a:schemeClr val="bg1"/>
          </a:solidFill>
          <a:ln w="9360">
            <a:solidFill>
              <a:schemeClr val="tx1"/>
            </a:solidFill>
            <a:round/>
          </a:ln>
        </p:spPr>
        <p:style>
          <a:lnRef idx="0"/>
          <a:fillRef idx="0"/>
          <a:effectRef idx="0"/>
          <a:fontRef idx="minor"/>
        </p:style>
      </p:sp>
      <p:pic>
        <p:nvPicPr>
          <p:cNvPr id="51" name="Picture 4" descr=""/>
          <p:cNvPicPr/>
          <p:nvPr/>
        </p:nvPicPr>
        <p:blipFill>
          <a:blip r:embed="rId4"/>
          <a:stretch/>
        </p:blipFill>
        <p:spPr>
          <a:xfrm>
            <a:off x="7620120" y="6400800"/>
            <a:ext cx="1452960" cy="397800"/>
          </a:xfrm>
          <a:prstGeom prst="rect">
            <a:avLst/>
          </a:prstGeom>
          <a:ln>
            <a:noFill/>
          </a:ln>
        </p:spPr>
      </p:pic>
      <p:sp>
        <p:nvSpPr>
          <p:cNvPr id="52" name="PlaceHolder 5"/>
          <p:cNvSpPr>
            <a:spLocks noGrp="1"/>
          </p:cNvSpPr>
          <p:nvPr>
            <p:ph type="title"/>
          </p:nvPr>
        </p:nvSpPr>
        <p:spPr>
          <a:xfrm>
            <a:off x="457200" y="273600"/>
            <a:ext cx="8229240" cy="1144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53"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90" name="CustomShape 1"/>
          <p:cNvSpPr/>
          <p:nvPr/>
        </p:nvSpPr>
        <p:spPr>
          <a:xfrm>
            <a:off x="0" y="0"/>
            <a:ext cx="9142920" cy="6856920"/>
          </a:xfrm>
          <a:prstGeom prst="rect">
            <a:avLst/>
          </a:prstGeom>
          <a:solidFill>
            <a:schemeClr val="bg1"/>
          </a:solidFill>
          <a:ln w="9360">
            <a:solidFill>
              <a:schemeClr val="tx1"/>
            </a:solidFill>
            <a:round/>
          </a:ln>
        </p:spPr>
        <p:style>
          <a:lnRef idx="0"/>
          <a:fillRef idx="0"/>
          <a:effectRef idx="0"/>
          <a:fontRef idx="minor"/>
        </p:style>
      </p:sp>
      <p:pic>
        <p:nvPicPr>
          <p:cNvPr id="91" name="Picture 6" descr=""/>
          <p:cNvPicPr/>
          <p:nvPr/>
        </p:nvPicPr>
        <p:blipFill>
          <a:blip r:embed="rId3"/>
          <a:stretch/>
        </p:blipFill>
        <p:spPr>
          <a:xfrm>
            <a:off x="7620120" y="6400800"/>
            <a:ext cx="1452960" cy="397800"/>
          </a:xfrm>
          <a:prstGeom prst="rect">
            <a:avLst/>
          </a:prstGeom>
          <a:ln>
            <a:noFill/>
          </a:ln>
        </p:spPr>
      </p:pic>
      <p:sp>
        <p:nvSpPr>
          <p:cNvPr id="92" name="CustomShape 2"/>
          <p:cNvSpPr/>
          <p:nvPr/>
        </p:nvSpPr>
        <p:spPr>
          <a:xfrm>
            <a:off x="5638680" y="6553080"/>
            <a:ext cx="989640" cy="227520"/>
          </a:xfrm>
          <a:prstGeom prst="rect">
            <a:avLst/>
          </a:prstGeom>
          <a:noFill/>
          <a:ln w="9360">
            <a:noFill/>
          </a:ln>
        </p:spPr>
        <p:style>
          <a:lnRef idx="0"/>
          <a:fillRef idx="0"/>
          <a:effectRef idx="0"/>
          <a:fontRef idx="minor"/>
        </p:style>
        <p:txBody>
          <a:bodyPr lIns="90000" rIns="90000" tIns="45000" bIns="45000">
            <a:noAutofit/>
          </a:bodyPr>
          <a:p>
            <a:pPr algn="r">
              <a:lnSpc>
                <a:spcPct val="100000"/>
              </a:lnSpc>
            </a:pPr>
            <a:fld id="{4D381475-2289-4F10-A95F-CF78D706EFBD}" type="slidenum">
              <a:rPr b="0" lang="en-GB" sz="800" spc="-1" strike="noStrike">
                <a:solidFill>
                  <a:srgbClr val="e3e3e3"/>
                </a:solidFill>
                <a:latin typeface="Arial"/>
                <a:ea typeface="DejaVu Sans"/>
              </a:rPr>
              <a:t>&lt;number&gt;</a:t>
            </a:fld>
            <a:endParaRPr b="0" lang="en-GB" sz="800" spc="-1" strike="noStrike">
              <a:latin typeface="Arial"/>
            </a:endParaRPr>
          </a:p>
        </p:txBody>
      </p:sp>
      <p:sp>
        <p:nvSpPr>
          <p:cNvPr id="93" name="CustomShape 3"/>
          <p:cNvSpPr/>
          <p:nvPr/>
        </p:nvSpPr>
        <p:spPr>
          <a:xfrm>
            <a:off x="3127320" y="-241200"/>
            <a:ext cx="183240" cy="456120"/>
          </a:xfrm>
          <a:prstGeom prst="rect">
            <a:avLst/>
          </a:prstGeom>
          <a:noFill/>
          <a:ln w="9360">
            <a:noFill/>
          </a:ln>
        </p:spPr>
        <p:style>
          <a:lnRef idx="0"/>
          <a:fillRef idx="0"/>
          <a:effectRef idx="0"/>
          <a:fontRef idx="minor"/>
        </p:style>
      </p:sp>
      <p:sp>
        <p:nvSpPr>
          <p:cNvPr id="94" name="PlaceHolder 4"/>
          <p:cNvSpPr>
            <a:spLocks noGrp="1"/>
          </p:cNvSpPr>
          <p:nvPr>
            <p:ph type="title"/>
          </p:nvPr>
        </p:nvSpPr>
        <p:spPr>
          <a:xfrm>
            <a:off x="457200" y="273240"/>
            <a:ext cx="8228880" cy="1145160"/>
          </a:xfrm>
          <a:prstGeom prst="rect">
            <a:avLst/>
          </a:prstGeom>
        </p:spPr>
        <p:txBody>
          <a:bodyPr lIns="0" rIns="0" tIns="0" bIns="0" anchor="ctr">
            <a:spAutoFit/>
          </a:bodyPr>
          <a:p>
            <a:r>
              <a:rPr b="0" lang="en-GB" sz="1800" spc="-1" strike="noStrike">
                <a:latin typeface="Arial"/>
              </a:rPr>
              <a:t>Click to edit the title text format</a:t>
            </a:r>
            <a:endParaRPr b="0" lang="en-GB" sz="1800" spc="-1" strike="noStrike">
              <a:latin typeface="Arial"/>
            </a:endParaRPr>
          </a:p>
        </p:txBody>
      </p:sp>
      <p:sp>
        <p:nvSpPr>
          <p:cNvPr id="95"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132" name="CustomShape 1"/>
          <p:cNvSpPr/>
          <p:nvPr/>
        </p:nvSpPr>
        <p:spPr>
          <a:xfrm>
            <a:off x="0" y="0"/>
            <a:ext cx="9142920" cy="6856920"/>
          </a:xfrm>
          <a:prstGeom prst="rect">
            <a:avLst/>
          </a:prstGeom>
          <a:solidFill>
            <a:schemeClr val="bg1"/>
          </a:solidFill>
          <a:ln w="9360">
            <a:solidFill>
              <a:schemeClr val="tx1"/>
            </a:solidFill>
            <a:round/>
          </a:ln>
        </p:spPr>
        <p:style>
          <a:lnRef idx="0"/>
          <a:fillRef idx="0"/>
          <a:effectRef idx="0"/>
          <a:fontRef idx="minor"/>
        </p:style>
      </p:sp>
      <p:pic>
        <p:nvPicPr>
          <p:cNvPr id="133" name="Picture 6" descr=""/>
          <p:cNvPicPr/>
          <p:nvPr/>
        </p:nvPicPr>
        <p:blipFill>
          <a:blip r:embed="rId3"/>
          <a:stretch/>
        </p:blipFill>
        <p:spPr>
          <a:xfrm>
            <a:off x="7620120" y="6400800"/>
            <a:ext cx="1452960" cy="397800"/>
          </a:xfrm>
          <a:prstGeom prst="rect">
            <a:avLst/>
          </a:prstGeom>
          <a:ln>
            <a:noFill/>
          </a:ln>
        </p:spPr>
      </p:pic>
      <p:sp>
        <p:nvSpPr>
          <p:cNvPr id="134" name="CustomShape 2"/>
          <p:cNvSpPr/>
          <p:nvPr/>
        </p:nvSpPr>
        <p:spPr>
          <a:xfrm>
            <a:off x="5638680" y="6553080"/>
            <a:ext cx="989640" cy="227520"/>
          </a:xfrm>
          <a:prstGeom prst="rect">
            <a:avLst/>
          </a:prstGeom>
          <a:noFill/>
          <a:ln w="9360">
            <a:noFill/>
          </a:ln>
        </p:spPr>
        <p:style>
          <a:lnRef idx="0"/>
          <a:fillRef idx="0"/>
          <a:effectRef idx="0"/>
          <a:fontRef idx="minor"/>
        </p:style>
        <p:txBody>
          <a:bodyPr lIns="90000" rIns="90000" tIns="45000" bIns="45000">
            <a:noAutofit/>
          </a:bodyPr>
          <a:p>
            <a:pPr algn="r">
              <a:lnSpc>
                <a:spcPct val="100000"/>
              </a:lnSpc>
            </a:pPr>
            <a:fld id="{FBA06692-3E1F-4D19-AB3F-9CC7017D7C04}" type="slidenum">
              <a:rPr b="0" lang="en-GB" sz="800" spc="-1" strike="noStrike">
                <a:solidFill>
                  <a:srgbClr val="e3e3e3"/>
                </a:solidFill>
                <a:latin typeface="Arial"/>
                <a:ea typeface="DejaVu Sans"/>
              </a:rPr>
              <a:t>&lt;number&gt;</a:t>
            </a:fld>
            <a:endParaRPr b="0" lang="en-GB" sz="800" spc="-1" strike="noStrike">
              <a:latin typeface="Arial"/>
            </a:endParaRPr>
          </a:p>
        </p:txBody>
      </p:sp>
      <p:sp>
        <p:nvSpPr>
          <p:cNvPr id="135" name="CustomShape 3"/>
          <p:cNvSpPr/>
          <p:nvPr/>
        </p:nvSpPr>
        <p:spPr>
          <a:xfrm>
            <a:off x="3127320" y="-241200"/>
            <a:ext cx="183240" cy="456120"/>
          </a:xfrm>
          <a:prstGeom prst="rect">
            <a:avLst/>
          </a:prstGeom>
          <a:noFill/>
          <a:ln w="9360">
            <a:noFill/>
          </a:ln>
        </p:spPr>
        <p:style>
          <a:lnRef idx="0"/>
          <a:fillRef idx="0"/>
          <a:effectRef idx="0"/>
          <a:fontRef idx="minor"/>
        </p:style>
      </p:sp>
      <p:sp>
        <p:nvSpPr>
          <p:cNvPr id="136" name="CustomShape 4"/>
          <p:cNvSpPr/>
          <p:nvPr/>
        </p:nvSpPr>
        <p:spPr>
          <a:xfrm>
            <a:off x="0" y="0"/>
            <a:ext cx="9142920" cy="6856920"/>
          </a:xfrm>
          <a:prstGeom prst="rect">
            <a:avLst/>
          </a:prstGeom>
          <a:solidFill>
            <a:schemeClr val="bg1"/>
          </a:solidFill>
          <a:ln w="9360">
            <a:solidFill>
              <a:schemeClr val="tx1"/>
            </a:solidFill>
            <a:round/>
          </a:ln>
        </p:spPr>
        <p:style>
          <a:lnRef idx="0"/>
          <a:fillRef idx="0"/>
          <a:effectRef idx="0"/>
          <a:fontRef idx="minor"/>
        </p:style>
      </p:sp>
      <p:pic>
        <p:nvPicPr>
          <p:cNvPr id="137" name="Picture 4" descr=""/>
          <p:cNvPicPr/>
          <p:nvPr/>
        </p:nvPicPr>
        <p:blipFill>
          <a:blip r:embed="rId4"/>
          <a:stretch/>
        </p:blipFill>
        <p:spPr>
          <a:xfrm>
            <a:off x="7620120" y="6400800"/>
            <a:ext cx="1452960" cy="397800"/>
          </a:xfrm>
          <a:prstGeom prst="rect">
            <a:avLst/>
          </a:prstGeom>
          <a:ln>
            <a:noFill/>
          </a:ln>
        </p:spPr>
      </p:pic>
      <p:sp>
        <p:nvSpPr>
          <p:cNvPr id="138" name="PlaceHolder 5"/>
          <p:cNvSpPr>
            <a:spLocks noGrp="1"/>
          </p:cNvSpPr>
          <p:nvPr>
            <p:ph type="title"/>
          </p:nvPr>
        </p:nvSpPr>
        <p:spPr>
          <a:xfrm>
            <a:off x="457200" y="273600"/>
            <a:ext cx="8229240" cy="1144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139"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176" name="CustomShape 1"/>
          <p:cNvSpPr/>
          <p:nvPr/>
        </p:nvSpPr>
        <p:spPr>
          <a:xfrm>
            <a:off x="0" y="0"/>
            <a:ext cx="9142920" cy="6856920"/>
          </a:xfrm>
          <a:prstGeom prst="rect">
            <a:avLst/>
          </a:prstGeom>
          <a:solidFill>
            <a:schemeClr val="bg1"/>
          </a:solidFill>
          <a:ln w="9360">
            <a:solidFill>
              <a:schemeClr val="tx1"/>
            </a:solidFill>
            <a:round/>
          </a:ln>
        </p:spPr>
        <p:style>
          <a:lnRef idx="0"/>
          <a:fillRef idx="0"/>
          <a:effectRef idx="0"/>
          <a:fontRef idx="minor"/>
        </p:style>
      </p:sp>
      <p:pic>
        <p:nvPicPr>
          <p:cNvPr id="177" name="Picture 6" descr=""/>
          <p:cNvPicPr/>
          <p:nvPr/>
        </p:nvPicPr>
        <p:blipFill>
          <a:blip r:embed="rId3"/>
          <a:stretch/>
        </p:blipFill>
        <p:spPr>
          <a:xfrm>
            <a:off x="7620120" y="6400800"/>
            <a:ext cx="1452960" cy="397800"/>
          </a:xfrm>
          <a:prstGeom prst="rect">
            <a:avLst/>
          </a:prstGeom>
          <a:ln>
            <a:noFill/>
          </a:ln>
        </p:spPr>
      </p:pic>
      <p:sp>
        <p:nvSpPr>
          <p:cNvPr id="178" name="CustomShape 2"/>
          <p:cNvSpPr/>
          <p:nvPr/>
        </p:nvSpPr>
        <p:spPr>
          <a:xfrm>
            <a:off x="5638680" y="6553080"/>
            <a:ext cx="989640" cy="227520"/>
          </a:xfrm>
          <a:prstGeom prst="rect">
            <a:avLst/>
          </a:prstGeom>
          <a:noFill/>
          <a:ln w="9360">
            <a:noFill/>
          </a:ln>
        </p:spPr>
        <p:style>
          <a:lnRef idx="0"/>
          <a:fillRef idx="0"/>
          <a:effectRef idx="0"/>
          <a:fontRef idx="minor"/>
        </p:style>
        <p:txBody>
          <a:bodyPr lIns="90000" rIns="90000" tIns="45000" bIns="45000">
            <a:noAutofit/>
          </a:bodyPr>
          <a:p>
            <a:pPr algn="r">
              <a:lnSpc>
                <a:spcPct val="100000"/>
              </a:lnSpc>
            </a:pPr>
            <a:fld id="{03E0DD11-3142-46E1-B89A-884E8BA88CE1}" type="slidenum">
              <a:rPr b="0" lang="en-GB" sz="800" spc="-1" strike="noStrike">
                <a:solidFill>
                  <a:srgbClr val="e3e3e3"/>
                </a:solidFill>
                <a:latin typeface="Arial"/>
                <a:ea typeface="DejaVu Sans"/>
              </a:rPr>
              <a:t>&lt;number&gt;</a:t>
            </a:fld>
            <a:endParaRPr b="0" lang="en-GB" sz="800" spc="-1" strike="noStrike">
              <a:latin typeface="Arial"/>
            </a:endParaRPr>
          </a:p>
        </p:txBody>
      </p:sp>
      <p:sp>
        <p:nvSpPr>
          <p:cNvPr id="179" name="CustomShape 3"/>
          <p:cNvSpPr/>
          <p:nvPr/>
        </p:nvSpPr>
        <p:spPr>
          <a:xfrm>
            <a:off x="3127320" y="-241200"/>
            <a:ext cx="183240" cy="456120"/>
          </a:xfrm>
          <a:prstGeom prst="rect">
            <a:avLst/>
          </a:prstGeom>
          <a:noFill/>
          <a:ln w="9360">
            <a:noFill/>
          </a:ln>
        </p:spPr>
        <p:style>
          <a:lnRef idx="0"/>
          <a:fillRef idx="0"/>
          <a:effectRef idx="0"/>
          <a:fontRef idx="minor"/>
        </p:style>
      </p:sp>
      <p:sp>
        <p:nvSpPr>
          <p:cNvPr id="180" name="PlaceHolder 4"/>
          <p:cNvSpPr>
            <a:spLocks noGrp="1"/>
          </p:cNvSpPr>
          <p:nvPr>
            <p:ph type="title"/>
          </p:nvPr>
        </p:nvSpPr>
        <p:spPr>
          <a:xfrm>
            <a:off x="457200" y="273600"/>
            <a:ext cx="8229240" cy="1144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181"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218" name="CustomShape 1"/>
          <p:cNvSpPr/>
          <p:nvPr/>
        </p:nvSpPr>
        <p:spPr>
          <a:xfrm>
            <a:off x="0" y="0"/>
            <a:ext cx="9142920" cy="6856920"/>
          </a:xfrm>
          <a:prstGeom prst="rect">
            <a:avLst/>
          </a:prstGeom>
          <a:solidFill>
            <a:schemeClr val="bg1"/>
          </a:solidFill>
          <a:ln w="9360">
            <a:solidFill>
              <a:schemeClr val="tx1"/>
            </a:solidFill>
            <a:round/>
          </a:ln>
        </p:spPr>
        <p:style>
          <a:lnRef idx="0"/>
          <a:fillRef idx="0"/>
          <a:effectRef idx="0"/>
          <a:fontRef idx="minor"/>
        </p:style>
      </p:sp>
      <p:pic>
        <p:nvPicPr>
          <p:cNvPr id="219" name="Picture 6" descr=""/>
          <p:cNvPicPr/>
          <p:nvPr/>
        </p:nvPicPr>
        <p:blipFill>
          <a:blip r:embed="rId3"/>
          <a:stretch/>
        </p:blipFill>
        <p:spPr>
          <a:xfrm>
            <a:off x="7620120" y="6400800"/>
            <a:ext cx="1452960" cy="397800"/>
          </a:xfrm>
          <a:prstGeom prst="rect">
            <a:avLst/>
          </a:prstGeom>
          <a:ln>
            <a:noFill/>
          </a:ln>
        </p:spPr>
      </p:pic>
      <p:sp>
        <p:nvSpPr>
          <p:cNvPr id="220" name="CustomShape 2"/>
          <p:cNvSpPr/>
          <p:nvPr/>
        </p:nvSpPr>
        <p:spPr>
          <a:xfrm>
            <a:off x="5638680" y="6553080"/>
            <a:ext cx="989640" cy="227520"/>
          </a:xfrm>
          <a:prstGeom prst="rect">
            <a:avLst/>
          </a:prstGeom>
          <a:noFill/>
          <a:ln w="9360">
            <a:noFill/>
          </a:ln>
        </p:spPr>
        <p:style>
          <a:lnRef idx="0"/>
          <a:fillRef idx="0"/>
          <a:effectRef idx="0"/>
          <a:fontRef idx="minor"/>
        </p:style>
        <p:txBody>
          <a:bodyPr lIns="90000" rIns="90000" tIns="45000" bIns="45000">
            <a:noAutofit/>
          </a:bodyPr>
          <a:p>
            <a:pPr algn="r">
              <a:lnSpc>
                <a:spcPct val="100000"/>
              </a:lnSpc>
            </a:pPr>
            <a:fld id="{6CEAD3C7-9892-4BF1-9A24-5D46E3891717}" type="slidenum">
              <a:rPr b="0" lang="en-GB" sz="800" spc="-1" strike="noStrike">
                <a:solidFill>
                  <a:srgbClr val="e3e3e3"/>
                </a:solidFill>
                <a:latin typeface="Arial"/>
                <a:ea typeface="DejaVu Sans"/>
              </a:rPr>
              <a:t>&lt;number&gt;</a:t>
            </a:fld>
            <a:endParaRPr b="0" lang="en-GB" sz="800" spc="-1" strike="noStrike">
              <a:latin typeface="Arial"/>
            </a:endParaRPr>
          </a:p>
        </p:txBody>
      </p:sp>
      <p:sp>
        <p:nvSpPr>
          <p:cNvPr id="221" name="CustomShape 3"/>
          <p:cNvSpPr/>
          <p:nvPr/>
        </p:nvSpPr>
        <p:spPr>
          <a:xfrm>
            <a:off x="3127320" y="-241200"/>
            <a:ext cx="183240" cy="456120"/>
          </a:xfrm>
          <a:prstGeom prst="rect">
            <a:avLst/>
          </a:prstGeom>
          <a:noFill/>
          <a:ln w="9360">
            <a:noFill/>
          </a:ln>
        </p:spPr>
        <p:style>
          <a:lnRef idx="0"/>
          <a:fillRef idx="0"/>
          <a:effectRef idx="0"/>
          <a:fontRef idx="minor"/>
        </p:style>
      </p:sp>
      <p:sp>
        <p:nvSpPr>
          <p:cNvPr id="222" name="PlaceHolder 4"/>
          <p:cNvSpPr>
            <a:spLocks noGrp="1"/>
          </p:cNvSpPr>
          <p:nvPr>
            <p:ph type="title"/>
          </p:nvPr>
        </p:nvSpPr>
        <p:spPr>
          <a:xfrm>
            <a:off x="457200" y="273600"/>
            <a:ext cx="8229240" cy="1144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223"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260" name="CustomShape 1"/>
          <p:cNvSpPr/>
          <p:nvPr/>
        </p:nvSpPr>
        <p:spPr>
          <a:xfrm>
            <a:off x="0" y="0"/>
            <a:ext cx="9142920" cy="6856920"/>
          </a:xfrm>
          <a:prstGeom prst="rect">
            <a:avLst/>
          </a:prstGeom>
          <a:solidFill>
            <a:schemeClr val="bg1"/>
          </a:solidFill>
          <a:ln w="9360">
            <a:solidFill>
              <a:schemeClr val="tx1"/>
            </a:solidFill>
            <a:round/>
          </a:ln>
        </p:spPr>
        <p:style>
          <a:lnRef idx="0"/>
          <a:fillRef idx="0"/>
          <a:effectRef idx="0"/>
          <a:fontRef idx="minor"/>
        </p:style>
      </p:sp>
      <p:pic>
        <p:nvPicPr>
          <p:cNvPr id="261" name="Picture 6" descr=""/>
          <p:cNvPicPr/>
          <p:nvPr/>
        </p:nvPicPr>
        <p:blipFill>
          <a:blip r:embed="rId3"/>
          <a:stretch/>
        </p:blipFill>
        <p:spPr>
          <a:xfrm>
            <a:off x="7620120" y="6400800"/>
            <a:ext cx="1452960" cy="397800"/>
          </a:xfrm>
          <a:prstGeom prst="rect">
            <a:avLst/>
          </a:prstGeom>
          <a:ln>
            <a:noFill/>
          </a:ln>
        </p:spPr>
      </p:pic>
      <p:sp>
        <p:nvSpPr>
          <p:cNvPr id="262" name="CustomShape 2"/>
          <p:cNvSpPr/>
          <p:nvPr/>
        </p:nvSpPr>
        <p:spPr>
          <a:xfrm>
            <a:off x="5638680" y="6553080"/>
            <a:ext cx="989640" cy="227520"/>
          </a:xfrm>
          <a:prstGeom prst="rect">
            <a:avLst/>
          </a:prstGeom>
          <a:noFill/>
          <a:ln w="9360">
            <a:noFill/>
          </a:ln>
        </p:spPr>
        <p:style>
          <a:lnRef idx="0"/>
          <a:fillRef idx="0"/>
          <a:effectRef idx="0"/>
          <a:fontRef idx="minor"/>
        </p:style>
        <p:txBody>
          <a:bodyPr lIns="90000" rIns="90000" tIns="45000" bIns="45000">
            <a:noAutofit/>
          </a:bodyPr>
          <a:p>
            <a:pPr algn="r">
              <a:lnSpc>
                <a:spcPct val="100000"/>
              </a:lnSpc>
            </a:pPr>
            <a:fld id="{2949E6E7-6F95-4063-BCC4-ADB7B54FE2E4}" type="slidenum">
              <a:rPr b="0" lang="en-GB" sz="800" spc="-1" strike="noStrike">
                <a:solidFill>
                  <a:srgbClr val="e3e3e3"/>
                </a:solidFill>
                <a:latin typeface="Arial"/>
                <a:ea typeface="DejaVu Sans"/>
              </a:rPr>
              <a:t>&lt;number&gt;</a:t>
            </a:fld>
            <a:endParaRPr b="0" lang="en-GB" sz="800" spc="-1" strike="noStrike">
              <a:latin typeface="Arial"/>
            </a:endParaRPr>
          </a:p>
        </p:txBody>
      </p:sp>
      <p:sp>
        <p:nvSpPr>
          <p:cNvPr id="263" name="CustomShape 3"/>
          <p:cNvSpPr/>
          <p:nvPr/>
        </p:nvSpPr>
        <p:spPr>
          <a:xfrm>
            <a:off x="3127320" y="-241200"/>
            <a:ext cx="183240" cy="456120"/>
          </a:xfrm>
          <a:prstGeom prst="rect">
            <a:avLst/>
          </a:prstGeom>
          <a:noFill/>
          <a:ln w="9360">
            <a:noFill/>
          </a:ln>
        </p:spPr>
        <p:style>
          <a:lnRef idx="0"/>
          <a:fillRef idx="0"/>
          <a:effectRef idx="0"/>
          <a:fontRef idx="minor"/>
        </p:style>
      </p:sp>
      <p:sp>
        <p:nvSpPr>
          <p:cNvPr id="264" name="PlaceHolder 4"/>
          <p:cNvSpPr>
            <a:spLocks noGrp="1"/>
          </p:cNvSpPr>
          <p:nvPr>
            <p:ph type="title"/>
          </p:nvPr>
        </p:nvSpPr>
        <p:spPr>
          <a:xfrm>
            <a:off x="457200" y="273240"/>
            <a:ext cx="8228880" cy="1145160"/>
          </a:xfrm>
          <a:prstGeom prst="rect">
            <a:avLst/>
          </a:prstGeom>
        </p:spPr>
        <p:txBody>
          <a:bodyPr lIns="0" rIns="0" tIns="0" bIns="0" anchor="ctr">
            <a:spAutoFit/>
          </a:bodyPr>
          <a:p>
            <a:r>
              <a:rPr b="0" lang="en-GB" sz="1800" spc="-1" strike="noStrike">
                <a:latin typeface="Arial"/>
              </a:rPr>
              <a:t>Click to edit the title text format</a:t>
            </a:r>
            <a:endParaRPr b="0" lang="en-GB" sz="1800" spc="-1" strike="noStrike">
              <a:latin typeface="Arial"/>
            </a:endParaRPr>
          </a:p>
        </p:txBody>
      </p:sp>
      <p:sp>
        <p:nvSpPr>
          <p:cNvPr id="265"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302" name="CustomShape 1"/>
          <p:cNvSpPr/>
          <p:nvPr/>
        </p:nvSpPr>
        <p:spPr>
          <a:xfrm>
            <a:off x="0" y="0"/>
            <a:ext cx="9142920" cy="6856920"/>
          </a:xfrm>
          <a:prstGeom prst="rect">
            <a:avLst/>
          </a:prstGeom>
          <a:solidFill>
            <a:schemeClr val="bg1"/>
          </a:solidFill>
          <a:ln w="9360">
            <a:solidFill>
              <a:schemeClr val="tx1"/>
            </a:solidFill>
            <a:round/>
          </a:ln>
        </p:spPr>
        <p:style>
          <a:lnRef idx="0"/>
          <a:fillRef idx="0"/>
          <a:effectRef idx="0"/>
          <a:fontRef idx="minor"/>
        </p:style>
      </p:sp>
      <p:pic>
        <p:nvPicPr>
          <p:cNvPr id="303" name="Picture 6" descr=""/>
          <p:cNvPicPr/>
          <p:nvPr/>
        </p:nvPicPr>
        <p:blipFill>
          <a:blip r:embed="rId3"/>
          <a:stretch/>
        </p:blipFill>
        <p:spPr>
          <a:xfrm>
            <a:off x="7620120" y="6400800"/>
            <a:ext cx="1452960" cy="397800"/>
          </a:xfrm>
          <a:prstGeom prst="rect">
            <a:avLst/>
          </a:prstGeom>
          <a:ln>
            <a:noFill/>
          </a:ln>
        </p:spPr>
      </p:pic>
      <p:sp>
        <p:nvSpPr>
          <p:cNvPr id="304" name="CustomShape 2"/>
          <p:cNvSpPr/>
          <p:nvPr/>
        </p:nvSpPr>
        <p:spPr>
          <a:xfrm>
            <a:off x="5638680" y="6553080"/>
            <a:ext cx="989640" cy="227520"/>
          </a:xfrm>
          <a:prstGeom prst="rect">
            <a:avLst/>
          </a:prstGeom>
          <a:noFill/>
          <a:ln w="9360">
            <a:noFill/>
          </a:ln>
        </p:spPr>
        <p:style>
          <a:lnRef idx="0"/>
          <a:fillRef idx="0"/>
          <a:effectRef idx="0"/>
          <a:fontRef idx="minor"/>
        </p:style>
        <p:txBody>
          <a:bodyPr lIns="90000" rIns="90000" tIns="45000" bIns="45000">
            <a:noAutofit/>
          </a:bodyPr>
          <a:p>
            <a:pPr algn="r">
              <a:lnSpc>
                <a:spcPct val="100000"/>
              </a:lnSpc>
            </a:pPr>
            <a:fld id="{201D9754-C2EA-46ED-9616-9EF8784367FE}" type="slidenum">
              <a:rPr b="0" lang="en-GB" sz="800" spc="-1" strike="noStrike">
                <a:solidFill>
                  <a:srgbClr val="e3e3e3"/>
                </a:solidFill>
                <a:latin typeface="Arial"/>
                <a:ea typeface="DejaVu Sans"/>
              </a:rPr>
              <a:t>&lt;number&gt;</a:t>
            </a:fld>
            <a:endParaRPr b="0" lang="en-GB" sz="800" spc="-1" strike="noStrike">
              <a:latin typeface="Arial"/>
            </a:endParaRPr>
          </a:p>
        </p:txBody>
      </p:sp>
      <p:sp>
        <p:nvSpPr>
          <p:cNvPr id="305" name="CustomShape 3"/>
          <p:cNvSpPr/>
          <p:nvPr/>
        </p:nvSpPr>
        <p:spPr>
          <a:xfrm>
            <a:off x="3127320" y="-241200"/>
            <a:ext cx="183240" cy="456120"/>
          </a:xfrm>
          <a:prstGeom prst="rect">
            <a:avLst/>
          </a:prstGeom>
          <a:noFill/>
          <a:ln w="9360">
            <a:noFill/>
          </a:ln>
        </p:spPr>
        <p:style>
          <a:lnRef idx="0"/>
          <a:fillRef idx="0"/>
          <a:effectRef idx="0"/>
          <a:fontRef idx="minor"/>
        </p:style>
      </p:sp>
      <p:sp>
        <p:nvSpPr>
          <p:cNvPr id="306" name="CustomShape 4"/>
          <p:cNvSpPr/>
          <p:nvPr/>
        </p:nvSpPr>
        <p:spPr>
          <a:xfrm>
            <a:off x="0" y="0"/>
            <a:ext cx="9142920" cy="6856920"/>
          </a:xfrm>
          <a:prstGeom prst="rect">
            <a:avLst/>
          </a:prstGeom>
          <a:solidFill>
            <a:schemeClr val="bg1"/>
          </a:solidFill>
          <a:ln w="9360">
            <a:solidFill>
              <a:schemeClr val="tx1"/>
            </a:solidFill>
            <a:round/>
          </a:ln>
        </p:spPr>
        <p:style>
          <a:lnRef idx="0"/>
          <a:fillRef idx="0"/>
          <a:effectRef idx="0"/>
          <a:fontRef idx="minor"/>
        </p:style>
      </p:sp>
      <p:pic>
        <p:nvPicPr>
          <p:cNvPr id="307" name="Picture 4" descr=""/>
          <p:cNvPicPr/>
          <p:nvPr/>
        </p:nvPicPr>
        <p:blipFill>
          <a:blip r:embed="rId4"/>
          <a:stretch/>
        </p:blipFill>
        <p:spPr>
          <a:xfrm>
            <a:off x="7620120" y="6400800"/>
            <a:ext cx="1452960" cy="397800"/>
          </a:xfrm>
          <a:prstGeom prst="rect">
            <a:avLst/>
          </a:prstGeom>
          <a:ln>
            <a:noFill/>
          </a:ln>
        </p:spPr>
      </p:pic>
      <p:sp>
        <p:nvSpPr>
          <p:cNvPr id="308" name="PlaceHolder 5"/>
          <p:cNvSpPr>
            <a:spLocks noGrp="1"/>
          </p:cNvSpPr>
          <p:nvPr>
            <p:ph type="title"/>
          </p:nvPr>
        </p:nvSpPr>
        <p:spPr>
          <a:xfrm>
            <a:off x="457200" y="273600"/>
            <a:ext cx="8229240" cy="1144800"/>
          </a:xfrm>
          <a:prstGeom prst="rect">
            <a:avLst/>
          </a:prstGeom>
        </p:spPr>
        <p:txBody>
          <a:bodyPr lIns="0" rIns="0" tIns="0" bIns="0" anchor="ctr">
            <a:noAutofit/>
          </a:bodyPr>
          <a:p>
            <a:pPr algn="ctr"/>
            <a:r>
              <a:rPr b="0" lang="en-GB" sz="4400" spc="-1" strike="noStrike">
                <a:latin typeface="Arial"/>
              </a:rPr>
              <a:t>Click to edit the title text format</a:t>
            </a:r>
            <a:endParaRPr b="0" lang="en-GB" sz="4400" spc="-1" strike="noStrike">
              <a:latin typeface="Arial"/>
            </a:endParaRPr>
          </a:p>
        </p:txBody>
      </p:sp>
      <p:sp>
        <p:nvSpPr>
          <p:cNvPr id="309"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346" name="CustomShape 1"/>
          <p:cNvSpPr/>
          <p:nvPr/>
        </p:nvSpPr>
        <p:spPr>
          <a:xfrm>
            <a:off x="0" y="0"/>
            <a:ext cx="9142920" cy="6856920"/>
          </a:xfrm>
          <a:prstGeom prst="rect">
            <a:avLst/>
          </a:prstGeom>
          <a:solidFill>
            <a:schemeClr val="bg1"/>
          </a:solidFill>
          <a:ln w="9360">
            <a:solidFill>
              <a:schemeClr val="tx1"/>
            </a:solidFill>
            <a:round/>
          </a:ln>
        </p:spPr>
        <p:style>
          <a:lnRef idx="0"/>
          <a:fillRef idx="0"/>
          <a:effectRef idx="0"/>
          <a:fontRef idx="minor"/>
        </p:style>
      </p:sp>
      <p:pic>
        <p:nvPicPr>
          <p:cNvPr id="347" name="Picture 6" descr=""/>
          <p:cNvPicPr/>
          <p:nvPr/>
        </p:nvPicPr>
        <p:blipFill>
          <a:blip r:embed="rId3"/>
          <a:stretch/>
        </p:blipFill>
        <p:spPr>
          <a:xfrm>
            <a:off x="7620120" y="6400800"/>
            <a:ext cx="1452960" cy="397800"/>
          </a:xfrm>
          <a:prstGeom prst="rect">
            <a:avLst/>
          </a:prstGeom>
          <a:ln>
            <a:noFill/>
          </a:ln>
        </p:spPr>
      </p:pic>
      <p:sp>
        <p:nvSpPr>
          <p:cNvPr id="348" name="CustomShape 2"/>
          <p:cNvSpPr/>
          <p:nvPr/>
        </p:nvSpPr>
        <p:spPr>
          <a:xfrm>
            <a:off x="5638680" y="6553080"/>
            <a:ext cx="989640" cy="227520"/>
          </a:xfrm>
          <a:prstGeom prst="rect">
            <a:avLst/>
          </a:prstGeom>
          <a:noFill/>
          <a:ln w="9360">
            <a:noFill/>
          </a:ln>
        </p:spPr>
        <p:style>
          <a:lnRef idx="0"/>
          <a:fillRef idx="0"/>
          <a:effectRef idx="0"/>
          <a:fontRef idx="minor"/>
        </p:style>
        <p:txBody>
          <a:bodyPr lIns="90000" rIns="90000" tIns="45000" bIns="45000">
            <a:noAutofit/>
          </a:bodyPr>
          <a:p>
            <a:pPr algn="r">
              <a:lnSpc>
                <a:spcPct val="100000"/>
              </a:lnSpc>
            </a:pPr>
            <a:fld id="{282732BC-6384-4B73-9F7D-1C281E821A41}" type="slidenum">
              <a:rPr b="0" lang="en-GB" sz="800" spc="-1" strike="noStrike">
                <a:solidFill>
                  <a:srgbClr val="e3e3e3"/>
                </a:solidFill>
                <a:latin typeface="Arial"/>
                <a:ea typeface="DejaVu Sans"/>
              </a:rPr>
              <a:t>&lt;number&gt;</a:t>
            </a:fld>
            <a:endParaRPr b="0" lang="en-GB" sz="800" spc="-1" strike="noStrike">
              <a:latin typeface="Arial"/>
            </a:endParaRPr>
          </a:p>
        </p:txBody>
      </p:sp>
      <p:sp>
        <p:nvSpPr>
          <p:cNvPr id="349" name="CustomShape 3"/>
          <p:cNvSpPr/>
          <p:nvPr/>
        </p:nvSpPr>
        <p:spPr>
          <a:xfrm>
            <a:off x="3127320" y="-241200"/>
            <a:ext cx="183240" cy="456120"/>
          </a:xfrm>
          <a:prstGeom prst="rect">
            <a:avLst/>
          </a:prstGeom>
          <a:noFill/>
          <a:ln w="9360">
            <a:noFill/>
          </a:ln>
        </p:spPr>
        <p:style>
          <a:lnRef idx="0"/>
          <a:fillRef idx="0"/>
          <a:effectRef idx="0"/>
          <a:fontRef idx="minor"/>
        </p:style>
      </p:sp>
      <p:sp>
        <p:nvSpPr>
          <p:cNvPr id="350" name="PlaceHolder 4"/>
          <p:cNvSpPr>
            <a:spLocks noGrp="1"/>
          </p:cNvSpPr>
          <p:nvPr>
            <p:ph type="title"/>
          </p:nvPr>
        </p:nvSpPr>
        <p:spPr>
          <a:xfrm>
            <a:off x="457200" y="273240"/>
            <a:ext cx="8228880" cy="1145160"/>
          </a:xfrm>
          <a:prstGeom prst="rect">
            <a:avLst/>
          </a:prstGeom>
        </p:spPr>
        <p:txBody>
          <a:bodyPr lIns="0" rIns="0" tIns="0" bIns="0" anchor="ctr">
            <a:spAutoFit/>
          </a:bodyPr>
          <a:p>
            <a:r>
              <a:rPr b="0" lang="en-GB" sz="1800" spc="-1" strike="noStrike">
                <a:latin typeface="Arial"/>
              </a:rPr>
              <a:t>Click to edit the title text format</a:t>
            </a:r>
            <a:endParaRPr b="0" lang="en-GB" sz="1800" spc="-1" strike="noStrike">
              <a:latin typeface="Arial"/>
            </a:endParaRPr>
          </a:p>
        </p:txBody>
      </p:sp>
      <p:sp>
        <p:nvSpPr>
          <p:cNvPr id="351" name="PlaceHolder 5"/>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latin typeface="Arial"/>
              </a:rPr>
              <a:t>Click to edit the outline text format</a:t>
            </a:r>
            <a:endParaRPr b="0" lang="en-GB" sz="3200" spc="-1" strike="noStrike">
              <a:latin typeface="Arial"/>
            </a:endParaRPr>
          </a:p>
          <a:p>
            <a:pPr lvl="1" marL="864000" indent="-324000">
              <a:spcBef>
                <a:spcPts val="1134"/>
              </a:spcBef>
              <a:buClr>
                <a:srgbClr val="000000"/>
              </a:buClr>
              <a:buSzPct val="75000"/>
              <a:buFont typeface="Symbol" charset="2"/>
              <a:buChar char=""/>
            </a:pPr>
            <a:r>
              <a:rPr b="0" lang="en-GB" sz="2800" spc="-1" strike="noStrike">
                <a:latin typeface="Arial"/>
              </a:rPr>
              <a:t>Second Outline Level</a:t>
            </a:r>
            <a:endParaRPr b="0" lang="en-GB" sz="2800" spc="-1" strike="noStrike">
              <a:latin typeface="Arial"/>
            </a:endParaRPr>
          </a:p>
          <a:p>
            <a:pPr lvl="2" marL="1296000" indent="-288000">
              <a:spcBef>
                <a:spcPts val="850"/>
              </a:spcBef>
              <a:buClr>
                <a:srgbClr val="000000"/>
              </a:buClr>
              <a:buSzPct val="45000"/>
              <a:buFont typeface="Wingdings" charset="2"/>
              <a:buChar char=""/>
            </a:pPr>
            <a:r>
              <a:rPr b="0" lang="en-GB" sz="2400" spc="-1" strike="noStrike">
                <a:latin typeface="Arial"/>
              </a:rPr>
              <a:t>Third Outline Level</a:t>
            </a:r>
            <a:endParaRPr b="0" lang="en-GB" sz="2400" spc="-1" strike="noStrike">
              <a:latin typeface="Arial"/>
            </a:endParaRPr>
          </a:p>
          <a:p>
            <a:pPr lvl="3" marL="1728000" indent="-216000">
              <a:spcBef>
                <a:spcPts val="567"/>
              </a:spcBef>
              <a:buClr>
                <a:srgbClr val="000000"/>
              </a:buClr>
              <a:buSzPct val="75000"/>
              <a:buFont typeface="Symbol" charset="2"/>
              <a:buChar char=""/>
            </a:pPr>
            <a:r>
              <a:rPr b="0" lang="en-GB" sz="2000" spc="-1" strike="noStrike">
                <a:latin typeface="Arial"/>
              </a:rPr>
              <a:t>Fourth Outline Level</a:t>
            </a:r>
            <a:endParaRPr b="0" lang="en-GB" sz="2000" spc="-1" strike="noStrike">
              <a:latin typeface="Arial"/>
            </a:endParaRPr>
          </a:p>
          <a:p>
            <a:pPr lvl="4" marL="2160000" indent="-216000">
              <a:spcBef>
                <a:spcPts val="283"/>
              </a:spcBef>
              <a:buClr>
                <a:srgbClr val="000000"/>
              </a:buClr>
              <a:buSzPct val="45000"/>
              <a:buFont typeface="Wingdings" charset="2"/>
              <a:buChar char=""/>
            </a:pPr>
            <a:r>
              <a:rPr b="0" lang="en-GB" sz="2000" spc="-1" strike="noStrike">
                <a:latin typeface="Arial"/>
              </a:rPr>
              <a:t>Fifth Outline Level</a:t>
            </a:r>
            <a:endParaRPr b="0" lang="en-GB" sz="2000" spc="-1" strike="noStrike">
              <a:latin typeface="Arial"/>
            </a:endParaRPr>
          </a:p>
          <a:p>
            <a:pPr lvl="5" marL="2592000" indent="-216000">
              <a:spcBef>
                <a:spcPts val="283"/>
              </a:spcBef>
              <a:buClr>
                <a:srgbClr val="000000"/>
              </a:buClr>
              <a:buSzPct val="45000"/>
              <a:buFont typeface="Wingdings" charset="2"/>
              <a:buChar char=""/>
            </a:pPr>
            <a:r>
              <a:rPr b="0" lang="en-GB" sz="2000" spc="-1" strike="noStrike">
                <a:latin typeface="Arial"/>
              </a:rPr>
              <a:t>Sixth Outline Level</a:t>
            </a:r>
            <a:endParaRPr b="0" lang="en-GB" sz="2000" spc="-1" strike="noStrike">
              <a:latin typeface="Arial"/>
            </a:endParaRPr>
          </a:p>
          <a:p>
            <a:pPr lvl="6" marL="3024000" indent="-216000">
              <a:spcBef>
                <a:spcPts val="283"/>
              </a:spcBef>
              <a:buClr>
                <a:srgbClr val="000000"/>
              </a:buClr>
              <a:buSzPct val="45000"/>
              <a:buFont typeface="Wingdings" charset="2"/>
              <a:buChar char=""/>
            </a:pPr>
            <a:r>
              <a:rPr b="0" lang="en-GB" sz="2000" spc="-1" strike="noStrike">
                <a:latin typeface="Arial"/>
              </a:rPr>
              <a:t>Seventh Outline Level</a:t>
            </a:r>
            <a:endParaRPr b="0" lang="en-GB"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png"/><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slideLayout" Target="../slideLayouts/slideLayout13.xml"/><Relationship Id="rId8"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45.png"/><Relationship Id="rId2" Type="http://schemas.openxmlformats.org/officeDocument/2006/relationships/image" Target="../media/image46.png"/><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slideLayout" Target="../slideLayouts/slideLayout13.xml"/><Relationship Id="rId6"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image" Target="../media/image50.png"/><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slideLayout" Target="../slideLayouts/slideLayout13.xml"/><Relationship Id="rId7"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slideLayout" Target="../slideLayouts/slideLayout13.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png"/><Relationship Id="rId3" Type="http://schemas.openxmlformats.org/officeDocument/2006/relationships/slideLayout" Target="../slideLayouts/slideLayout13.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image" Target="../media/image59.png"/><Relationship Id="rId3" Type="http://schemas.openxmlformats.org/officeDocument/2006/relationships/slideLayout" Target="../slideLayouts/slideLayout13.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image" Target="../media/image61.png"/><Relationship Id="rId3" Type="http://schemas.openxmlformats.org/officeDocument/2006/relationships/slideLayout" Target="../slideLayouts/slideLayout13.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62.jpeg"/><Relationship Id="rId2" Type="http://schemas.openxmlformats.org/officeDocument/2006/relationships/slideLayout" Target="../slideLayouts/slideLayout37.xml"/><Relationship Id="rId3"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slideLayout" Target="../slideLayouts/slideLayout61.xml"/><Relationship Id="rId3"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image" Target="../media/image65.png"/><Relationship Id="rId3" Type="http://schemas.openxmlformats.org/officeDocument/2006/relationships/image" Target="../media/image66.png"/><Relationship Id="rId4" Type="http://schemas.openxmlformats.org/officeDocument/2006/relationships/image" Target="../media/image67.png"/><Relationship Id="rId5" Type="http://schemas.openxmlformats.org/officeDocument/2006/relationships/slideLayout" Target="../slideLayouts/slideLayout37.xml"/><Relationship Id="rId6"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slideLayout" Target="../slideLayouts/slideLayout37.xml"/><Relationship Id="rId6"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72.png"/><Relationship Id="rId2" Type="http://schemas.openxmlformats.org/officeDocument/2006/relationships/image" Target="../media/image73.png"/><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slideLayout" Target="../slideLayouts/slideLayout37.xml"/><Relationship Id="rId6"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76.jpeg"/><Relationship Id="rId2" Type="http://schemas.openxmlformats.org/officeDocument/2006/relationships/slideLayout" Target="../slideLayouts/slideLayout85.xml"/><Relationship Id="rId3"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77.png"/><Relationship Id="rId2" Type="http://schemas.openxmlformats.org/officeDocument/2006/relationships/image" Target="../media/image78.png"/><Relationship Id="rId3" Type="http://schemas.openxmlformats.org/officeDocument/2006/relationships/image" Target="../media/image79.png"/><Relationship Id="rId4" Type="http://schemas.openxmlformats.org/officeDocument/2006/relationships/slideLayout" Target="../slideLayouts/slideLayout13.xml"/><Relationship Id="rId5"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image" Target="../media/image80.png"/><Relationship Id="rId2" Type="http://schemas.openxmlformats.org/officeDocument/2006/relationships/slideLayout" Target="../slideLayouts/slideLayout101.xml"/><Relationship Id="rId3"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01.xml"/><Relationship Id="rId6"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85.png"/><Relationship Id="rId2" Type="http://schemas.openxmlformats.org/officeDocument/2006/relationships/slideLayout" Target="../slideLayouts/slideLayout37.xml"/>
</Relationships>
</file>

<file path=ppt/slides/_rels/slide29.xml.rels><?xml version="1.0" encoding="UTF-8"?>
<Relationships xmlns="http://schemas.openxmlformats.org/package/2006/relationships"><Relationship Id="rId1" Type="http://schemas.openxmlformats.org/officeDocument/2006/relationships/image" Target="../media/image86.jpeg"/><Relationship Id="rId2" Type="http://schemas.openxmlformats.org/officeDocument/2006/relationships/image" Target="../media/image87.png"/><Relationship Id="rId3" Type="http://schemas.openxmlformats.org/officeDocument/2006/relationships/image" Target="../media/image88.png"/><Relationship Id="rId4" Type="http://schemas.openxmlformats.org/officeDocument/2006/relationships/image" Target="../media/image89.wmf"/><Relationship Id="rId5" Type="http://schemas.openxmlformats.org/officeDocument/2006/relationships/image" Target="../media/image90.png"/><Relationship Id="rId6" Type="http://schemas.openxmlformats.org/officeDocument/2006/relationships/image" Target="../media/image91.jpeg"/><Relationship Id="rId7" Type="http://schemas.openxmlformats.org/officeDocument/2006/relationships/slideLayout" Target="../slideLayouts/slideLayout101.xml"/><Relationship Id="rId8"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92.png"/><Relationship Id="rId2" Type="http://schemas.openxmlformats.org/officeDocument/2006/relationships/image" Target="../media/image93.png"/><Relationship Id="rId3" Type="http://schemas.openxmlformats.org/officeDocument/2006/relationships/image" Target="../media/image94.png"/><Relationship Id="rId4" Type="http://schemas.openxmlformats.org/officeDocument/2006/relationships/slideLayout" Target="../slideLayouts/slideLayout13.xml"/><Relationship Id="rId5"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image" Target="../media/image95.png"/><Relationship Id="rId2" Type="http://schemas.openxmlformats.org/officeDocument/2006/relationships/image" Target="../media/image96.png"/><Relationship Id="rId3" Type="http://schemas.openxmlformats.org/officeDocument/2006/relationships/image" Target="../media/image97.png"/><Relationship Id="rId4" Type="http://schemas.openxmlformats.org/officeDocument/2006/relationships/image" Target="../media/image98.png"/><Relationship Id="rId5" Type="http://schemas.openxmlformats.org/officeDocument/2006/relationships/slideLayout" Target="../slideLayouts/slideLayout13.xml"/><Relationship Id="rId6" Type="http://schemas.openxmlformats.org/officeDocument/2006/relationships/notesSlide" Target="../notesSlides/notesSlide31.xml"/>
</Relationships>
</file>

<file path=ppt/slides/_rels/slide32.xml.rels><?xml version="1.0" encoding="UTF-8"?>
<Relationships xmlns="http://schemas.openxmlformats.org/package/2006/relationships"><Relationship Id="rId1" Type="http://schemas.openxmlformats.org/officeDocument/2006/relationships/image" Target="../media/image99.png"/><Relationship Id="rId2" Type="http://schemas.openxmlformats.org/officeDocument/2006/relationships/image" Target="../media/image100.png"/><Relationship Id="rId3" Type="http://schemas.openxmlformats.org/officeDocument/2006/relationships/image" Target="../media/image101.png"/><Relationship Id="rId4" Type="http://schemas.openxmlformats.org/officeDocument/2006/relationships/image" Target="../media/image102.png"/><Relationship Id="rId5" Type="http://schemas.openxmlformats.org/officeDocument/2006/relationships/image" Target="../media/image103.png"/><Relationship Id="rId6" Type="http://schemas.openxmlformats.org/officeDocument/2006/relationships/image" Target="../media/image104.png"/><Relationship Id="rId7" Type="http://schemas.openxmlformats.org/officeDocument/2006/relationships/slideLayout" Target="../slideLayouts/slideLayout109.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09.xml"/>
</Relationships>
</file>

<file path=ppt/slides/_rels/slide34.xml.rels><?xml version="1.0" encoding="UTF-8"?>
<Relationships xmlns="http://schemas.openxmlformats.org/package/2006/relationships"><Relationship Id="rId1" Type="http://schemas.openxmlformats.org/officeDocument/2006/relationships/image" Target="../media/image105.png"/><Relationship Id="rId2" Type="http://schemas.openxmlformats.org/officeDocument/2006/relationships/slideLayout" Target="../slideLayouts/slideLayout37.xml"/><Relationship Id="rId3" Type="http://schemas.openxmlformats.org/officeDocument/2006/relationships/notesSlide" Target="../notesSlides/notesSlide34.xml"/>
</Relationships>
</file>

<file path=ppt/slides/_rels/slide35.xml.rels><?xml version="1.0" encoding="UTF-8"?>
<Relationships xmlns="http://schemas.openxmlformats.org/package/2006/relationships"><Relationship Id="rId1" Type="http://schemas.openxmlformats.org/officeDocument/2006/relationships/image" Target="../media/image106.png"/><Relationship Id="rId2" Type="http://schemas.openxmlformats.org/officeDocument/2006/relationships/image" Target="../media/image107.png"/><Relationship Id="rId3" Type="http://schemas.openxmlformats.org/officeDocument/2006/relationships/slideLayout" Target="../slideLayouts/slideLayout109.xml"/>
</Relationships>
</file>

<file path=ppt/slides/_rels/slide36.xml.rels><?xml version="1.0" encoding="UTF-8"?>
<Relationships xmlns="http://schemas.openxmlformats.org/package/2006/relationships"><Relationship Id="rId1" Type="http://schemas.openxmlformats.org/officeDocument/2006/relationships/image" Target="../media/image108.png"/><Relationship Id="rId2" Type="http://schemas.openxmlformats.org/officeDocument/2006/relationships/image" Target="../media/image109.png"/><Relationship Id="rId3" Type="http://schemas.openxmlformats.org/officeDocument/2006/relationships/image" Target="../media/image110.png"/><Relationship Id="rId4" Type="http://schemas.openxmlformats.org/officeDocument/2006/relationships/slideLayout" Target="../slideLayouts/slideLayout109.xml"/>
</Relationships>
</file>

<file path=ppt/slides/_rels/slide37.xml.rels><?xml version="1.0" encoding="UTF-8"?>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09.xml"/><Relationship Id="rId5"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image" Target="../media/image114.png"/><Relationship Id="rId2" Type="http://schemas.openxmlformats.org/officeDocument/2006/relationships/image" Target="../media/image115.png"/><Relationship Id="rId3" Type="http://schemas.openxmlformats.org/officeDocument/2006/relationships/image" Target="../media/image116.png"/><Relationship Id="rId4" Type="http://schemas.openxmlformats.org/officeDocument/2006/relationships/slideLayout" Target="../slideLayouts/slideLayout109.xml"/>
</Relationships>
</file>

<file path=ppt/slides/_rels/slide39.xml.rels><?xml version="1.0" encoding="UTF-8"?>
<Relationships xmlns="http://schemas.openxmlformats.org/package/2006/relationships"><Relationship Id="rId1" Type="http://schemas.openxmlformats.org/officeDocument/2006/relationships/image" Target="../media/image117.png"/><Relationship Id="rId2" Type="http://schemas.openxmlformats.org/officeDocument/2006/relationships/image" Target="../media/image118.png"/><Relationship Id="rId3" Type="http://schemas.openxmlformats.org/officeDocument/2006/relationships/image" Target="../media/image119.png"/><Relationship Id="rId4" Type="http://schemas.openxmlformats.org/officeDocument/2006/relationships/slideLayout" Target="../slideLayouts/slideLayout13.xml"/><Relationship Id="rId5"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image" Target="../media/image120.png"/><Relationship Id="rId2" Type="http://schemas.openxmlformats.org/officeDocument/2006/relationships/image" Target="../media/image121.png"/><Relationship Id="rId3"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image" Target="../media/image122.png"/><Relationship Id="rId2" Type="http://schemas.openxmlformats.org/officeDocument/2006/relationships/image" Target="../media/image123.png"/><Relationship Id="rId3" Type="http://schemas.openxmlformats.org/officeDocument/2006/relationships/image" Target="../media/image124.jpeg"/><Relationship Id="rId4" Type="http://schemas.openxmlformats.org/officeDocument/2006/relationships/image" Target="../media/image125.png"/><Relationship Id="rId5" Type="http://schemas.openxmlformats.org/officeDocument/2006/relationships/image" Target="../media/image126.png"/><Relationship Id="rId6" Type="http://schemas.openxmlformats.org/officeDocument/2006/relationships/image" Target="../media/image127.png"/><Relationship Id="rId7" Type="http://schemas.openxmlformats.org/officeDocument/2006/relationships/oleObject" Target="../embeddings/oleObject1.bin"/><Relationship Id="rId8" Type="http://schemas.openxmlformats.org/officeDocument/2006/relationships/image" Target="../media/image128.wmf"/><Relationship Id="rId9" Type="http://schemas.openxmlformats.org/officeDocument/2006/relationships/slideLayout" Target="../slideLayouts/slideLayout29.xml"/><Relationship Id="rId10" Type="http://schemas.openxmlformats.org/officeDocument/2006/relationships/notesSlide" Target="../notesSlides/notesSlide41.xml"/>
</Relationships>
</file>

<file path=ppt/slides/_rels/slide42.xml.rels><?xml version="1.0" encoding="UTF-8"?>
<Relationships xmlns="http://schemas.openxmlformats.org/package/2006/relationships"><Relationship Id="rId1" Type="http://schemas.openxmlformats.org/officeDocument/2006/relationships/image" Target="../media/image129.jpeg"/><Relationship Id="rId2" Type="http://schemas.openxmlformats.org/officeDocument/2006/relationships/slideLayout" Target="../slideLayouts/slideLayout13.xml"/><Relationship Id="rId3" Type="http://schemas.openxmlformats.org/officeDocument/2006/relationships/notesSlide" Target="../notesSlides/notesSlide42.xml"/>
</Relationships>
</file>

<file path=ppt/slides/_rels/slide43.xml.rels><?xml version="1.0" encoding="UTF-8"?>
<Relationships xmlns="http://schemas.openxmlformats.org/package/2006/relationships"><Relationship Id="rId1" Type="http://schemas.openxmlformats.org/officeDocument/2006/relationships/image" Target="../media/image130.png"/><Relationship Id="rId2" Type="http://schemas.openxmlformats.org/officeDocument/2006/relationships/image" Target="../media/image131.png"/><Relationship Id="rId3" Type="http://schemas.openxmlformats.org/officeDocument/2006/relationships/image" Target="../media/image132.png"/><Relationship Id="rId4" Type="http://schemas.openxmlformats.org/officeDocument/2006/relationships/image" Target="../media/image133.gif"/><Relationship Id="rId5" Type="http://schemas.openxmlformats.org/officeDocument/2006/relationships/image" Target="../media/image134.jpeg"/><Relationship Id="rId6" Type="http://schemas.openxmlformats.org/officeDocument/2006/relationships/image" Target="../media/image135.png"/><Relationship Id="rId7" Type="http://schemas.openxmlformats.org/officeDocument/2006/relationships/slideLayout" Target="../slideLayouts/slideLayout13.xml"/><Relationship Id="rId8" Type="http://schemas.openxmlformats.org/officeDocument/2006/relationships/notesSlide" Target="../notesSlides/notesSlide43.xml"/>
</Relationships>
</file>

<file path=ppt/slides/_rels/slide44.xml.rels><?xml version="1.0" encoding="UTF-8"?>
<Relationships xmlns="http://schemas.openxmlformats.org/package/2006/relationships"><Relationship Id="rId1" Type="http://schemas.openxmlformats.org/officeDocument/2006/relationships/image" Target="../media/image136.png"/><Relationship Id="rId2" Type="http://schemas.openxmlformats.org/officeDocument/2006/relationships/slideLayout" Target="../slideLayouts/slideLayout13.xml"/><Relationship Id="rId3" Type="http://schemas.openxmlformats.org/officeDocument/2006/relationships/notesSlide" Target="../notesSlides/notesSlide4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30.png"/><Relationship Id="rId7" Type="http://schemas.openxmlformats.org/officeDocument/2006/relationships/slideLayout" Target="../slideLayouts/slideLayout37.xml"/><Relationship Id="rId8"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37.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slideLayout" Target="../slideLayouts/slideLayout37.xml"/><Relationship Id="rId8"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CustomShape 1"/>
          <p:cNvSpPr/>
          <p:nvPr/>
        </p:nvSpPr>
        <p:spPr>
          <a:xfrm>
            <a:off x="457200" y="2603520"/>
            <a:ext cx="8228880" cy="1689120"/>
          </a:xfrm>
          <a:prstGeom prst="rect">
            <a:avLst/>
          </a:prstGeom>
          <a:solidFill>
            <a:srgbClr val="3967a0"/>
          </a:solidFill>
          <a:ln>
            <a:noFill/>
          </a:ln>
        </p:spPr>
        <p:style>
          <a:lnRef idx="0"/>
          <a:fillRef idx="0"/>
          <a:effectRef idx="0"/>
          <a:fontRef idx="minor"/>
        </p:style>
        <p:txBody>
          <a:bodyPr lIns="90000" rIns="90000" tIns="45000" bIns="45000" anchor="ctr">
            <a:noAutofit/>
          </a:bodyPr>
          <a:p>
            <a:pPr algn="ctr">
              <a:lnSpc>
                <a:spcPct val="100000"/>
              </a:lnSpc>
            </a:pPr>
            <a:r>
              <a:rPr b="1" lang="en-GB" sz="3150" spc="-1" strike="noStrike">
                <a:solidFill>
                  <a:srgbClr val="ffffff"/>
                </a:solidFill>
                <a:latin typeface="Consolas"/>
              </a:rPr>
              <a:t>ПОДАТОЧНА КОМУНИКАЦИЈА ВО LabVIEW</a:t>
            </a:r>
            <a:endParaRPr b="0" lang="en-GB" sz="3150" spc="-1" strike="noStrike">
              <a:latin typeface="Arial"/>
            </a:endParaRPr>
          </a:p>
        </p:txBody>
      </p:sp>
      <p:sp>
        <p:nvSpPr>
          <p:cNvPr id="433" name="CustomShape 2"/>
          <p:cNvSpPr/>
          <p:nvPr/>
        </p:nvSpPr>
        <p:spPr>
          <a:xfrm>
            <a:off x="6553080" y="6248520"/>
            <a:ext cx="2133000" cy="456480"/>
          </a:xfrm>
          <a:prstGeom prst="rect">
            <a:avLst/>
          </a:prstGeom>
          <a:noFill/>
          <a:ln w="9360">
            <a:noFill/>
          </a:ln>
        </p:spPr>
        <p:style>
          <a:lnRef idx="0"/>
          <a:fillRef idx="0"/>
          <a:effectRef idx="0"/>
          <a:fontRef idx="minor"/>
        </p:style>
        <p:txBody>
          <a:bodyPr lIns="90000" rIns="90000" tIns="45000" bIns="45000" anchor="b">
            <a:noAutofit/>
          </a:bodyPr>
          <a:p>
            <a:pPr algn="r">
              <a:lnSpc>
                <a:spcPct val="100000"/>
              </a:lnSpc>
            </a:pPr>
            <a:fld id="{E0636A2D-7D89-4788-A816-535A17325B48}" type="slidenum">
              <a:rPr b="0" lang="en-GB" sz="750" spc="-1" strike="noStrike">
                <a:solidFill>
                  <a:srgbClr val="000000"/>
                </a:solidFill>
                <a:latin typeface="Arial"/>
              </a:rPr>
              <a:t>&lt;number&gt;</a:t>
            </a:fld>
            <a:endParaRPr b="0" lang="en-GB" sz="750" spc="-1" strike="noStrike">
              <a:latin typeface="Arial"/>
            </a:endParaRPr>
          </a:p>
        </p:txBody>
      </p:sp>
      <p:sp>
        <p:nvSpPr>
          <p:cNvPr id="434" name="CustomShape 3"/>
          <p:cNvSpPr/>
          <p:nvPr/>
        </p:nvSpPr>
        <p:spPr>
          <a:xfrm>
            <a:off x="1547640" y="5221440"/>
            <a:ext cx="6171480" cy="666720"/>
          </a:xfrm>
          <a:prstGeom prst="rect">
            <a:avLst/>
          </a:prstGeom>
          <a:noFill/>
          <a:ln>
            <a:noFill/>
          </a:ln>
        </p:spPr>
        <p:style>
          <a:lnRef idx="0"/>
          <a:fillRef idx="0"/>
          <a:effectRef idx="0"/>
          <a:fontRef idx="minor"/>
        </p:style>
      </p:sp>
      <p:sp>
        <p:nvSpPr>
          <p:cNvPr id="435" name="CustomShape 4"/>
          <p:cNvSpPr/>
          <p:nvPr/>
        </p:nvSpPr>
        <p:spPr>
          <a:xfrm>
            <a:off x="457200" y="4483080"/>
            <a:ext cx="8228880" cy="601200"/>
          </a:xfrm>
          <a:prstGeom prst="rect">
            <a:avLst/>
          </a:prstGeom>
          <a:noFill/>
          <a:ln>
            <a:noFill/>
          </a:ln>
        </p:spPr>
        <p:style>
          <a:lnRef idx="0"/>
          <a:fillRef idx="0"/>
          <a:effectRef idx="0"/>
          <a:fontRef idx="minor"/>
        </p:style>
      </p:sp>
    </p:spTree>
  </p:cSld>
  <mc:AlternateContent>
    <mc:Choice Requires="p14">
      <p:transition spd="med" p14:dur="700">
        <p:fade/>
      </p:transition>
    </mc:Choice>
    <mc:Fallback>
      <p:transition spd="med">
        <p:fade/>
      </p:transition>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98"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800" spc="-1" strike="noStrike">
                <a:solidFill>
                  <a:srgbClr val="065fa8"/>
                </a:solidFill>
                <a:latin typeface="Arial Narrow"/>
                <a:ea typeface="DejaVu Sans"/>
              </a:rPr>
              <a:t>Цел на комуникацијата</a:t>
            </a:r>
            <a:endParaRPr b="0" lang="en-GB" sz="4800" spc="-1" strike="noStrike">
              <a:latin typeface="Arial"/>
            </a:endParaRPr>
          </a:p>
        </p:txBody>
      </p:sp>
      <p:sp>
        <p:nvSpPr>
          <p:cNvPr id="499" name="CustomShape 2"/>
          <p:cNvSpPr/>
          <p:nvPr/>
        </p:nvSpPr>
        <p:spPr>
          <a:xfrm>
            <a:off x="311760" y="1184040"/>
            <a:ext cx="4799520" cy="464724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720"/>
              </a:spcBef>
            </a:pPr>
            <a:r>
              <a:rPr b="1" lang="en-GB" sz="3200" spc="-1" strike="noStrike">
                <a:solidFill>
                  <a:srgbClr val="000000"/>
                </a:solidFill>
                <a:latin typeface="Arial Narrow"/>
                <a:ea typeface="DejaVu Sans"/>
              </a:rPr>
              <a:t>Внатрешен процес: </a:t>
            </a:r>
            <a:r>
              <a:rPr b="0" lang="en-GB" sz="2800" spc="-1" strike="noStrike">
                <a:solidFill>
                  <a:srgbClr val="000000"/>
                </a:solidFill>
                <a:latin typeface="Arial Narrow"/>
                <a:ea typeface="DejaVu Sans"/>
              </a:rPr>
              <a:t>размената на податоцисе изведува во рамките на една апликација</a:t>
            </a:r>
            <a:endParaRPr b="0" lang="en-GB" sz="2800" spc="-1" strike="noStrike">
              <a:latin typeface="Arial"/>
            </a:endParaRPr>
          </a:p>
          <a:p>
            <a:pPr>
              <a:lnSpc>
                <a:spcPct val="100000"/>
              </a:lnSpc>
              <a:spcBef>
                <a:spcPts val="641"/>
              </a:spcBef>
            </a:pPr>
            <a:endParaRPr b="0" lang="en-GB" sz="2800" spc="-1" strike="noStrike">
              <a:latin typeface="Arial"/>
            </a:endParaRPr>
          </a:p>
          <a:p>
            <a:pPr>
              <a:lnSpc>
                <a:spcPct val="100000"/>
              </a:lnSpc>
              <a:spcBef>
                <a:spcPts val="720"/>
              </a:spcBef>
            </a:pPr>
            <a:r>
              <a:rPr b="1" lang="en-GB" sz="3200" spc="-1" strike="noStrike">
                <a:solidFill>
                  <a:srgbClr val="000000"/>
                </a:solidFill>
                <a:latin typeface="Arial Narrow"/>
                <a:ea typeface="DejaVu Sans"/>
              </a:rPr>
              <a:t>Помеѓу хардвер</a:t>
            </a:r>
            <a:r>
              <a:rPr b="0" lang="en-GB" sz="3200" spc="-1" strike="noStrike">
                <a:solidFill>
                  <a:srgbClr val="000000"/>
                </a:solidFill>
                <a:latin typeface="Arial Narrow"/>
                <a:ea typeface="DejaVu Sans"/>
              </a:rPr>
              <a:t>: </a:t>
            </a:r>
            <a:r>
              <a:rPr b="0" lang="en-GB" sz="2800" spc="-1" strike="noStrike">
                <a:solidFill>
                  <a:srgbClr val="000000"/>
                </a:solidFill>
                <a:latin typeface="Arial Narrow"/>
                <a:ea typeface="DejaVu Sans"/>
              </a:rPr>
              <a:t>комуникација помеѓу повеќе физички системи, често преку мрежа</a:t>
            </a:r>
            <a:endParaRPr b="0" lang="en-GB" sz="2800" spc="-1" strike="noStrike">
              <a:latin typeface="Arial"/>
            </a:endParaRPr>
          </a:p>
          <a:p>
            <a:pPr>
              <a:lnSpc>
                <a:spcPct val="100000"/>
              </a:lnSpc>
              <a:spcBef>
                <a:spcPts val="641"/>
              </a:spcBef>
            </a:pPr>
            <a:endParaRPr b="0" lang="en-GB" sz="2800" spc="-1" strike="noStrike">
              <a:latin typeface="Arial"/>
            </a:endParaRPr>
          </a:p>
        </p:txBody>
      </p:sp>
      <p:grpSp>
        <p:nvGrpSpPr>
          <p:cNvPr id="500" name="Group 3"/>
          <p:cNvGrpSpPr/>
          <p:nvPr/>
        </p:nvGrpSpPr>
        <p:grpSpPr>
          <a:xfrm>
            <a:off x="5105520" y="3886200"/>
            <a:ext cx="3002400" cy="2197440"/>
            <a:chOff x="5105520" y="3886200"/>
            <a:chExt cx="3002400" cy="2197440"/>
          </a:xfrm>
        </p:grpSpPr>
        <p:pic>
          <p:nvPicPr>
            <p:cNvPr id="501" name="Picture 2" descr=""/>
            <p:cNvPicPr/>
            <p:nvPr/>
          </p:nvPicPr>
          <p:blipFill>
            <a:blip r:embed="rId1"/>
            <a:stretch/>
          </p:blipFill>
          <p:spPr>
            <a:xfrm>
              <a:off x="6172200" y="3886200"/>
              <a:ext cx="1039680" cy="837000"/>
            </a:xfrm>
            <a:prstGeom prst="rect">
              <a:avLst/>
            </a:prstGeom>
            <a:ln w="9360">
              <a:noFill/>
            </a:ln>
          </p:spPr>
        </p:pic>
        <p:pic>
          <p:nvPicPr>
            <p:cNvPr id="502" name="Picture 3" descr=""/>
            <p:cNvPicPr/>
            <p:nvPr/>
          </p:nvPicPr>
          <p:blipFill>
            <a:blip r:embed="rId2"/>
            <a:stretch/>
          </p:blipFill>
          <p:spPr>
            <a:xfrm>
              <a:off x="7086600" y="5410080"/>
              <a:ext cx="1021320" cy="379800"/>
            </a:xfrm>
            <a:prstGeom prst="rect">
              <a:avLst/>
            </a:prstGeom>
            <a:ln w="9360">
              <a:noFill/>
            </a:ln>
          </p:spPr>
        </p:pic>
        <p:pic>
          <p:nvPicPr>
            <p:cNvPr id="503" name="Picture 4" descr=""/>
            <p:cNvPicPr/>
            <p:nvPr/>
          </p:nvPicPr>
          <p:blipFill>
            <a:blip r:embed="rId3"/>
            <a:stretch/>
          </p:blipFill>
          <p:spPr>
            <a:xfrm>
              <a:off x="5105520" y="5410080"/>
              <a:ext cx="1319760" cy="673560"/>
            </a:xfrm>
            <a:prstGeom prst="rect">
              <a:avLst/>
            </a:prstGeom>
            <a:ln w="9360">
              <a:noFill/>
            </a:ln>
          </p:spPr>
        </p:pic>
        <p:sp>
          <p:nvSpPr>
            <p:cNvPr id="504" name="CustomShape 4"/>
            <p:cNvSpPr/>
            <p:nvPr/>
          </p:nvSpPr>
          <p:spPr>
            <a:xfrm rot="18414000">
              <a:off x="5870880" y="4887000"/>
              <a:ext cx="547560" cy="283680"/>
            </a:xfrm>
            <a:prstGeom prst="lef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sp>
          <p:nvSpPr>
            <p:cNvPr id="505" name="CustomShape 5"/>
            <p:cNvSpPr/>
            <p:nvPr/>
          </p:nvSpPr>
          <p:spPr>
            <a:xfrm rot="3337800">
              <a:off x="7008480" y="4888080"/>
              <a:ext cx="547560" cy="283680"/>
            </a:xfrm>
            <a:prstGeom prst="lef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sp>
          <p:nvSpPr>
            <p:cNvPr id="506" name="CustomShape 6"/>
            <p:cNvSpPr/>
            <p:nvPr/>
          </p:nvSpPr>
          <p:spPr>
            <a:xfrm>
              <a:off x="6474960" y="5498280"/>
              <a:ext cx="547560" cy="283680"/>
            </a:xfrm>
            <a:prstGeom prst="lef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grpSp>
      <p:grpSp>
        <p:nvGrpSpPr>
          <p:cNvPr id="507" name="Group 7"/>
          <p:cNvGrpSpPr/>
          <p:nvPr/>
        </p:nvGrpSpPr>
        <p:grpSpPr>
          <a:xfrm>
            <a:off x="5029200" y="1388880"/>
            <a:ext cx="3504240" cy="1869840"/>
            <a:chOff x="5029200" y="1388880"/>
            <a:chExt cx="3504240" cy="1869840"/>
          </a:xfrm>
        </p:grpSpPr>
        <p:pic>
          <p:nvPicPr>
            <p:cNvPr id="508" name="Picture 5" descr=""/>
            <p:cNvPicPr/>
            <p:nvPr/>
          </p:nvPicPr>
          <p:blipFill>
            <a:blip r:embed="rId4"/>
            <a:stretch/>
          </p:blipFill>
          <p:spPr>
            <a:xfrm>
              <a:off x="6019920" y="1388880"/>
              <a:ext cx="1446840" cy="667800"/>
            </a:xfrm>
            <a:prstGeom prst="rect">
              <a:avLst/>
            </a:prstGeom>
            <a:ln w="9360">
              <a:noFill/>
            </a:ln>
          </p:spPr>
        </p:pic>
        <p:pic>
          <p:nvPicPr>
            <p:cNvPr id="509" name="Picture 5" descr=""/>
            <p:cNvPicPr/>
            <p:nvPr/>
          </p:nvPicPr>
          <p:blipFill>
            <a:blip r:embed="rId5"/>
            <a:stretch/>
          </p:blipFill>
          <p:spPr>
            <a:xfrm>
              <a:off x="7086600" y="2590920"/>
              <a:ext cx="1446840" cy="667800"/>
            </a:xfrm>
            <a:prstGeom prst="rect">
              <a:avLst/>
            </a:prstGeom>
            <a:ln w="9360">
              <a:noFill/>
            </a:ln>
          </p:spPr>
        </p:pic>
        <p:pic>
          <p:nvPicPr>
            <p:cNvPr id="510" name="Picture 5" descr=""/>
            <p:cNvPicPr/>
            <p:nvPr/>
          </p:nvPicPr>
          <p:blipFill>
            <a:blip r:embed="rId6"/>
            <a:stretch/>
          </p:blipFill>
          <p:spPr>
            <a:xfrm>
              <a:off x="5029200" y="2590920"/>
              <a:ext cx="1446840" cy="667800"/>
            </a:xfrm>
            <a:prstGeom prst="rect">
              <a:avLst/>
            </a:prstGeom>
            <a:ln w="9360">
              <a:noFill/>
            </a:ln>
          </p:spPr>
        </p:pic>
        <p:sp>
          <p:nvSpPr>
            <p:cNvPr id="511" name="CustomShape 8"/>
            <p:cNvSpPr/>
            <p:nvPr/>
          </p:nvSpPr>
          <p:spPr>
            <a:xfrm rot="3337800">
              <a:off x="7237080" y="2068920"/>
              <a:ext cx="547560" cy="283680"/>
            </a:xfrm>
            <a:prstGeom prst="lef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sp>
          <p:nvSpPr>
            <p:cNvPr id="512" name="CustomShape 9"/>
            <p:cNvSpPr/>
            <p:nvPr/>
          </p:nvSpPr>
          <p:spPr>
            <a:xfrm rot="7755600">
              <a:off x="5725080" y="2064960"/>
              <a:ext cx="547560" cy="283680"/>
            </a:xfrm>
            <a:prstGeom prst="lef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sp>
          <p:nvSpPr>
            <p:cNvPr id="513" name="CustomShape 10"/>
            <p:cNvSpPr/>
            <p:nvPr/>
          </p:nvSpPr>
          <p:spPr>
            <a:xfrm>
              <a:off x="6477120" y="2819520"/>
              <a:ext cx="547560" cy="283680"/>
            </a:xfrm>
            <a:prstGeom prst="lef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grpSp>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14"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3600" spc="-1" strike="noStrike">
                <a:solidFill>
                  <a:srgbClr val="065fa8"/>
                </a:solidFill>
                <a:latin typeface="Arial Narrow"/>
                <a:ea typeface="DejaVu Sans"/>
              </a:rPr>
              <a:t>Комуникација во внатрешен процес</a:t>
            </a:r>
            <a:endParaRPr b="0" lang="en-GB" sz="3600" spc="-1" strike="noStrike">
              <a:latin typeface="Arial"/>
            </a:endParaRPr>
          </a:p>
        </p:txBody>
      </p:sp>
      <p:sp>
        <p:nvSpPr>
          <p:cNvPr id="515" name="CustomShape 2"/>
          <p:cNvSpPr/>
          <p:nvPr/>
        </p:nvSpPr>
        <p:spPr>
          <a:xfrm>
            <a:off x="304920" y="1219320"/>
            <a:ext cx="5713920" cy="4647240"/>
          </a:xfrm>
          <a:prstGeom prst="rect">
            <a:avLst/>
          </a:prstGeom>
          <a:noFill/>
          <a:ln w="9360">
            <a:noFill/>
          </a:ln>
        </p:spPr>
        <p:style>
          <a:lnRef idx="0"/>
          <a:fillRef idx="0"/>
          <a:effectRef idx="0"/>
          <a:fontRef idx="minor"/>
        </p:style>
        <p:txBody>
          <a:bodyPr lIns="90000" rIns="90000" tIns="45000" bIns="45000">
            <a:noAutofit/>
          </a:bodyPr>
          <a:p>
            <a:pPr marL="343080" indent="-342000">
              <a:lnSpc>
                <a:spcPct val="100000"/>
              </a:lnSpc>
              <a:spcBef>
                <a:spcPts val="561"/>
              </a:spcBef>
              <a:buClr>
                <a:srgbClr val="000000"/>
              </a:buClr>
              <a:buFont typeface="Symbol"/>
              <a:buChar char=""/>
            </a:pPr>
            <a:r>
              <a:rPr b="0" lang="en-GB" sz="2800" spc="-1" strike="noStrike">
                <a:solidFill>
                  <a:srgbClr val="000000"/>
                </a:solidFill>
                <a:latin typeface="Arial Narrow"/>
                <a:ea typeface="DejaVu Sans"/>
              </a:rPr>
              <a:t>Комуникација во ист PC или наменски хардвер</a:t>
            </a:r>
            <a:endParaRPr b="0" lang="en-GB" sz="2800" spc="-1" strike="noStrike">
              <a:latin typeface="Arial"/>
            </a:endParaRPr>
          </a:p>
          <a:p>
            <a:pPr marL="343080" indent="-342000">
              <a:lnSpc>
                <a:spcPct val="100000"/>
              </a:lnSpc>
              <a:spcBef>
                <a:spcPts val="561"/>
              </a:spcBef>
              <a:buClr>
                <a:srgbClr val="000000"/>
              </a:buClr>
              <a:buFont typeface="Symbol"/>
              <a:buChar char=""/>
            </a:pPr>
            <a:r>
              <a:rPr b="0" lang="en-GB" sz="2800" spc="-1" strike="noStrike">
                <a:solidFill>
                  <a:srgbClr val="000000"/>
                </a:solidFill>
                <a:latin typeface="Arial Narrow"/>
                <a:ea typeface="DejaVu Sans"/>
              </a:rPr>
              <a:t>Комуникација помеѓу паралелни циклуси</a:t>
            </a:r>
            <a:endParaRPr b="0" lang="en-GB" sz="2800" spc="-1" strike="noStrike">
              <a:latin typeface="Arial"/>
            </a:endParaRPr>
          </a:p>
          <a:p>
            <a:pPr marL="343080" indent="-342000">
              <a:lnSpc>
                <a:spcPct val="100000"/>
              </a:lnSpc>
              <a:spcBef>
                <a:spcPts val="561"/>
              </a:spcBef>
              <a:buClr>
                <a:srgbClr val="000000"/>
              </a:buClr>
              <a:buFont typeface="Symbol"/>
              <a:buChar char=""/>
            </a:pPr>
            <a:r>
              <a:rPr b="0" lang="en-GB" sz="2800" spc="-1" strike="noStrike">
                <a:solidFill>
                  <a:srgbClr val="000000"/>
                </a:solidFill>
                <a:latin typeface="Arial Narrow"/>
                <a:ea typeface="DejaVu Sans"/>
              </a:rPr>
              <a:t>Циклусите можат да варираат во однос на процесниот приоритет</a:t>
            </a:r>
            <a:endParaRPr b="0" lang="en-GB" sz="2800" spc="-1" strike="noStrike">
              <a:latin typeface="Arial"/>
            </a:endParaRPr>
          </a:p>
          <a:p>
            <a:pPr marL="343080" indent="-342000">
              <a:lnSpc>
                <a:spcPct val="100000"/>
              </a:lnSpc>
              <a:spcBef>
                <a:spcPts val="561"/>
              </a:spcBef>
              <a:buClr>
                <a:srgbClr val="000000"/>
              </a:buClr>
              <a:buFont typeface="Symbol"/>
              <a:buChar char=""/>
            </a:pPr>
            <a:r>
              <a:rPr b="0" lang="en-GB" sz="2800" spc="-1" strike="noStrike">
                <a:solidFill>
                  <a:srgbClr val="000000"/>
                </a:solidFill>
                <a:latin typeface="Arial Narrow"/>
                <a:ea typeface="DejaVu Sans"/>
              </a:rPr>
              <a:t>Се користи за синхрона и асинхрона комуникација</a:t>
            </a:r>
            <a:endParaRPr b="0" lang="en-GB" sz="2800" spc="-1" strike="noStrike">
              <a:latin typeface="Arial"/>
            </a:endParaRPr>
          </a:p>
        </p:txBody>
      </p:sp>
      <p:grpSp>
        <p:nvGrpSpPr>
          <p:cNvPr id="516" name="Group 3"/>
          <p:cNvGrpSpPr/>
          <p:nvPr/>
        </p:nvGrpSpPr>
        <p:grpSpPr>
          <a:xfrm>
            <a:off x="6095880" y="1295280"/>
            <a:ext cx="2170800" cy="2208600"/>
            <a:chOff x="6095880" y="1295280"/>
            <a:chExt cx="2170800" cy="2208600"/>
          </a:xfrm>
        </p:grpSpPr>
        <p:pic>
          <p:nvPicPr>
            <p:cNvPr id="517" name="Picture 2" descr=""/>
            <p:cNvPicPr/>
            <p:nvPr/>
          </p:nvPicPr>
          <p:blipFill>
            <a:blip r:embed="rId1"/>
            <a:stretch/>
          </p:blipFill>
          <p:spPr>
            <a:xfrm>
              <a:off x="6095880" y="1295280"/>
              <a:ext cx="2170800" cy="2208600"/>
            </a:xfrm>
            <a:prstGeom prst="rect">
              <a:avLst/>
            </a:prstGeom>
            <a:ln w="9360">
              <a:noFill/>
            </a:ln>
          </p:spPr>
        </p:pic>
        <p:sp>
          <p:nvSpPr>
            <p:cNvPr id="518" name="CustomShape 4"/>
            <p:cNvSpPr/>
            <p:nvPr/>
          </p:nvSpPr>
          <p:spPr>
            <a:xfrm>
              <a:off x="6705720" y="1396440"/>
              <a:ext cx="114192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GB" sz="3200" spc="-1" strike="noStrike">
                  <a:solidFill>
                    <a:srgbClr val="808080"/>
                  </a:solidFill>
                  <a:latin typeface="Arial Narrow"/>
                  <a:ea typeface="DejaVu Sans"/>
                </a:rPr>
                <a:t>ACQ</a:t>
              </a:r>
              <a:endParaRPr b="0" lang="en-GB" sz="3200" spc="-1" strike="noStrike">
                <a:latin typeface="Arial"/>
              </a:endParaRPr>
            </a:p>
          </p:txBody>
        </p:sp>
        <p:sp>
          <p:nvSpPr>
            <p:cNvPr id="519" name="CustomShape 5"/>
            <p:cNvSpPr/>
            <p:nvPr/>
          </p:nvSpPr>
          <p:spPr>
            <a:xfrm>
              <a:off x="6705720" y="2743200"/>
              <a:ext cx="1141920" cy="5770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GB" sz="3200" spc="-1" strike="noStrike">
                  <a:solidFill>
                    <a:srgbClr val="808080"/>
                  </a:solidFill>
                  <a:latin typeface="Arial Narrow"/>
                  <a:ea typeface="DejaVu Sans"/>
                </a:rPr>
                <a:t>LOG</a:t>
              </a:r>
              <a:endParaRPr b="0" lang="en-GB" sz="3200" spc="-1" strike="noStrike">
                <a:latin typeface="Arial"/>
              </a:endParaRPr>
            </a:p>
          </p:txBody>
        </p:sp>
        <p:sp>
          <p:nvSpPr>
            <p:cNvPr id="520" name="CustomShape 6"/>
            <p:cNvSpPr/>
            <p:nvPr/>
          </p:nvSpPr>
          <p:spPr>
            <a:xfrm>
              <a:off x="7010280" y="2019240"/>
              <a:ext cx="303840" cy="684720"/>
            </a:xfrm>
            <a:prstGeom prst="downArrow">
              <a:avLst>
                <a:gd name="adj1" fmla="val 50000"/>
                <a:gd name="adj2" fmla="val 50000"/>
              </a:avLst>
            </a:prstGeom>
            <a:solidFill>
              <a:schemeClr val="accent1"/>
            </a:solidFill>
            <a:ln w="9360">
              <a:solidFill>
                <a:schemeClr val="tx1"/>
              </a:solidFill>
              <a:round/>
            </a:ln>
          </p:spPr>
          <p:style>
            <a:lnRef idx="0"/>
            <a:fillRef idx="0"/>
            <a:effectRef idx="0"/>
            <a:fontRef idx="minor"/>
          </p:style>
        </p:sp>
      </p:grpSp>
      <p:grpSp>
        <p:nvGrpSpPr>
          <p:cNvPr id="521" name="Group 7"/>
          <p:cNvGrpSpPr/>
          <p:nvPr/>
        </p:nvGrpSpPr>
        <p:grpSpPr>
          <a:xfrm>
            <a:off x="5334120" y="4191120"/>
            <a:ext cx="3504240" cy="1869480"/>
            <a:chOff x="5334120" y="4191120"/>
            <a:chExt cx="3504240" cy="1869480"/>
          </a:xfrm>
        </p:grpSpPr>
        <p:grpSp>
          <p:nvGrpSpPr>
            <p:cNvPr id="522" name="Group 8"/>
            <p:cNvGrpSpPr/>
            <p:nvPr/>
          </p:nvGrpSpPr>
          <p:grpSpPr>
            <a:xfrm>
              <a:off x="5334120" y="4191120"/>
              <a:ext cx="3504240" cy="1869480"/>
              <a:chOff x="5334120" y="4191120"/>
              <a:chExt cx="3504240" cy="1869480"/>
            </a:xfrm>
          </p:grpSpPr>
          <p:pic>
            <p:nvPicPr>
              <p:cNvPr id="523" name="Picture 5" descr=""/>
              <p:cNvPicPr/>
              <p:nvPr/>
            </p:nvPicPr>
            <p:blipFill>
              <a:blip r:embed="rId2"/>
              <a:stretch/>
            </p:blipFill>
            <p:spPr>
              <a:xfrm>
                <a:off x="6324480" y="4191120"/>
                <a:ext cx="1446840" cy="667800"/>
              </a:xfrm>
              <a:prstGeom prst="rect">
                <a:avLst/>
              </a:prstGeom>
              <a:ln w="9360">
                <a:noFill/>
              </a:ln>
            </p:spPr>
          </p:pic>
          <p:pic>
            <p:nvPicPr>
              <p:cNvPr id="524" name="Picture 5" descr=""/>
              <p:cNvPicPr/>
              <p:nvPr/>
            </p:nvPicPr>
            <p:blipFill>
              <a:blip r:embed="rId3"/>
              <a:stretch/>
            </p:blipFill>
            <p:spPr>
              <a:xfrm>
                <a:off x="7391520" y="5392800"/>
                <a:ext cx="1446840" cy="667800"/>
              </a:xfrm>
              <a:prstGeom prst="rect">
                <a:avLst/>
              </a:prstGeom>
              <a:ln w="9360">
                <a:noFill/>
              </a:ln>
            </p:spPr>
          </p:pic>
          <p:pic>
            <p:nvPicPr>
              <p:cNvPr id="525" name="Picture 5" descr=""/>
              <p:cNvPicPr/>
              <p:nvPr/>
            </p:nvPicPr>
            <p:blipFill>
              <a:blip r:embed="rId4"/>
              <a:stretch/>
            </p:blipFill>
            <p:spPr>
              <a:xfrm>
                <a:off x="5334120" y="5392800"/>
                <a:ext cx="1446840" cy="667800"/>
              </a:xfrm>
              <a:prstGeom prst="rect">
                <a:avLst/>
              </a:prstGeom>
              <a:ln w="9360">
                <a:noFill/>
              </a:ln>
            </p:spPr>
          </p:pic>
          <p:sp>
            <p:nvSpPr>
              <p:cNvPr id="526" name="CustomShape 9"/>
              <p:cNvSpPr/>
              <p:nvPr/>
            </p:nvSpPr>
            <p:spPr>
              <a:xfrm rot="3337800">
                <a:off x="7542000" y="4870800"/>
                <a:ext cx="547560" cy="283680"/>
              </a:xfrm>
              <a:prstGeom prst="lef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sp>
            <p:nvSpPr>
              <p:cNvPr id="527" name="CustomShape 10"/>
              <p:cNvSpPr/>
              <p:nvPr/>
            </p:nvSpPr>
            <p:spPr>
              <a:xfrm rot="7755600">
                <a:off x="6029640" y="4866840"/>
                <a:ext cx="547560" cy="283680"/>
              </a:xfrm>
              <a:prstGeom prst="lef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sp>
            <p:nvSpPr>
              <p:cNvPr id="528" name="CustomShape 11"/>
              <p:cNvSpPr/>
              <p:nvPr/>
            </p:nvSpPr>
            <p:spPr>
              <a:xfrm>
                <a:off x="6781680" y="5621400"/>
                <a:ext cx="547560" cy="283680"/>
              </a:xfrm>
              <a:prstGeom prst="lef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grpSp>
        <p:sp>
          <p:nvSpPr>
            <p:cNvPr id="529" name="CustomShape 12"/>
            <p:cNvSpPr/>
            <p:nvPr/>
          </p:nvSpPr>
          <p:spPr>
            <a:xfrm>
              <a:off x="6704280" y="4343400"/>
              <a:ext cx="798480" cy="4554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GB" sz="2400" spc="-1" strike="noStrike">
                  <a:solidFill>
                    <a:srgbClr val="808080"/>
                  </a:solidFill>
                  <a:latin typeface="Arial Narrow"/>
                  <a:ea typeface="DejaVu Sans"/>
                </a:rPr>
                <a:t>High</a:t>
              </a:r>
              <a:endParaRPr b="0" lang="en-GB" sz="2400" spc="-1" strike="noStrike">
                <a:latin typeface="Arial"/>
              </a:endParaRPr>
            </a:p>
          </p:txBody>
        </p:sp>
        <p:sp>
          <p:nvSpPr>
            <p:cNvPr id="530" name="CustomShape 13"/>
            <p:cNvSpPr/>
            <p:nvPr/>
          </p:nvSpPr>
          <p:spPr>
            <a:xfrm>
              <a:off x="7803360" y="5562720"/>
              <a:ext cx="754200" cy="4554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GB" sz="2400" spc="-1" strike="noStrike">
                  <a:solidFill>
                    <a:srgbClr val="808080"/>
                  </a:solidFill>
                  <a:latin typeface="Arial Narrow"/>
                  <a:ea typeface="DejaVu Sans"/>
                </a:rPr>
                <a:t>Low</a:t>
              </a:r>
              <a:endParaRPr b="0" lang="en-GB" sz="2400" spc="-1" strike="noStrike">
                <a:latin typeface="Arial"/>
              </a:endParaRPr>
            </a:p>
          </p:txBody>
        </p:sp>
        <p:sp>
          <p:nvSpPr>
            <p:cNvPr id="531" name="CustomShape 14"/>
            <p:cNvSpPr/>
            <p:nvPr/>
          </p:nvSpPr>
          <p:spPr>
            <a:xfrm>
              <a:off x="5738040" y="5562720"/>
              <a:ext cx="745200" cy="45540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GB" sz="2400" spc="-1" strike="noStrike">
                  <a:solidFill>
                    <a:srgbClr val="808080"/>
                  </a:solidFill>
                  <a:latin typeface="Arial Narrow"/>
                  <a:ea typeface="DejaVu Sans"/>
                </a:rPr>
                <a:t>Med</a:t>
              </a:r>
              <a:endParaRPr b="0" lang="en-GB" sz="2400" spc="-1" strike="noStrike">
                <a:latin typeface="Arial"/>
              </a:endParaRPr>
            </a:p>
          </p:txBody>
        </p:sp>
      </p:grpSp>
    </p:spTree>
  </p:cSld>
  <mc:AlternateContent>
    <mc:Choice Requires="p14">
      <p:transition spd="slow" p14:dur="2000"/>
    </mc:Choice>
    <mc:Fallback>
      <p:transition spd="slow"/>
    </mc:Fallback>
  </mc:AlternateContent>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Процесна комуникација</a:t>
            </a:r>
            <a:endParaRPr b="0" lang="en-GB" sz="4000" spc="-1" strike="noStrike">
              <a:latin typeface="Arial"/>
            </a:endParaRPr>
          </a:p>
        </p:txBody>
      </p:sp>
      <p:sp>
        <p:nvSpPr>
          <p:cNvPr id="533" name="CustomShape 2"/>
          <p:cNvSpPr/>
          <p:nvPr/>
        </p:nvSpPr>
        <p:spPr>
          <a:xfrm>
            <a:off x="268920" y="1219320"/>
            <a:ext cx="8457120" cy="5256720"/>
          </a:xfrm>
          <a:prstGeom prst="rect">
            <a:avLst/>
          </a:prstGeom>
          <a:noFill/>
          <a:ln w="9360">
            <a:noFill/>
          </a:ln>
        </p:spPr>
        <p:style>
          <a:lnRef idx="0"/>
          <a:fillRef idx="0"/>
          <a:effectRef idx="0"/>
          <a:fontRef idx="minor"/>
        </p:style>
        <p:txBody>
          <a:bodyPr lIns="90000" rIns="90000" tIns="45000" bIns="45000">
            <a:normAutofit fontScale="76000"/>
          </a:bodyPr>
          <a:p>
            <a:pPr marL="343080" indent="-342000">
              <a:lnSpc>
                <a:spcPct val="100000"/>
              </a:lnSpc>
              <a:spcBef>
                <a:spcPts val="479"/>
              </a:spcBef>
            </a:pPr>
            <a:r>
              <a:rPr b="1" lang="en-GB" sz="2400" spc="-1" strike="noStrike">
                <a:solidFill>
                  <a:srgbClr val="000000"/>
                </a:solidFill>
                <a:latin typeface="Arial Narrow"/>
                <a:ea typeface="DejaVu Sans"/>
              </a:rPr>
              <a:t>Споделени променливи</a:t>
            </a:r>
            <a:endParaRPr b="0" lang="en-GB" sz="2400" spc="-1" strike="noStrike">
              <a:latin typeface="Arial"/>
            </a:endParaRPr>
          </a:p>
          <a:p>
            <a:pPr marL="343080" indent="-342000">
              <a:lnSpc>
                <a:spcPct val="100000"/>
              </a:lnSpc>
            </a:pPr>
            <a:r>
              <a:rPr b="0" lang="en-GB" sz="2400" spc="-1" strike="noStrike">
                <a:solidFill>
                  <a:srgbClr val="000000"/>
                </a:solidFill>
                <a:latin typeface="Arial Narrow"/>
                <a:ea typeface="DejaVu Sans"/>
              </a:rPr>
              <a:t>Освежи GUI со актуелните вредности</a:t>
            </a:r>
            <a:endParaRPr b="0" lang="en-GB" sz="2400" spc="-1" strike="noStrike">
              <a:latin typeface="Arial"/>
            </a:endParaRPr>
          </a:p>
          <a:p>
            <a:pPr marL="343080" indent="-342000">
              <a:lnSpc>
                <a:spcPct val="100000"/>
              </a:lnSpc>
              <a:spcBef>
                <a:spcPts val="479"/>
              </a:spcBef>
            </a:pPr>
            <a:endParaRPr b="0" lang="en-GB" sz="2400" spc="-1" strike="noStrike">
              <a:latin typeface="Arial"/>
            </a:endParaRPr>
          </a:p>
          <a:p>
            <a:pPr marL="343080" indent="-342000">
              <a:lnSpc>
                <a:spcPct val="100000"/>
              </a:lnSpc>
              <a:spcBef>
                <a:spcPts val="479"/>
              </a:spcBef>
            </a:pPr>
            <a:r>
              <a:rPr b="1" lang="en-GB" sz="2400" spc="-1" strike="noStrike">
                <a:solidFill>
                  <a:srgbClr val="000000"/>
                </a:solidFill>
                <a:latin typeface="Arial Narrow"/>
                <a:ea typeface="DejaVu Sans"/>
              </a:rPr>
              <a:t>Бафери</a:t>
            </a:r>
            <a:endParaRPr b="0" lang="en-GB" sz="2400" spc="-1" strike="noStrike">
              <a:latin typeface="Arial"/>
            </a:endParaRPr>
          </a:p>
          <a:p>
            <a:pPr marL="343080" indent="-342000">
              <a:lnSpc>
                <a:spcPct val="100000"/>
              </a:lnSpc>
            </a:pPr>
            <a:r>
              <a:rPr b="0" lang="en-GB" sz="2400" spc="-1" strike="noStrike">
                <a:solidFill>
                  <a:srgbClr val="000000"/>
                </a:solidFill>
                <a:latin typeface="Arial Narrow"/>
                <a:ea typeface="DejaVu Sans"/>
              </a:rPr>
              <a:t>Континуиран податочен поток помеѓу</a:t>
            </a:r>
            <a:endParaRPr b="0" lang="en-GB" sz="2400" spc="-1" strike="noStrike">
              <a:latin typeface="Arial"/>
            </a:endParaRPr>
          </a:p>
          <a:p>
            <a:pPr marL="343080" indent="-342000">
              <a:lnSpc>
                <a:spcPct val="100000"/>
              </a:lnSpc>
            </a:pPr>
            <a:r>
              <a:rPr b="0" lang="en-GB" sz="2400" spc="-1" strike="noStrike">
                <a:solidFill>
                  <a:srgbClr val="000000"/>
                </a:solidFill>
                <a:latin typeface="Arial Narrow"/>
                <a:ea typeface="DejaVu Sans"/>
              </a:rPr>
              <a:t>циклуси или недетерминистички хардвер</a:t>
            </a:r>
            <a:endParaRPr b="0" lang="en-GB" sz="2400" spc="-1" strike="noStrike">
              <a:latin typeface="Arial"/>
            </a:endParaRPr>
          </a:p>
          <a:p>
            <a:pPr marL="343080" indent="-342000">
              <a:lnSpc>
                <a:spcPct val="100000"/>
              </a:lnSpc>
              <a:spcBef>
                <a:spcPts val="479"/>
              </a:spcBef>
            </a:pPr>
            <a:endParaRPr b="0" lang="en-GB" sz="2400" spc="-1" strike="noStrike">
              <a:latin typeface="Arial"/>
            </a:endParaRPr>
          </a:p>
          <a:p>
            <a:pPr marL="343080" indent="-342000">
              <a:lnSpc>
                <a:spcPct val="100000"/>
              </a:lnSpc>
              <a:spcBef>
                <a:spcPts val="479"/>
              </a:spcBef>
            </a:pPr>
            <a:r>
              <a:rPr b="1" lang="en-GB" sz="2400" spc="-1" strike="noStrike">
                <a:solidFill>
                  <a:srgbClr val="000000"/>
                </a:solidFill>
                <a:latin typeface="Arial Narrow"/>
                <a:ea typeface="DejaVu Sans"/>
              </a:rPr>
              <a:t>Динамички настани</a:t>
            </a:r>
            <a:endParaRPr b="0" lang="en-GB" sz="2400" spc="-1" strike="noStrike">
              <a:latin typeface="Arial"/>
            </a:endParaRPr>
          </a:p>
          <a:p>
            <a:pPr marL="1440" indent="-360">
              <a:lnSpc>
                <a:spcPct val="100000"/>
              </a:lnSpc>
            </a:pPr>
            <a:r>
              <a:rPr b="0" lang="en-GB" sz="2400" spc="-1" strike="noStrike">
                <a:solidFill>
                  <a:srgbClr val="000000"/>
                </a:solidFill>
                <a:latin typeface="Arial Narrow"/>
                <a:ea typeface="DejaVu Sans"/>
              </a:rPr>
              <a:t>Регистрирање динамички настани</a:t>
            </a:r>
            <a:endParaRPr b="0" lang="en-GB" sz="2400" spc="-1" strike="noStrike">
              <a:latin typeface="Arial"/>
            </a:endParaRPr>
          </a:p>
          <a:p>
            <a:pPr marL="1440" indent="-360">
              <a:lnSpc>
                <a:spcPct val="100000"/>
              </a:lnSpc>
            </a:pPr>
            <a:r>
              <a:rPr b="0" lang="en-GB" sz="2400" spc="-1" strike="noStrike">
                <a:solidFill>
                  <a:srgbClr val="000000"/>
                </a:solidFill>
                <a:latin typeface="Arial Narrow"/>
                <a:ea typeface="DejaVu Sans"/>
              </a:rPr>
              <a:t>за извршување дел од кодот</a:t>
            </a:r>
            <a:endParaRPr b="0" lang="en-GB" sz="2400" spc="-1" strike="noStrike">
              <a:latin typeface="Arial"/>
            </a:endParaRPr>
          </a:p>
          <a:p>
            <a:pPr marL="343080" indent="-342000">
              <a:lnSpc>
                <a:spcPct val="100000"/>
              </a:lnSpc>
              <a:spcBef>
                <a:spcPts val="479"/>
              </a:spcBef>
            </a:pPr>
            <a:endParaRPr b="0" lang="en-GB" sz="2400" spc="-1" strike="noStrike">
              <a:latin typeface="Arial"/>
            </a:endParaRPr>
          </a:p>
          <a:p>
            <a:pPr marL="343080" indent="-342000">
              <a:lnSpc>
                <a:spcPct val="100000"/>
              </a:lnSpc>
              <a:spcBef>
                <a:spcPts val="479"/>
              </a:spcBef>
            </a:pPr>
            <a:r>
              <a:rPr b="1" lang="en-GB" sz="2400" spc="-1" strike="noStrike">
                <a:solidFill>
                  <a:srgbClr val="000000"/>
                </a:solidFill>
                <a:latin typeface="Arial Narrow"/>
                <a:ea typeface="DejaVu Sans"/>
              </a:rPr>
              <a:t>Функциски глобални променливи</a:t>
            </a:r>
            <a:endParaRPr b="0" lang="en-GB" sz="2400" spc="-1" strike="noStrike">
              <a:latin typeface="Arial"/>
            </a:endParaRPr>
          </a:p>
          <a:p>
            <a:pPr marL="1440" indent="-360">
              <a:lnSpc>
                <a:spcPct val="100000"/>
              </a:lnSpc>
            </a:pPr>
            <a:r>
              <a:rPr b="0" lang="en-GB" sz="2400" spc="-1" strike="noStrike">
                <a:solidFill>
                  <a:srgbClr val="000000"/>
                </a:solidFill>
                <a:latin typeface="Arial Narrow"/>
                <a:ea typeface="DejaVu Sans"/>
              </a:rPr>
              <a:t>Се користи non-reentrant под-ВИ за </a:t>
            </a:r>
            <a:endParaRPr b="0" lang="en-GB" sz="2400" spc="-1" strike="noStrike">
              <a:latin typeface="Arial"/>
            </a:endParaRPr>
          </a:p>
          <a:p>
            <a:pPr marL="1440" indent="-360">
              <a:lnSpc>
                <a:spcPct val="100000"/>
              </a:lnSpc>
            </a:pPr>
            <a:r>
              <a:rPr b="0" lang="en-GB" sz="2400" spc="-1" strike="noStrike">
                <a:solidFill>
                  <a:srgbClr val="000000"/>
                </a:solidFill>
                <a:latin typeface="Arial Narrow"/>
                <a:ea typeface="DejaVu Sans"/>
              </a:rPr>
              <a:t>штитење на критични податоци</a:t>
            </a:r>
            <a:endParaRPr b="0" lang="en-GB" sz="2400" spc="-1" strike="noStrike">
              <a:latin typeface="Arial"/>
            </a:endParaRPr>
          </a:p>
          <a:p>
            <a:pPr marL="343080" indent="-342000">
              <a:lnSpc>
                <a:spcPct val="100000"/>
              </a:lnSpc>
              <a:spcBef>
                <a:spcPts val="479"/>
              </a:spcBef>
            </a:pPr>
            <a:endParaRPr b="0" lang="en-GB" sz="2400" spc="-1" strike="noStrike">
              <a:latin typeface="Arial"/>
            </a:endParaRPr>
          </a:p>
          <a:p>
            <a:pPr marL="343080" indent="-342000">
              <a:lnSpc>
                <a:spcPct val="100000"/>
              </a:lnSpc>
              <a:spcBef>
                <a:spcPts val="479"/>
              </a:spcBef>
            </a:pPr>
            <a:r>
              <a:rPr b="1" lang="en-GB" sz="2400" spc="-1" strike="noStrike">
                <a:solidFill>
                  <a:srgbClr val="000000"/>
                </a:solidFill>
                <a:latin typeface="Arial Narrow"/>
                <a:ea typeface="DejaVu Sans"/>
              </a:rPr>
              <a:t>RT FIFO</a:t>
            </a:r>
            <a:endParaRPr b="0" lang="en-GB" sz="2400" spc="-1" strike="noStrike">
              <a:latin typeface="Arial"/>
            </a:endParaRPr>
          </a:p>
          <a:p>
            <a:pPr marL="343080" indent="-342000">
              <a:lnSpc>
                <a:spcPct val="100000"/>
              </a:lnSpc>
            </a:pPr>
            <a:r>
              <a:rPr b="0" lang="en-GB" sz="2400" spc="-1" strike="noStrike">
                <a:solidFill>
                  <a:srgbClr val="000000"/>
                </a:solidFill>
                <a:latin typeface="Arial Narrow"/>
                <a:ea typeface="DejaVu Sans"/>
              </a:rPr>
              <a:t>Континуиран поток на податоци помеѓу критични</a:t>
            </a:r>
            <a:endParaRPr b="0" lang="en-GB" sz="2400" spc="-1" strike="noStrike">
              <a:latin typeface="Arial"/>
            </a:endParaRPr>
          </a:p>
          <a:p>
            <a:pPr marL="343080" indent="-342000">
              <a:lnSpc>
                <a:spcPct val="100000"/>
              </a:lnSpc>
            </a:pPr>
            <a:r>
              <a:rPr b="0" lang="en-GB" sz="2400" spc="-1" strike="noStrike">
                <a:solidFill>
                  <a:srgbClr val="000000"/>
                </a:solidFill>
                <a:latin typeface="Arial Narrow"/>
                <a:ea typeface="DejaVu Sans"/>
              </a:rPr>
              <a:t>циклуси на ист RT хардвер </a:t>
            </a:r>
            <a:endParaRPr b="0" lang="en-GB" sz="2400" spc="-1" strike="noStrike">
              <a:latin typeface="Arial"/>
            </a:endParaRPr>
          </a:p>
          <a:p>
            <a:pPr marL="343080" indent="-342000">
              <a:lnSpc>
                <a:spcPct val="100000"/>
              </a:lnSpc>
              <a:spcBef>
                <a:spcPts val="479"/>
              </a:spcBef>
            </a:pPr>
            <a:endParaRPr b="0" lang="en-GB" sz="2400" spc="-1" strike="noStrike">
              <a:latin typeface="Arial"/>
            </a:endParaRPr>
          </a:p>
          <a:p>
            <a:pPr marL="343080" indent="-342000">
              <a:lnSpc>
                <a:spcPct val="100000"/>
              </a:lnSpc>
              <a:spcBef>
                <a:spcPts val="479"/>
              </a:spcBef>
            </a:pPr>
            <a:endParaRPr b="0" lang="en-GB" sz="2400" spc="-1" strike="noStrike">
              <a:latin typeface="Arial"/>
            </a:endParaRPr>
          </a:p>
        </p:txBody>
      </p:sp>
      <p:pic>
        <p:nvPicPr>
          <p:cNvPr id="534" name="Picture 2" descr=""/>
          <p:cNvPicPr/>
          <p:nvPr/>
        </p:nvPicPr>
        <p:blipFill>
          <a:blip r:embed="rId1"/>
          <a:stretch/>
        </p:blipFill>
        <p:spPr>
          <a:xfrm>
            <a:off x="4964040" y="2209680"/>
            <a:ext cx="3991680" cy="906840"/>
          </a:xfrm>
          <a:prstGeom prst="rect">
            <a:avLst/>
          </a:prstGeom>
          <a:ln w="9360">
            <a:noFill/>
          </a:ln>
        </p:spPr>
      </p:pic>
      <p:pic>
        <p:nvPicPr>
          <p:cNvPr id="535" name="Picture 3" descr=""/>
          <p:cNvPicPr/>
          <p:nvPr/>
        </p:nvPicPr>
        <p:blipFill>
          <a:blip r:embed="rId2"/>
          <a:stretch/>
        </p:blipFill>
        <p:spPr>
          <a:xfrm>
            <a:off x="4735440" y="3362760"/>
            <a:ext cx="4407480" cy="789480"/>
          </a:xfrm>
          <a:prstGeom prst="rect">
            <a:avLst/>
          </a:prstGeom>
          <a:ln w="9360">
            <a:noFill/>
          </a:ln>
        </p:spPr>
      </p:pic>
      <p:pic>
        <p:nvPicPr>
          <p:cNvPr id="536" name="Picture 4" descr=""/>
          <p:cNvPicPr/>
          <p:nvPr/>
        </p:nvPicPr>
        <p:blipFill>
          <a:blip r:embed="rId3"/>
          <a:stretch/>
        </p:blipFill>
        <p:spPr>
          <a:xfrm>
            <a:off x="6248520" y="4343400"/>
            <a:ext cx="1370520" cy="886320"/>
          </a:xfrm>
          <a:prstGeom prst="rect">
            <a:avLst/>
          </a:prstGeom>
          <a:ln w="9360">
            <a:noFill/>
          </a:ln>
        </p:spPr>
      </p:pic>
      <p:pic>
        <p:nvPicPr>
          <p:cNvPr id="537" name="Picture 5" descr=""/>
          <p:cNvPicPr/>
          <p:nvPr/>
        </p:nvPicPr>
        <p:blipFill>
          <a:blip r:embed="rId4"/>
          <a:stretch/>
        </p:blipFill>
        <p:spPr>
          <a:xfrm>
            <a:off x="5257800" y="5410080"/>
            <a:ext cx="3427920" cy="790200"/>
          </a:xfrm>
          <a:prstGeom prst="rect">
            <a:avLst/>
          </a:prstGeom>
          <a:ln w="9360">
            <a:noFill/>
          </a:ln>
        </p:spPr>
      </p:pic>
      <p:pic>
        <p:nvPicPr>
          <p:cNvPr id="538" name="Picture 3" descr=""/>
          <p:cNvPicPr/>
          <p:nvPr/>
        </p:nvPicPr>
        <p:blipFill>
          <a:blip r:embed="rId5"/>
          <a:stretch/>
        </p:blipFill>
        <p:spPr>
          <a:xfrm>
            <a:off x="5791320" y="1219320"/>
            <a:ext cx="2408760" cy="741960"/>
          </a:xfrm>
          <a:prstGeom prst="rect">
            <a:avLst/>
          </a:prstGeom>
          <a:ln w="9360">
            <a:noFill/>
          </a:ln>
        </p:spPr>
      </p:pic>
    </p:spTree>
  </p:cSld>
  <mc:AlternateContent>
    <mc:Choice Requires="p14">
      <p:transition spd="slow" p14:dur="2000"/>
    </mc:Choice>
    <mc:Fallback>
      <p:transition spd="slow"/>
    </mc:Fallback>
  </mc:AlternateContent>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9"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Основни акции</a:t>
            </a:r>
            <a:endParaRPr b="0" lang="en-GB" sz="4000" spc="-1" strike="noStrike">
              <a:latin typeface="Arial"/>
            </a:endParaRPr>
          </a:p>
        </p:txBody>
      </p:sp>
      <p:sp>
        <p:nvSpPr>
          <p:cNvPr id="540" name="CustomShape 2"/>
          <p:cNvSpPr/>
          <p:nvPr/>
        </p:nvSpPr>
        <p:spPr>
          <a:xfrm>
            <a:off x="304920" y="1219320"/>
            <a:ext cx="8457120" cy="4647240"/>
          </a:xfrm>
          <a:prstGeom prst="rect">
            <a:avLst/>
          </a:prstGeom>
          <a:noFill/>
          <a:ln w="9360">
            <a:noFill/>
          </a:ln>
        </p:spPr>
        <p:style>
          <a:lnRef idx="0"/>
          <a:fillRef idx="0"/>
          <a:effectRef idx="0"/>
          <a:fontRef idx="minor"/>
        </p:style>
        <p:txBody>
          <a:bodyPr lIns="90000" rIns="90000" tIns="45000" bIns="45000">
            <a:noAutofit/>
          </a:bodyPr>
          <a:p>
            <a:pPr marL="343080" indent="-34200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Нагодување на вредност на поместувачки регистар</a:t>
            </a:r>
            <a:endParaRPr b="0" lang="en-GB" sz="3200" spc="-1" strike="noStrike">
              <a:latin typeface="Arial"/>
            </a:endParaRPr>
          </a:p>
        </p:txBody>
      </p:sp>
      <p:sp>
        <p:nvSpPr>
          <p:cNvPr id="541" name="CustomShape 3"/>
          <p:cNvSpPr/>
          <p:nvPr/>
        </p:nvSpPr>
        <p:spPr>
          <a:xfrm>
            <a:off x="5015520" y="3311280"/>
            <a:ext cx="3580200" cy="2250360"/>
          </a:xfrm>
          <a:prstGeom prst="roundRect">
            <a:avLst>
              <a:gd name="adj" fmla="val 8504"/>
            </a:avLst>
          </a:prstGeom>
          <a:noFill/>
          <a:ln w="101520">
            <a:solidFill>
              <a:schemeClr val="bg1">
                <a:lumMod val="65000"/>
              </a:schemeClr>
            </a:solidFill>
            <a:round/>
          </a:ln>
        </p:spPr>
        <p:style>
          <a:lnRef idx="0"/>
          <a:fillRef idx="0"/>
          <a:effectRef idx="0"/>
          <a:fontRef idx="minor"/>
        </p:style>
      </p:sp>
      <p:sp>
        <p:nvSpPr>
          <p:cNvPr id="542" name="CustomShape 4"/>
          <p:cNvSpPr/>
          <p:nvPr/>
        </p:nvSpPr>
        <p:spPr>
          <a:xfrm flipH="1">
            <a:off x="4799880" y="3200400"/>
            <a:ext cx="3871440" cy="1141920"/>
          </a:xfrm>
          <a:prstGeom prst="uturnArrow">
            <a:avLst>
              <a:gd name="adj1" fmla="val 17199"/>
              <a:gd name="adj2" fmla="val 17730"/>
              <a:gd name="adj3" fmla="val 24235"/>
              <a:gd name="adj4" fmla="val 23342"/>
              <a:gd name="adj5" fmla="val 95663"/>
            </a:avLst>
          </a:prstGeom>
          <a:solidFill>
            <a:srgbClr val="ffc000"/>
          </a:solidFill>
          <a:ln w="9360">
            <a:solidFill>
              <a:schemeClr val="tx1"/>
            </a:solidFill>
            <a:round/>
          </a:ln>
        </p:spPr>
        <p:style>
          <a:lnRef idx="0"/>
          <a:fillRef idx="0"/>
          <a:effectRef idx="0"/>
          <a:fontRef idx="minor"/>
        </p:style>
      </p:sp>
      <p:pic>
        <p:nvPicPr>
          <p:cNvPr id="543" name="Picture 3" descr=""/>
          <p:cNvPicPr/>
          <p:nvPr/>
        </p:nvPicPr>
        <p:blipFill>
          <a:blip r:embed="rId1"/>
          <a:stretch/>
        </p:blipFill>
        <p:spPr>
          <a:xfrm rot="10800000">
            <a:off x="9779760" y="5396760"/>
            <a:ext cx="469800" cy="375840"/>
          </a:xfrm>
          <a:prstGeom prst="rect">
            <a:avLst/>
          </a:prstGeom>
          <a:ln w="9360">
            <a:noFill/>
          </a:ln>
        </p:spPr>
      </p:pic>
      <p:sp>
        <p:nvSpPr>
          <p:cNvPr id="544" name="CustomShape 5"/>
          <p:cNvSpPr/>
          <p:nvPr/>
        </p:nvSpPr>
        <p:spPr>
          <a:xfrm>
            <a:off x="5791320" y="3657600"/>
            <a:ext cx="2056320" cy="1599120"/>
          </a:xfrm>
          <a:prstGeom prst="rect">
            <a:avLst/>
          </a:prstGeom>
          <a:noFill/>
          <a:ln w="120600">
            <a:solidFill>
              <a:schemeClr val="bg1">
                <a:lumMod val="75000"/>
              </a:schemeClr>
            </a:solidFill>
            <a:round/>
          </a:ln>
        </p:spPr>
        <p:style>
          <a:lnRef idx="0"/>
          <a:fillRef idx="0"/>
          <a:effectRef idx="0"/>
          <a:fontRef idx="minor"/>
        </p:style>
      </p:sp>
      <p:sp>
        <p:nvSpPr>
          <p:cNvPr id="545" name="CustomShape 6"/>
          <p:cNvSpPr/>
          <p:nvPr/>
        </p:nvSpPr>
        <p:spPr>
          <a:xfrm>
            <a:off x="2057400" y="4952880"/>
            <a:ext cx="1827720" cy="456120"/>
          </a:xfrm>
          <a:prstGeom prst="rect">
            <a:avLst/>
          </a:prstGeom>
          <a:solidFill>
            <a:schemeClr val="accent6">
              <a:lumMod val="20000"/>
              <a:lumOff val="80000"/>
            </a:schemeClr>
          </a:solidFill>
          <a:ln w="57240">
            <a:solidFill>
              <a:srgbClr val="0062bc"/>
            </a:solidFill>
            <a:round/>
          </a:ln>
        </p:spPr>
        <p:style>
          <a:lnRef idx="0"/>
          <a:fillRef idx="0"/>
          <a:effectRef idx="0"/>
          <a:fontRef idx="minor"/>
        </p:style>
        <p:txBody>
          <a:bodyPr lIns="90000" rIns="90000" tIns="45000" bIns="45000">
            <a:noAutofit/>
          </a:bodyPr>
          <a:p>
            <a:pPr>
              <a:lnSpc>
                <a:spcPct val="100000"/>
              </a:lnSpc>
            </a:pPr>
            <a:r>
              <a:rPr b="1" lang="en-GB" sz="2400" spc="-1" strike="noStrike">
                <a:solidFill>
                  <a:srgbClr val="000000"/>
                </a:solidFill>
                <a:latin typeface="Arial Narrow"/>
                <a:ea typeface="DejaVu Sans"/>
              </a:rPr>
              <a:t>INITIALIZE</a:t>
            </a:r>
            <a:endParaRPr b="0" lang="en-GB" sz="2400" spc="-1" strike="noStrike">
              <a:latin typeface="Arial"/>
            </a:endParaRPr>
          </a:p>
        </p:txBody>
      </p:sp>
      <p:sp>
        <p:nvSpPr>
          <p:cNvPr id="546" name="Line 7"/>
          <p:cNvSpPr/>
          <p:nvPr/>
        </p:nvSpPr>
        <p:spPr>
          <a:xfrm>
            <a:off x="3885840" y="5181480"/>
            <a:ext cx="1905120" cy="1440"/>
          </a:xfrm>
          <a:prstGeom prst="line">
            <a:avLst/>
          </a:prstGeom>
          <a:ln w="57240">
            <a:solidFill>
              <a:srgbClr val="0062bc"/>
            </a:solidFill>
            <a:round/>
          </a:ln>
        </p:spPr>
        <p:style>
          <a:lnRef idx="0"/>
          <a:fillRef idx="0"/>
          <a:effectRef idx="0"/>
          <a:fontRef idx="minor"/>
        </p:style>
      </p:sp>
      <p:pic>
        <p:nvPicPr>
          <p:cNvPr id="547" name="Picture 2" descr=""/>
          <p:cNvPicPr/>
          <p:nvPr/>
        </p:nvPicPr>
        <p:blipFill>
          <a:blip r:embed="rId2"/>
          <a:stretch/>
        </p:blipFill>
        <p:spPr>
          <a:xfrm>
            <a:off x="4786920" y="4267080"/>
            <a:ext cx="469800" cy="375840"/>
          </a:xfrm>
          <a:prstGeom prst="rect">
            <a:avLst/>
          </a:prstGeom>
          <a:ln w="9360">
            <a:noFill/>
          </a:ln>
        </p:spPr>
      </p:pic>
      <p:sp>
        <p:nvSpPr>
          <p:cNvPr id="548" name="CustomShape 8"/>
          <p:cNvSpPr/>
          <p:nvPr/>
        </p:nvSpPr>
        <p:spPr>
          <a:xfrm flipV="1" rot="10800000">
            <a:off x="16264080" y="5716800"/>
            <a:ext cx="3947400" cy="420120"/>
          </a:xfrm>
          <a:prstGeom prst="bentConnector3">
            <a:avLst>
              <a:gd name="adj1" fmla="val 43083"/>
            </a:avLst>
          </a:prstGeom>
          <a:solidFill>
            <a:schemeClr val="accent1"/>
          </a:solidFill>
          <a:ln w="57240">
            <a:solidFill>
              <a:srgbClr val="0062bc"/>
            </a:solidFill>
            <a:round/>
          </a:ln>
        </p:spPr>
        <p:style>
          <a:lnRef idx="0"/>
          <a:fillRef idx="0"/>
          <a:effectRef idx="0"/>
          <a:fontRef idx="minor"/>
        </p:style>
      </p:sp>
      <p:sp>
        <p:nvSpPr>
          <p:cNvPr id="549" name="CustomShape 9"/>
          <p:cNvSpPr/>
          <p:nvPr/>
        </p:nvSpPr>
        <p:spPr>
          <a:xfrm flipH="1" flipV="1" rot="5400000">
            <a:off x="4267440" y="4799880"/>
            <a:ext cx="303840" cy="151200"/>
          </a:xfrm>
          <a:prstGeom prst="curvedConnector3">
            <a:avLst>
              <a:gd name="adj1" fmla="val 50000"/>
            </a:avLst>
          </a:prstGeom>
          <a:solidFill>
            <a:schemeClr val="accent1"/>
          </a:solidFill>
          <a:ln w="57240">
            <a:solidFill>
              <a:srgbClr val="0062bc"/>
            </a:solidFill>
            <a:round/>
          </a:ln>
        </p:spPr>
        <p:style>
          <a:lnRef idx="0"/>
          <a:fillRef idx="0"/>
          <a:effectRef idx="0"/>
          <a:fontRef idx="minor"/>
        </p:style>
      </p:sp>
      <p:sp>
        <p:nvSpPr>
          <p:cNvPr id="550" name="CustomShape 10"/>
          <p:cNvSpPr/>
          <p:nvPr/>
        </p:nvSpPr>
        <p:spPr>
          <a:xfrm>
            <a:off x="6248520" y="3505320"/>
            <a:ext cx="1141920" cy="227520"/>
          </a:xfrm>
          <a:prstGeom prst="rect">
            <a:avLst/>
          </a:prstGeom>
          <a:solidFill>
            <a:schemeClr val="bg1"/>
          </a:solidFill>
          <a:ln w="57240">
            <a:noFill/>
          </a:ln>
        </p:spPr>
        <p:style>
          <a:lnRef idx="0"/>
          <a:fillRef idx="0"/>
          <a:effectRef idx="0"/>
          <a:fontRef idx="minor"/>
        </p:style>
        <p:txBody>
          <a:bodyPr lIns="90000" rIns="90000" tIns="45000" bIns="45000">
            <a:noAutofit/>
          </a:bodyPr>
          <a:p>
            <a:pPr algn="ctr">
              <a:lnSpc>
                <a:spcPct val="100000"/>
              </a:lnSpc>
            </a:pPr>
            <a:r>
              <a:rPr b="1" lang="en-GB" sz="1800" spc="-1" strike="noStrike">
                <a:solidFill>
                  <a:srgbClr val="000000"/>
                </a:solidFill>
                <a:latin typeface="Arial Narrow"/>
                <a:ea typeface="DejaVu Sans"/>
              </a:rPr>
              <a:t>INITIALIZE</a:t>
            </a:r>
            <a:endParaRPr b="0" lang="en-GB" sz="1800" spc="-1" strike="noStrike">
              <a:latin typeface="Arial"/>
            </a:endParaRPr>
          </a:p>
        </p:txBody>
      </p:sp>
    </p:spTree>
  </p:cSld>
  <mc:AlternateContent>
    <mc:Choice Requires="p14">
      <p:transition spd="slow" p14:dur="2000"/>
    </mc:Choice>
    <mc:Fallback>
      <p:transition spd="slow"/>
    </mc:Fallback>
  </mc:AlternateContent>
  <p:timing>
    <p:tnLst>
      <p:par>
        <p:cTn id="25" dur="indefinite" restart="never" nodeType="tmRoot">
          <p:childTnLst>
            <p:seq>
              <p:cTn id="26" dur="indefinite" nodeType="mainSeq">
                <p:childTnLst>
                  <p:par>
                    <p:cTn id="27" fill="hold">
                      <p:stCondLst>
                        <p:cond delay="0"/>
                      </p:stCondLst>
                      <p:childTnLst>
                        <p:par>
                          <p:cTn id="28" fill="hold">
                            <p:stCondLst>
                              <p:cond delay="0"/>
                            </p:stCondLst>
                            <p:childTnLst>
                              <p:par>
                                <p:cTn id="29" nodeType="afterEffect" fill="hold" presetClass="entr" presetID="1">
                                  <p:stCondLst>
                                    <p:cond delay="0"/>
                                  </p:stCondLst>
                                  <p:childTnLst>
                                    <p:set>
                                      <p:cBhvr>
                                        <p:cTn id="30" dur="1" fill="hold">
                                          <p:stCondLst>
                                            <p:cond delay="0"/>
                                          </p:stCondLst>
                                        </p:cTn>
                                        <p:tgtEl>
                                          <p:spTgt spid="541"/>
                                        </p:tgtEl>
                                        <p:attrNameLst>
                                          <p:attrName>style.visibility</p:attrName>
                                        </p:attrNameLst>
                                      </p:cBhvr>
                                      <p:to>
                                        <p:strVal val="visible"/>
                                      </p:to>
                                    </p:set>
                                  </p:childTnLst>
                                </p:cTn>
                              </p:par>
                              <p:par>
                                <p:cTn id="31" nodeType="withEffect" fill="hold" presetClass="entr" presetID="1">
                                  <p:stCondLst>
                                    <p:cond delay="0"/>
                                  </p:stCondLst>
                                  <p:childTnLst>
                                    <p:set>
                                      <p:cBhvr>
                                        <p:cTn id="32" dur="1" fill="hold">
                                          <p:stCondLst>
                                            <p:cond delay="0"/>
                                          </p:stCondLst>
                                        </p:cTn>
                                        <p:tgtEl>
                                          <p:spTgt spid="547"/>
                                        </p:tgtEl>
                                        <p:attrNameLst>
                                          <p:attrName>style.visibility</p:attrName>
                                        </p:attrNameLst>
                                      </p:cBhvr>
                                      <p:to>
                                        <p:strVal val="visible"/>
                                      </p:to>
                                    </p:set>
                                  </p:childTnLst>
                                </p:cTn>
                              </p:par>
                              <p:par>
                                <p:cTn id="33" nodeType="withEffect" fill="hold" presetClass="entr" presetID="1">
                                  <p:stCondLst>
                                    <p:cond delay="0"/>
                                  </p:stCondLst>
                                  <p:childTnLst>
                                    <p:set>
                                      <p:cBhvr>
                                        <p:cTn id="34" dur="1" fill="hold">
                                          <p:stCondLst>
                                            <p:cond delay="0"/>
                                          </p:stCondLst>
                                        </p:cTn>
                                        <p:tgtEl>
                                          <p:spTgt spid="543"/>
                                        </p:tgtEl>
                                        <p:attrNameLst>
                                          <p:attrName>style.visibility</p:attrName>
                                        </p:attrNameLst>
                                      </p:cBhvr>
                                      <p:to>
                                        <p:strVal val="visible"/>
                                      </p:to>
                                    </p:set>
                                  </p:childTnLst>
                                </p:cTn>
                              </p:par>
                              <p:par>
                                <p:cTn id="35" nodeType="withEffect" fill="hold" presetClass="entr" presetID="1">
                                  <p:stCondLst>
                                    <p:cond delay="0"/>
                                  </p:stCondLst>
                                  <p:childTnLst>
                                    <p:set>
                                      <p:cBhvr>
                                        <p:cTn id="36" dur="1" fill="hold">
                                          <p:stCondLst>
                                            <p:cond delay="0"/>
                                          </p:stCondLst>
                                        </p:cTn>
                                        <p:tgtEl>
                                          <p:spTgt spid="542"/>
                                        </p:tgtEl>
                                        <p:attrNameLst>
                                          <p:attrName>style.visibility</p:attrName>
                                        </p:attrNameLst>
                                      </p:cBhvr>
                                      <p:to>
                                        <p:strVal val="visible"/>
                                      </p:to>
                                    </p:set>
                                  </p:childTnLst>
                                </p:cTn>
                              </p:par>
                              <p:par>
                                <p:cTn id="37" nodeType="withEffect" fill="hold" presetClass="entr" presetID="1">
                                  <p:stCondLst>
                                    <p:cond delay="0"/>
                                  </p:stCondLst>
                                  <p:childTnLst>
                                    <p:set>
                                      <p:cBhvr>
                                        <p:cTn id="38" dur="1" fill="hold">
                                          <p:stCondLst>
                                            <p:cond delay="0"/>
                                          </p:stCondLst>
                                        </p:cTn>
                                        <p:tgtEl>
                                          <p:spTgt spid="54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1"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Основни акции</a:t>
            </a:r>
            <a:endParaRPr b="0" lang="en-GB" sz="4000" spc="-1" strike="noStrike">
              <a:latin typeface="Arial"/>
            </a:endParaRPr>
          </a:p>
        </p:txBody>
      </p:sp>
      <p:sp>
        <p:nvSpPr>
          <p:cNvPr id="552" name="CustomShape 2"/>
          <p:cNvSpPr/>
          <p:nvPr/>
        </p:nvSpPr>
        <p:spPr>
          <a:xfrm>
            <a:off x="304920" y="1219320"/>
            <a:ext cx="8457120" cy="4647240"/>
          </a:xfrm>
          <a:prstGeom prst="rect">
            <a:avLst/>
          </a:prstGeom>
          <a:noFill/>
          <a:ln w="9360">
            <a:noFill/>
          </a:ln>
        </p:spPr>
        <p:style>
          <a:lnRef idx="0"/>
          <a:fillRef idx="0"/>
          <a:effectRef idx="0"/>
          <a:fontRef idx="minor"/>
        </p:style>
        <p:txBody>
          <a:bodyPr lIns="90000" rIns="90000" tIns="45000" bIns="45000">
            <a:noAutofit/>
          </a:bodyPr>
          <a:p>
            <a:pPr marL="343080" indent="-34200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Превземи ја моменталната вредност меморирана во поместувачкиот регистар</a:t>
            </a:r>
            <a:endParaRPr b="0" lang="en-GB" sz="3200" spc="-1" strike="noStrike">
              <a:latin typeface="Arial"/>
            </a:endParaRPr>
          </a:p>
        </p:txBody>
      </p:sp>
      <p:sp>
        <p:nvSpPr>
          <p:cNvPr id="553" name="CustomShape 3"/>
          <p:cNvSpPr/>
          <p:nvPr/>
        </p:nvSpPr>
        <p:spPr>
          <a:xfrm>
            <a:off x="5015520" y="3311280"/>
            <a:ext cx="3580200" cy="2250360"/>
          </a:xfrm>
          <a:prstGeom prst="roundRect">
            <a:avLst>
              <a:gd name="adj" fmla="val 8504"/>
            </a:avLst>
          </a:prstGeom>
          <a:noFill/>
          <a:ln w="101520">
            <a:solidFill>
              <a:schemeClr val="bg1">
                <a:lumMod val="65000"/>
              </a:schemeClr>
            </a:solidFill>
            <a:round/>
          </a:ln>
        </p:spPr>
        <p:style>
          <a:lnRef idx="0"/>
          <a:fillRef idx="0"/>
          <a:effectRef idx="0"/>
          <a:fontRef idx="minor"/>
        </p:style>
      </p:sp>
      <p:sp>
        <p:nvSpPr>
          <p:cNvPr id="554" name="CustomShape 4"/>
          <p:cNvSpPr/>
          <p:nvPr/>
        </p:nvSpPr>
        <p:spPr>
          <a:xfrm flipH="1">
            <a:off x="4799880" y="3200400"/>
            <a:ext cx="3871440" cy="1141920"/>
          </a:xfrm>
          <a:prstGeom prst="uturnArrow">
            <a:avLst>
              <a:gd name="adj1" fmla="val 17199"/>
              <a:gd name="adj2" fmla="val 17730"/>
              <a:gd name="adj3" fmla="val 24235"/>
              <a:gd name="adj4" fmla="val 23342"/>
              <a:gd name="adj5" fmla="val 95663"/>
            </a:avLst>
          </a:prstGeom>
          <a:solidFill>
            <a:srgbClr val="ffc000"/>
          </a:solidFill>
          <a:ln w="9360">
            <a:solidFill>
              <a:schemeClr val="tx1"/>
            </a:solidFill>
            <a:round/>
          </a:ln>
        </p:spPr>
        <p:style>
          <a:lnRef idx="0"/>
          <a:fillRef idx="0"/>
          <a:effectRef idx="0"/>
          <a:fontRef idx="minor"/>
        </p:style>
      </p:sp>
      <p:pic>
        <p:nvPicPr>
          <p:cNvPr id="555" name="Picture 3" descr=""/>
          <p:cNvPicPr/>
          <p:nvPr/>
        </p:nvPicPr>
        <p:blipFill>
          <a:blip r:embed="rId1"/>
          <a:stretch/>
        </p:blipFill>
        <p:spPr>
          <a:xfrm rot="10800000">
            <a:off x="9779760" y="5396760"/>
            <a:ext cx="469800" cy="375840"/>
          </a:xfrm>
          <a:prstGeom prst="rect">
            <a:avLst/>
          </a:prstGeom>
          <a:ln w="9360">
            <a:noFill/>
          </a:ln>
        </p:spPr>
      </p:pic>
      <p:sp>
        <p:nvSpPr>
          <p:cNvPr id="556" name="CustomShape 5"/>
          <p:cNvSpPr/>
          <p:nvPr/>
        </p:nvSpPr>
        <p:spPr>
          <a:xfrm>
            <a:off x="5791320" y="3657600"/>
            <a:ext cx="2056320" cy="1599120"/>
          </a:xfrm>
          <a:prstGeom prst="rect">
            <a:avLst/>
          </a:prstGeom>
          <a:noFill/>
          <a:ln w="120600">
            <a:solidFill>
              <a:schemeClr val="bg1">
                <a:lumMod val="75000"/>
              </a:schemeClr>
            </a:solidFill>
            <a:round/>
          </a:ln>
        </p:spPr>
        <p:style>
          <a:lnRef idx="0"/>
          <a:fillRef idx="0"/>
          <a:effectRef idx="0"/>
          <a:fontRef idx="minor"/>
        </p:style>
      </p:sp>
      <p:sp>
        <p:nvSpPr>
          <p:cNvPr id="557" name="CustomShape 6"/>
          <p:cNvSpPr/>
          <p:nvPr/>
        </p:nvSpPr>
        <p:spPr>
          <a:xfrm>
            <a:off x="2057400" y="4952880"/>
            <a:ext cx="1827720" cy="456120"/>
          </a:xfrm>
          <a:prstGeom prst="rect">
            <a:avLst/>
          </a:prstGeom>
          <a:solidFill>
            <a:schemeClr val="accent6">
              <a:lumMod val="20000"/>
              <a:lumOff val="80000"/>
            </a:schemeClr>
          </a:solidFill>
          <a:ln w="57240">
            <a:solidFill>
              <a:srgbClr val="0062bc"/>
            </a:solidFill>
            <a:round/>
          </a:ln>
        </p:spPr>
        <p:style>
          <a:lnRef idx="0"/>
          <a:fillRef idx="0"/>
          <a:effectRef idx="0"/>
          <a:fontRef idx="minor"/>
        </p:style>
        <p:txBody>
          <a:bodyPr lIns="90000" rIns="90000" tIns="45000" bIns="45000">
            <a:noAutofit/>
          </a:bodyPr>
          <a:p>
            <a:pPr>
              <a:lnSpc>
                <a:spcPct val="100000"/>
              </a:lnSpc>
            </a:pPr>
            <a:r>
              <a:rPr b="1" lang="en-GB" sz="2400" spc="-1" strike="noStrike">
                <a:solidFill>
                  <a:srgbClr val="000000"/>
                </a:solidFill>
                <a:latin typeface="Arial Narrow"/>
                <a:ea typeface="DejaVu Sans"/>
              </a:rPr>
              <a:t>GET</a:t>
            </a:r>
            <a:endParaRPr b="0" lang="en-GB" sz="2400" spc="-1" strike="noStrike">
              <a:latin typeface="Arial"/>
            </a:endParaRPr>
          </a:p>
        </p:txBody>
      </p:sp>
      <p:sp>
        <p:nvSpPr>
          <p:cNvPr id="558" name="Line 7"/>
          <p:cNvSpPr/>
          <p:nvPr/>
        </p:nvSpPr>
        <p:spPr>
          <a:xfrm>
            <a:off x="3885840" y="5181480"/>
            <a:ext cx="1905120" cy="1440"/>
          </a:xfrm>
          <a:prstGeom prst="line">
            <a:avLst/>
          </a:prstGeom>
          <a:ln w="57240">
            <a:solidFill>
              <a:srgbClr val="0062bc"/>
            </a:solidFill>
            <a:round/>
          </a:ln>
        </p:spPr>
        <p:style>
          <a:lnRef idx="0"/>
          <a:fillRef idx="0"/>
          <a:effectRef idx="0"/>
          <a:fontRef idx="minor"/>
        </p:style>
      </p:sp>
      <p:pic>
        <p:nvPicPr>
          <p:cNvPr id="559" name="Picture 2" descr=""/>
          <p:cNvPicPr/>
          <p:nvPr/>
        </p:nvPicPr>
        <p:blipFill>
          <a:blip r:embed="rId2"/>
          <a:stretch/>
        </p:blipFill>
        <p:spPr>
          <a:xfrm>
            <a:off x="4786920" y="4267080"/>
            <a:ext cx="469800" cy="375840"/>
          </a:xfrm>
          <a:prstGeom prst="rect">
            <a:avLst/>
          </a:prstGeom>
          <a:ln w="9360">
            <a:noFill/>
          </a:ln>
        </p:spPr>
      </p:pic>
      <p:sp>
        <p:nvSpPr>
          <p:cNvPr id="560" name="CustomShape 8"/>
          <p:cNvSpPr/>
          <p:nvPr/>
        </p:nvSpPr>
        <p:spPr>
          <a:xfrm>
            <a:off x="5257800" y="4455720"/>
            <a:ext cx="3656520" cy="496440"/>
          </a:xfrm>
          <a:prstGeom prst="bentConnector3">
            <a:avLst>
              <a:gd name="adj1" fmla="val 42857"/>
            </a:avLst>
          </a:prstGeom>
          <a:solidFill>
            <a:schemeClr val="accent1"/>
          </a:solidFill>
          <a:ln w="57240">
            <a:solidFill>
              <a:srgbClr val="0062bc"/>
            </a:solidFill>
            <a:round/>
          </a:ln>
        </p:spPr>
        <p:style>
          <a:lnRef idx="0"/>
          <a:fillRef idx="0"/>
          <a:effectRef idx="0"/>
          <a:fontRef idx="minor"/>
        </p:style>
      </p:sp>
      <p:sp>
        <p:nvSpPr>
          <p:cNvPr id="561" name="CustomShape 9"/>
          <p:cNvSpPr/>
          <p:nvPr/>
        </p:nvSpPr>
        <p:spPr>
          <a:xfrm flipH="1" flipV="1" rot="5400000">
            <a:off x="8763480" y="4876200"/>
            <a:ext cx="303840" cy="151200"/>
          </a:xfrm>
          <a:prstGeom prst="curvedConnector3">
            <a:avLst>
              <a:gd name="adj1" fmla="val 50000"/>
            </a:avLst>
          </a:prstGeom>
          <a:solidFill>
            <a:schemeClr val="accent1"/>
          </a:solidFill>
          <a:ln w="57240">
            <a:solidFill>
              <a:srgbClr val="0062bc"/>
            </a:solidFill>
            <a:round/>
          </a:ln>
        </p:spPr>
        <p:style>
          <a:lnRef idx="0"/>
          <a:fillRef idx="0"/>
          <a:effectRef idx="0"/>
          <a:fontRef idx="minor"/>
        </p:style>
      </p:sp>
      <p:sp>
        <p:nvSpPr>
          <p:cNvPr id="562" name="CustomShape 10"/>
          <p:cNvSpPr/>
          <p:nvPr/>
        </p:nvSpPr>
        <p:spPr>
          <a:xfrm>
            <a:off x="6553080" y="3505320"/>
            <a:ext cx="608400" cy="303840"/>
          </a:xfrm>
          <a:prstGeom prst="rect">
            <a:avLst/>
          </a:prstGeom>
          <a:solidFill>
            <a:schemeClr val="bg1"/>
          </a:solidFill>
          <a:ln w="57240">
            <a:noFill/>
          </a:ln>
        </p:spPr>
        <p:style>
          <a:lnRef idx="0"/>
          <a:fillRef idx="0"/>
          <a:effectRef idx="0"/>
          <a:fontRef idx="minor"/>
        </p:style>
        <p:txBody>
          <a:bodyPr lIns="90000" rIns="90000" tIns="45000" bIns="45000">
            <a:noAutofit/>
          </a:bodyPr>
          <a:p>
            <a:pPr algn="ctr">
              <a:lnSpc>
                <a:spcPct val="100000"/>
              </a:lnSpc>
            </a:pPr>
            <a:r>
              <a:rPr b="1" lang="en-GB" sz="1800" spc="-1" strike="noStrike">
                <a:solidFill>
                  <a:srgbClr val="000000"/>
                </a:solidFill>
                <a:latin typeface="Arial Narrow"/>
                <a:ea typeface="DejaVu Sans"/>
              </a:rPr>
              <a:t>GET</a:t>
            </a:r>
            <a:endParaRPr b="0" lang="en-GB" sz="1800" spc="-1" strike="noStrike">
              <a:latin typeface="Arial"/>
            </a:endParaRPr>
          </a:p>
        </p:txBody>
      </p:sp>
    </p:spTree>
  </p:cSld>
  <mc:AlternateContent>
    <mc:Choice Requires="p14">
      <p:transition spd="slow" p14:dur="2000"/>
    </mc:Choice>
    <mc:Fallback>
      <p:transition spd="slow"/>
    </mc:Fallback>
  </mc:AlternateContent>
  <p:timing>
    <p:tnLst>
      <p:par>
        <p:cTn id="39" dur="indefinite" restart="never" nodeType="tmRoot">
          <p:childTnLst>
            <p:seq>
              <p:cTn id="40" dur="indefinite" nodeType="mainSeq">
                <p:childTnLst>
                  <p:par>
                    <p:cTn id="41" fill="hold">
                      <p:stCondLst>
                        <p:cond delay="0"/>
                      </p:stCondLst>
                      <p:childTnLst>
                        <p:par>
                          <p:cTn id="42" fill="hold">
                            <p:stCondLst>
                              <p:cond delay="0"/>
                            </p:stCondLst>
                            <p:childTnLst>
                              <p:par>
                                <p:cTn id="43" nodeType="afterEffect" fill="hold" presetClass="entr" presetID="1">
                                  <p:stCondLst>
                                    <p:cond delay="0"/>
                                  </p:stCondLst>
                                  <p:childTnLst>
                                    <p:set>
                                      <p:cBhvr>
                                        <p:cTn id="44" dur="1" fill="hold">
                                          <p:stCondLst>
                                            <p:cond delay="0"/>
                                          </p:stCondLst>
                                        </p:cTn>
                                        <p:tgtEl>
                                          <p:spTgt spid="553"/>
                                        </p:tgtEl>
                                        <p:attrNameLst>
                                          <p:attrName>style.visibility</p:attrName>
                                        </p:attrNameLst>
                                      </p:cBhvr>
                                      <p:to>
                                        <p:strVal val="visible"/>
                                      </p:to>
                                    </p:set>
                                  </p:childTnLst>
                                </p:cTn>
                              </p:par>
                              <p:par>
                                <p:cTn id="45" nodeType="withEffect" fill="hold" presetClass="entr" presetID="1">
                                  <p:stCondLst>
                                    <p:cond delay="0"/>
                                  </p:stCondLst>
                                  <p:childTnLst>
                                    <p:set>
                                      <p:cBhvr>
                                        <p:cTn id="46" dur="1" fill="hold">
                                          <p:stCondLst>
                                            <p:cond delay="0"/>
                                          </p:stCondLst>
                                        </p:cTn>
                                        <p:tgtEl>
                                          <p:spTgt spid="559"/>
                                        </p:tgtEl>
                                        <p:attrNameLst>
                                          <p:attrName>style.visibility</p:attrName>
                                        </p:attrNameLst>
                                      </p:cBhvr>
                                      <p:to>
                                        <p:strVal val="visible"/>
                                      </p:to>
                                    </p:set>
                                  </p:childTnLst>
                                </p:cTn>
                              </p:par>
                              <p:par>
                                <p:cTn id="47" nodeType="withEffect" fill="hold" presetClass="entr" presetID="1">
                                  <p:stCondLst>
                                    <p:cond delay="0"/>
                                  </p:stCondLst>
                                  <p:childTnLst>
                                    <p:set>
                                      <p:cBhvr>
                                        <p:cTn id="48" dur="1" fill="hold">
                                          <p:stCondLst>
                                            <p:cond delay="0"/>
                                          </p:stCondLst>
                                        </p:cTn>
                                        <p:tgtEl>
                                          <p:spTgt spid="555"/>
                                        </p:tgtEl>
                                        <p:attrNameLst>
                                          <p:attrName>style.visibility</p:attrName>
                                        </p:attrNameLst>
                                      </p:cBhvr>
                                      <p:to>
                                        <p:strVal val="visible"/>
                                      </p:to>
                                    </p:set>
                                  </p:childTnLst>
                                </p:cTn>
                              </p:par>
                              <p:par>
                                <p:cTn id="49" nodeType="withEffect" fill="hold" presetClass="entr" presetID="1">
                                  <p:stCondLst>
                                    <p:cond delay="0"/>
                                  </p:stCondLst>
                                  <p:childTnLst>
                                    <p:set>
                                      <p:cBhvr>
                                        <p:cTn id="50" dur="1" fill="hold">
                                          <p:stCondLst>
                                            <p:cond delay="0"/>
                                          </p:stCondLst>
                                        </p:cTn>
                                        <p:tgtEl>
                                          <p:spTgt spid="554"/>
                                        </p:tgtEl>
                                        <p:attrNameLst>
                                          <p:attrName>style.visibility</p:attrName>
                                        </p:attrNameLst>
                                      </p:cBhvr>
                                      <p:to>
                                        <p:strVal val="visible"/>
                                      </p:to>
                                    </p:set>
                                  </p:childTnLst>
                                </p:cTn>
                              </p:par>
                              <p:par>
                                <p:cTn id="51" nodeType="withEffect" fill="hold" presetClass="entr" presetID="1">
                                  <p:stCondLst>
                                    <p:cond delay="0"/>
                                  </p:stCondLst>
                                  <p:childTnLst>
                                    <p:set>
                                      <p:cBhvr>
                                        <p:cTn id="52" dur="1" fill="hold">
                                          <p:stCondLst>
                                            <p:cond delay="0"/>
                                          </p:stCondLst>
                                        </p:cTn>
                                        <p:tgtEl>
                                          <p:spTgt spid="55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3"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Акција</a:t>
            </a:r>
            <a:endParaRPr b="0" lang="en-GB" sz="4000" spc="-1" strike="noStrike">
              <a:latin typeface="Arial"/>
            </a:endParaRPr>
          </a:p>
        </p:txBody>
      </p:sp>
      <p:sp>
        <p:nvSpPr>
          <p:cNvPr id="564" name="CustomShape 2"/>
          <p:cNvSpPr/>
          <p:nvPr/>
        </p:nvSpPr>
        <p:spPr>
          <a:xfrm>
            <a:off x="304920" y="1219320"/>
            <a:ext cx="8457120" cy="4647240"/>
          </a:xfrm>
          <a:prstGeom prst="rect">
            <a:avLst/>
          </a:prstGeom>
          <a:noFill/>
          <a:ln w="9360">
            <a:noFill/>
          </a:ln>
        </p:spPr>
        <p:style>
          <a:lnRef idx="0"/>
          <a:fillRef idx="0"/>
          <a:effectRef idx="0"/>
          <a:fontRef idx="minor"/>
        </p:style>
        <p:txBody>
          <a:bodyPr lIns="90000" rIns="90000" tIns="45000" bIns="45000">
            <a:noAutofit/>
          </a:bodyPr>
          <a:p>
            <a:pPr marL="343080" indent="-34200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Изврши акција врз меморираниот податок и ажурирај ја вредноста</a:t>
            </a:r>
            <a:endParaRPr b="0" lang="en-GB" sz="3200" spc="-1" strike="noStrike">
              <a:latin typeface="Arial"/>
            </a:endParaRPr>
          </a:p>
          <a:p>
            <a:pPr marL="343080" indent="-34200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Може истовремено и да се оренесе нова излезна вредност</a:t>
            </a:r>
            <a:endParaRPr b="0" lang="en-GB" sz="3200" spc="-1" strike="noStrike">
              <a:latin typeface="Arial"/>
            </a:endParaRPr>
          </a:p>
        </p:txBody>
      </p:sp>
      <p:sp>
        <p:nvSpPr>
          <p:cNvPr id="565" name="CustomShape 3"/>
          <p:cNvSpPr/>
          <p:nvPr/>
        </p:nvSpPr>
        <p:spPr>
          <a:xfrm>
            <a:off x="5015520" y="3311280"/>
            <a:ext cx="3580200" cy="2250360"/>
          </a:xfrm>
          <a:prstGeom prst="roundRect">
            <a:avLst>
              <a:gd name="adj" fmla="val 8504"/>
            </a:avLst>
          </a:prstGeom>
          <a:noFill/>
          <a:ln w="101520">
            <a:solidFill>
              <a:schemeClr val="bg1">
                <a:lumMod val="65000"/>
              </a:schemeClr>
            </a:solidFill>
            <a:round/>
          </a:ln>
        </p:spPr>
        <p:style>
          <a:lnRef idx="0"/>
          <a:fillRef idx="0"/>
          <a:effectRef idx="0"/>
          <a:fontRef idx="minor"/>
        </p:style>
      </p:sp>
      <p:sp>
        <p:nvSpPr>
          <p:cNvPr id="566" name="CustomShape 4"/>
          <p:cNvSpPr/>
          <p:nvPr/>
        </p:nvSpPr>
        <p:spPr>
          <a:xfrm flipH="1">
            <a:off x="4799880" y="3200400"/>
            <a:ext cx="3871440" cy="1141920"/>
          </a:xfrm>
          <a:prstGeom prst="uturnArrow">
            <a:avLst>
              <a:gd name="adj1" fmla="val 17199"/>
              <a:gd name="adj2" fmla="val 17730"/>
              <a:gd name="adj3" fmla="val 24235"/>
              <a:gd name="adj4" fmla="val 23342"/>
              <a:gd name="adj5" fmla="val 95663"/>
            </a:avLst>
          </a:prstGeom>
          <a:solidFill>
            <a:srgbClr val="ffc000"/>
          </a:solidFill>
          <a:ln w="9360">
            <a:solidFill>
              <a:schemeClr val="tx1"/>
            </a:solidFill>
            <a:round/>
          </a:ln>
        </p:spPr>
        <p:style>
          <a:lnRef idx="0"/>
          <a:fillRef idx="0"/>
          <a:effectRef idx="0"/>
          <a:fontRef idx="minor"/>
        </p:style>
      </p:sp>
      <p:pic>
        <p:nvPicPr>
          <p:cNvPr id="567" name="Picture 3" descr=""/>
          <p:cNvPicPr/>
          <p:nvPr/>
        </p:nvPicPr>
        <p:blipFill>
          <a:blip r:embed="rId1"/>
          <a:stretch/>
        </p:blipFill>
        <p:spPr>
          <a:xfrm rot="10800000">
            <a:off x="9779760" y="5396760"/>
            <a:ext cx="469800" cy="375840"/>
          </a:xfrm>
          <a:prstGeom prst="rect">
            <a:avLst/>
          </a:prstGeom>
          <a:ln w="9360">
            <a:noFill/>
          </a:ln>
        </p:spPr>
      </p:pic>
      <p:sp>
        <p:nvSpPr>
          <p:cNvPr id="568" name="CustomShape 5"/>
          <p:cNvSpPr/>
          <p:nvPr/>
        </p:nvSpPr>
        <p:spPr>
          <a:xfrm>
            <a:off x="5791320" y="3657600"/>
            <a:ext cx="2056320" cy="1599120"/>
          </a:xfrm>
          <a:prstGeom prst="rect">
            <a:avLst/>
          </a:prstGeom>
          <a:noFill/>
          <a:ln w="120600">
            <a:solidFill>
              <a:schemeClr val="bg1">
                <a:lumMod val="75000"/>
              </a:schemeClr>
            </a:solidFill>
            <a:round/>
          </a:ln>
        </p:spPr>
        <p:style>
          <a:lnRef idx="0"/>
          <a:fillRef idx="0"/>
          <a:effectRef idx="0"/>
          <a:fontRef idx="minor"/>
        </p:style>
      </p:sp>
      <p:sp>
        <p:nvSpPr>
          <p:cNvPr id="569" name="CustomShape 6"/>
          <p:cNvSpPr/>
          <p:nvPr/>
        </p:nvSpPr>
        <p:spPr>
          <a:xfrm>
            <a:off x="2057400" y="4952880"/>
            <a:ext cx="1827720" cy="456120"/>
          </a:xfrm>
          <a:prstGeom prst="rect">
            <a:avLst/>
          </a:prstGeom>
          <a:solidFill>
            <a:schemeClr val="accent6">
              <a:lumMod val="20000"/>
              <a:lumOff val="80000"/>
            </a:schemeClr>
          </a:solidFill>
          <a:ln w="57240">
            <a:solidFill>
              <a:srgbClr val="0062bc"/>
            </a:solidFill>
            <a:round/>
          </a:ln>
        </p:spPr>
        <p:style>
          <a:lnRef idx="0"/>
          <a:fillRef idx="0"/>
          <a:effectRef idx="0"/>
          <a:fontRef idx="minor"/>
        </p:style>
        <p:txBody>
          <a:bodyPr lIns="90000" rIns="90000" tIns="45000" bIns="45000">
            <a:noAutofit/>
          </a:bodyPr>
          <a:p>
            <a:pPr>
              <a:lnSpc>
                <a:spcPct val="100000"/>
              </a:lnSpc>
            </a:pPr>
            <a:r>
              <a:rPr b="1" lang="en-GB" sz="2400" spc="-1" strike="noStrike">
                <a:solidFill>
                  <a:srgbClr val="000000"/>
                </a:solidFill>
                <a:latin typeface="Arial Narrow"/>
                <a:ea typeface="DejaVu Sans"/>
              </a:rPr>
              <a:t>ACTION</a:t>
            </a:r>
            <a:endParaRPr b="0" lang="en-GB" sz="2400" spc="-1" strike="noStrike">
              <a:latin typeface="Arial"/>
            </a:endParaRPr>
          </a:p>
        </p:txBody>
      </p:sp>
      <p:sp>
        <p:nvSpPr>
          <p:cNvPr id="570" name="Line 7"/>
          <p:cNvSpPr/>
          <p:nvPr/>
        </p:nvSpPr>
        <p:spPr>
          <a:xfrm>
            <a:off x="3885840" y="5181480"/>
            <a:ext cx="1905120" cy="1440"/>
          </a:xfrm>
          <a:prstGeom prst="line">
            <a:avLst/>
          </a:prstGeom>
          <a:ln w="57240">
            <a:solidFill>
              <a:srgbClr val="0062bc"/>
            </a:solidFill>
            <a:round/>
          </a:ln>
        </p:spPr>
        <p:style>
          <a:lnRef idx="0"/>
          <a:fillRef idx="0"/>
          <a:effectRef idx="0"/>
          <a:fontRef idx="minor"/>
        </p:style>
      </p:sp>
      <p:pic>
        <p:nvPicPr>
          <p:cNvPr id="571" name="Picture 2" descr=""/>
          <p:cNvPicPr/>
          <p:nvPr/>
        </p:nvPicPr>
        <p:blipFill>
          <a:blip r:embed="rId2"/>
          <a:stretch/>
        </p:blipFill>
        <p:spPr>
          <a:xfrm>
            <a:off x="4786920" y="4267080"/>
            <a:ext cx="469800" cy="375840"/>
          </a:xfrm>
          <a:prstGeom prst="rect">
            <a:avLst/>
          </a:prstGeom>
          <a:ln w="9360">
            <a:noFill/>
          </a:ln>
        </p:spPr>
      </p:pic>
      <p:sp>
        <p:nvSpPr>
          <p:cNvPr id="572" name="CustomShape 8"/>
          <p:cNvSpPr/>
          <p:nvPr/>
        </p:nvSpPr>
        <p:spPr>
          <a:xfrm flipH="1" flipV="1" rot="5400000">
            <a:off x="8763480" y="4876200"/>
            <a:ext cx="303840" cy="151200"/>
          </a:xfrm>
          <a:prstGeom prst="curvedConnector3">
            <a:avLst>
              <a:gd name="adj1" fmla="val 50000"/>
            </a:avLst>
          </a:prstGeom>
          <a:solidFill>
            <a:schemeClr val="accent1"/>
          </a:solidFill>
          <a:ln w="57240">
            <a:solidFill>
              <a:srgbClr val="0062bc"/>
            </a:solidFill>
            <a:round/>
          </a:ln>
        </p:spPr>
        <p:style>
          <a:lnRef idx="0"/>
          <a:fillRef idx="0"/>
          <a:effectRef idx="0"/>
          <a:fontRef idx="minor"/>
        </p:style>
      </p:sp>
      <p:sp>
        <p:nvSpPr>
          <p:cNvPr id="573" name="CustomShape 9"/>
          <p:cNvSpPr/>
          <p:nvPr/>
        </p:nvSpPr>
        <p:spPr>
          <a:xfrm>
            <a:off x="6400800" y="3505320"/>
            <a:ext cx="989640" cy="303840"/>
          </a:xfrm>
          <a:prstGeom prst="rect">
            <a:avLst/>
          </a:prstGeom>
          <a:solidFill>
            <a:schemeClr val="bg1"/>
          </a:solidFill>
          <a:ln w="57240">
            <a:noFill/>
          </a:ln>
        </p:spPr>
        <p:style>
          <a:lnRef idx="0"/>
          <a:fillRef idx="0"/>
          <a:effectRef idx="0"/>
          <a:fontRef idx="minor"/>
        </p:style>
        <p:txBody>
          <a:bodyPr lIns="90000" rIns="90000" tIns="45000" bIns="45000">
            <a:noAutofit/>
          </a:bodyPr>
          <a:p>
            <a:pPr algn="ctr">
              <a:lnSpc>
                <a:spcPct val="100000"/>
              </a:lnSpc>
            </a:pPr>
            <a:r>
              <a:rPr b="1" lang="en-GB" sz="1800" spc="-1" strike="noStrike">
                <a:solidFill>
                  <a:srgbClr val="000000"/>
                </a:solidFill>
                <a:latin typeface="Arial Narrow"/>
                <a:ea typeface="DejaVu Sans"/>
              </a:rPr>
              <a:t>ACTION</a:t>
            </a:r>
            <a:endParaRPr b="0" lang="en-GB" sz="1800" spc="-1" strike="noStrike">
              <a:latin typeface="Arial"/>
            </a:endParaRPr>
          </a:p>
        </p:txBody>
      </p:sp>
      <p:sp>
        <p:nvSpPr>
          <p:cNvPr id="574" name="Line 10"/>
          <p:cNvSpPr/>
          <p:nvPr/>
        </p:nvSpPr>
        <p:spPr>
          <a:xfrm>
            <a:off x="5257800" y="4455360"/>
            <a:ext cx="3110040" cy="1800"/>
          </a:xfrm>
          <a:prstGeom prst="line">
            <a:avLst/>
          </a:prstGeom>
          <a:ln w="57240">
            <a:solidFill>
              <a:srgbClr val="0062bc"/>
            </a:solidFill>
            <a:round/>
          </a:ln>
        </p:spPr>
        <p:style>
          <a:lnRef idx="0"/>
          <a:fillRef idx="0"/>
          <a:effectRef idx="0"/>
          <a:fontRef idx="minor"/>
        </p:style>
      </p:sp>
      <p:sp>
        <p:nvSpPr>
          <p:cNvPr id="575" name="CustomShape 11"/>
          <p:cNvSpPr/>
          <p:nvPr/>
        </p:nvSpPr>
        <p:spPr>
          <a:xfrm>
            <a:off x="6781680" y="4419720"/>
            <a:ext cx="2132640" cy="532440"/>
          </a:xfrm>
          <a:prstGeom prst="bentConnector3">
            <a:avLst>
              <a:gd name="adj1" fmla="val -93"/>
            </a:avLst>
          </a:prstGeom>
          <a:solidFill>
            <a:schemeClr val="accent1"/>
          </a:solidFill>
          <a:ln w="57240">
            <a:solidFill>
              <a:srgbClr val="0062bc"/>
            </a:solidFill>
            <a:round/>
          </a:ln>
        </p:spPr>
        <p:style>
          <a:lnRef idx="0"/>
          <a:fillRef idx="0"/>
          <a:effectRef idx="0"/>
          <a:fontRef idx="minor"/>
        </p:style>
      </p:sp>
      <p:sp>
        <p:nvSpPr>
          <p:cNvPr id="576" name="CustomShape 12"/>
          <p:cNvSpPr/>
          <p:nvPr/>
        </p:nvSpPr>
        <p:spPr>
          <a:xfrm>
            <a:off x="6019920" y="4038480"/>
            <a:ext cx="1599120" cy="837000"/>
          </a:xfrm>
          <a:prstGeom prst="cloud">
            <a:avLst/>
          </a:prstGeom>
          <a:solidFill>
            <a:schemeClr val="accent6">
              <a:lumMod val="20000"/>
              <a:lumOff val="80000"/>
            </a:schemeClr>
          </a:solidFill>
          <a:ln w="38160">
            <a:solidFill>
              <a:srgbClr val="0062bc"/>
            </a:solidFill>
            <a:round/>
          </a:ln>
        </p:spPr>
        <p:style>
          <a:lnRef idx="0"/>
          <a:fillRef idx="0"/>
          <a:effectRef idx="0"/>
          <a:fontRef idx="minor"/>
        </p:style>
      </p:sp>
    </p:spTree>
  </p:cSld>
  <mc:AlternateContent>
    <mc:Choice Requires="p14">
      <p:transition spd="slow" p14:dur="2000"/>
    </mc:Choice>
    <mc:Fallback>
      <p:transition spd="slow"/>
    </mc:Fallback>
  </mc:AlternateContent>
  <p:timing>
    <p:tnLst>
      <p:par>
        <p:cTn id="53" dur="indefinite" restart="never" nodeType="tmRoot">
          <p:childTnLst>
            <p:seq>
              <p:cTn id="54" dur="indefinite" nodeType="mainSeq">
                <p:childTnLst>
                  <p:par>
                    <p:cTn id="55" fill="hold">
                      <p:stCondLst>
                        <p:cond delay="0"/>
                      </p:stCondLst>
                      <p:childTnLst>
                        <p:par>
                          <p:cTn id="56" fill="hold">
                            <p:stCondLst>
                              <p:cond delay="0"/>
                            </p:stCondLst>
                            <p:childTnLst>
                              <p:par>
                                <p:cTn id="57" nodeType="afterEffect" fill="hold" presetClass="entr" presetID="1">
                                  <p:stCondLst>
                                    <p:cond delay="0"/>
                                  </p:stCondLst>
                                  <p:childTnLst>
                                    <p:set>
                                      <p:cBhvr>
                                        <p:cTn id="58" dur="1" fill="hold">
                                          <p:stCondLst>
                                            <p:cond delay="0"/>
                                          </p:stCondLst>
                                        </p:cTn>
                                        <p:tgtEl>
                                          <p:spTgt spid="565"/>
                                        </p:tgtEl>
                                        <p:attrNameLst>
                                          <p:attrName>style.visibility</p:attrName>
                                        </p:attrNameLst>
                                      </p:cBhvr>
                                      <p:to>
                                        <p:strVal val="visible"/>
                                      </p:to>
                                    </p:set>
                                  </p:childTnLst>
                                </p:cTn>
                              </p:par>
                              <p:par>
                                <p:cTn id="59" nodeType="withEffect" fill="hold" presetClass="entr" presetID="1">
                                  <p:stCondLst>
                                    <p:cond delay="0"/>
                                  </p:stCondLst>
                                  <p:childTnLst>
                                    <p:set>
                                      <p:cBhvr>
                                        <p:cTn id="60" dur="1" fill="hold">
                                          <p:stCondLst>
                                            <p:cond delay="0"/>
                                          </p:stCondLst>
                                        </p:cTn>
                                        <p:tgtEl>
                                          <p:spTgt spid="571"/>
                                        </p:tgtEl>
                                        <p:attrNameLst>
                                          <p:attrName>style.visibility</p:attrName>
                                        </p:attrNameLst>
                                      </p:cBhvr>
                                      <p:to>
                                        <p:strVal val="visible"/>
                                      </p:to>
                                    </p:set>
                                  </p:childTnLst>
                                </p:cTn>
                              </p:par>
                              <p:par>
                                <p:cTn id="61" nodeType="withEffect" fill="hold" presetClass="entr" presetID="1">
                                  <p:stCondLst>
                                    <p:cond delay="0"/>
                                  </p:stCondLst>
                                  <p:childTnLst>
                                    <p:set>
                                      <p:cBhvr>
                                        <p:cTn id="62" dur="1" fill="hold">
                                          <p:stCondLst>
                                            <p:cond delay="0"/>
                                          </p:stCondLst>
                                        </p:cTn>
                                        <p:tgtEl>
                                          <p:spTgt spid="567"/>
                                        </p:tgtEl>
                                        <p:attrNameLst>
                                          <p:attrName>style.visibility</p:attrName>
                                        </p:attrNameLst>
                                      </p:cBhvr>
                                      <p:to>
                                        <p:strVal val="visible"/>
                                      </p:to>
                                    </p:set>
                                  </p:childTnLst>
                                </p:cTn>
                              </p:par>
                              <p:par>
                                <p:cTn id="63" nodeType="withEffect" fill="hold" presetClass="entr" presetID="1">
                                  <p:stCondLst>
                                    <p:cond delay="0"/>
                                  </p:stCondLst>
                                  <p:childTnLst>
                                    <p:set>
                                      <p:cBhvr>
                                        <p:cTn id="64" dur="1" fill="hold">
                                          <p:stCondLst>
                                            <p:cond delay="0"/>
                                          </p:stCondLst>
                                        </p:cTn>
                                        <p:tgtEl>
                                          <p:spTgt spid="566"/>
                                        </p:tgtEl>
                                        <p:attrNameLst>
                                          <p:attrName>style.visibility</p:attrName>
                                        </p:attrNameLst>
                                      </p:cBhvr>
                                      <p:to>
                                        <p:strVal val="visible"/>
                                      </p:to>
                                    </p:set>
                                  </p:childTnLst>
                                </p:cTn>
                              </p:par>
                              <p:par>
                                <p:cTn id="65" nodeType="withEffect" fill="hold" presetClass="entr" presetID="1">
                                  <p:stCondLst>
                                    <p:cond delay="0"/>
                                  </p:stCondLst>
                                  <p:childTnLst>
                                    <p:set>
                                      <p:cBhvr>
                                        <p:cTn id="66" dur="1" fill="hold">
                                          <p:stCondLst>
                                            <p:cond delay="0"/>
                                          </p:stCondLst>
                                        </p:cTn>
                                        <p:tgtEl>
                                          <p:spTgt spid="56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77" name="Picture 3" descr=""/>
          <p:cNvPicPr/>
          <p:nvPr/>
        </p:nvPicPr>
        <p:blipFill>
          <a:blip r:embed="rId1"/>
          <a:stretch/>
        </p:blipFill>
        <p:spPr>
          <a:xfrm>
            <a:off x="1371600" y="4570200"/>
            <a:ext cx="2315160" cy="989640"/>
          </a:xfrm>
          <a:prstGeom prst="rect">
            <a:avLst/>
          </a:prstGeom>
          <a:ln w="9360">
            <a:noFill/>
          </a:ln>
        </p:spPr>
      </p:pic>
      <p:sp>
        <p:nvSpPr>
          <p:cNvPr id="578"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Начин на работа</a:t>
            </a:r>
            <a:endParaRPr b="0" lang="en-GB" sz="4000" spc="-1" strike="noStrike">
              <a:latin typeface="Arial"/>
            </a:endParaRPr>
          </a:p>
        </p:txBody>
      </p:sp>
      <p:sp>
        <p:nvSpPr>
          <p:cNvPr id="579" name="CustomShape 2"/>
          <p:cNvSpPr/>
          <p:nvPr/>
        </p:nvSpPr>
        <p:spPr>
          <a:xfrm>
            <a:off x="685800" y="1219320"/>
            <a:ext cx="7771320" cy="4266000"/>
          </a:xfrm>
          <a:prstGeom prst="rect">
            <a:avLst/>
          </a:prstGeom>
          <a:noFill/>
          <a:ln w="9360">
            <a:noFill/>
          </a:ln>
        </p:spPr>
        <p:style>
          <a:lnRef idx="0"/>
          <a:fillRef idx="0"/>
          <a:effectRef idx="0"/>
          <a:fontRef idx="minor"/>
        </p:style>
        <p:txBody>
          <a:bodyPr lIns="90000" rIns="90000" tIns="45000" bIns="45000">
            <a:noAutofit/>
          </a:bodyPr>
          <a:p>
            <a:pPr marL="457200" indent="-456120">
              <a:lnSpc>
                <a:spcPct val="100000"/>
              </a:lnSpc>
              <a:spcBef>
                <a:spcPts val="439"/>
              </a:spcBef>
              <a:buClr>
                <a:srgbClr val="000000"/>
              </a:buClr>
              <a:buFont typeface="Arial Narrow"/>
              <a:buAutoNum type="arabicPeriod"/>
            </a:pPr>
            <a:r>
              <a:rPr b="0" lang="en-GB" sz="2200" spc="-1" strike="noStrike">
                <a:solidFill>
                  <a:srgbClr val="000000"/>
                </a:solidFill>
                <a:latin typeface="Arial Narrow"/>
                <a:ea typeface="DejaVu Sans"/>
              </a:rPr>
              <a:t>Функциската глобална променлива е нагодена како </a:t>
            </a:r>
            <a:r>
              <a:rPr b="1" lang="en-GB" sz="2200" spc="-1" strike="noStrike">
                <a:solidFill>
                  <a:srgbClr val="000000"/>
                </a:solidFill>
                <a:latin typeface="Arial Narrow"/>
                <a:ea typeface="DejaVu Sans"/>
              </a:rPr>
              <a:t>Non-Reentrant </a:t>
            </a:r>
            <a:r>
              <a:rPr b="0" lang="en-GB" sz="2200" spc="-1" strike="noStrike">
                <a:solidFill>
                  <a:srgbClr val="000000"/>
                </a:solidFill>
                <a:latin typeface="Arial Narrow"/>
                <a:ea typeface="DejaVu Sans"/>
              </a:rPr>
              <a:t>под-ВИ</a:t>
            </a:r>
            <a:endParaRPr b="0" lang="en-GB" sz="2200" spc="-1" strike="noStrike">
              <a:latin typeface="Arial"/>
            </a:endParaRPr>
          </a:p>
          <a:p>
            <a:pPr marL="457200" indent="-456120">
              <a:lnSpc>
                <a:spcPct val="100000"/>
              </a:lnSpc>
              <a:spcBef>
                <a:spcPts val="439"/>
              </a:spcBef>
              <a:buClr>
                <a:srgbClr val="000000"/>
              </a:buClr>
              <a:buFont typeface="Arial Narrow"/>
              <a:buAutoNum type="arabicPeriod"/>
            </a:pPr>
            <a:r>
              <a:rPr b="0" lang="en-GB" sz="2200" spc="-1" strike="noStrike">
                <a:solidFill>
                  <a:srgbClr val="000000"/>
                </a:solidFill>
                <a:latin typeface="Arial Narrow"/>
                <a:ea typeface="DejaVu Sans"/>
              </a:rPr>
              <a:t>Акциите се вршат врз податоците</a:t>
            </a:r>
            <a:endParaRPr b="0" lang="en-GB" sz="2200" spc="-1" strike="noStrike">
              <a:latin typeface="Arial"/>
            </a:endParaRPr>
          </a:p>
          <a:p>
            <a:pPr marL="457200" indent="-456120">
              <a:lnSpc>
                <a:spcPct val="100000"/>
              </a:lnSpc>
              <a:spcBef>
                <a:spcPts val="439"/>
              </a:spcBef>
              <a:buClr>
                <a:srgbClr val="000000"/>
              </a:buClr>
              <a:buFont typeface="Arial Narrow"/>
              <a:buAutoNum type="arabicPeriod"/>
            </a:pPr>
            <a:r>
              <a:rPr b="0" lang="en-GB" sz="2200" spc="-1" strike="noStrike">
                <a:solidFill>
                  <a:srgbClr val="000000"/>
                </a:solidFill>
                <a:latin typeface="Arial Narrow"/>
                <a:ea typeface="DejaVu Sans"/>
              </a:rPr>
              <a:t>Акцијата се избира со енумерирана променлива</a:t>
            </a:r>
            <a:endParaRPr b="0" lang="en-GB" sz="2200" spc="-1" strike="noStrike">
              <a:latin typeface="Arial"/>
            </a:endParaRPr>
          </a:p>
          <a:p>
            <a:pPr marL="457200" indent="-456120">
              <a:lnSpc>
                <a:spcPct val="100000"/>
              </a:lnSpc>
              <a:spcBef>
                <a:spcPts val="439"/>
              </a:spcBef>
              <a:buClr>
                <a:srgbClr val="000000"/>
              </a:buClr>
              <a:buFont typeface="Arial Narrow"/>
              <a:buAutoNum type="arabicPeriod"/>
            </a:pPr>
            <a:r>
              <a:rPr b="0" lang="en-GB" sz="2200" spc="-1" strike="noStrike">
                <a:solidFill>
                  <a:srgbClr val="000000"/>
                </a:solidFill>
                <a:latin typeface="Arial Narrow"/>
                <a:ea typeface="DejaVu Sans"/>
              </a:rPr>
              <a:t>Податокот се меморира во неиницијализиран поместувачки регистар</a:t>
            </a:r>
            <a:endParaRPr b="0" lang="en-GB" sz="2200" spc="-1" strike="noStrike">
              <a:latin typeface="Arial"/>
            </a:endParaRPr>
          </a:p>
          <a:p>
            <a:pPr marL="457200" indent="-456120">
              <a:lnSpc>
                <a:spcPct val="100000"/>
              </a:lnSpc>
              <a:spcBef>
                <a:spcPts val="439"/>
              </a:spcBef>
              <a:buClr>
                <a:srgbClr val="000000"/>
              </a:buClr>
              <a:buFont typeface="Arial Narrow"/>
              <a:buAutoNum type="arabicPeriod"/>
            </a:pPr>
            <a:r>
              <a:rPr b="0" lang="en-GB" sz="2200" spc="-1" strike="noStrike">
                <a:solidFill>
                  <a:srgbClr val="000000"/>
                </a:solidFill>
                <a:latin typeface="Arial Narrow"/>
                <a:ea typeface="DejaVu Sans"/>
              </a:rPr>
              <a:t>Циклусот се извршува само еднаш</a:t>
            </a:r>
            <a:endParaRPr b="0" lang="en-GB" sz="2200" spc="-1" strike="noStrike">
              <a:latin typeface="Arial"/>
            </a:endParaRPr>
          </a:p>
          <a:p>
            <a:pPr>
              <a:lnSpc>
                <a:spcPct val="100000"/>
              </a:lnSpc>
              <a:spcBef>
                <a:spcPts val="400"/>
              </a:spcBef>
            </a:pPr>
            <a:endParaRPr b="0" lang="en-GB" sz="2200" spc="-1" strike="noStrike">
              <a:latin typeface="Arial"/>
            </a:endParaRPr>
          </a:p>
        </p:txBody>
      </p:sp>
      <p:sp>
        <p:nvSpPr>
          <p:cNvPr id="580" name="CustomShape 3"/>
          <p:cNvSpPr/>
          <p:nvPr/>
        </p:nvSpPr>
        <p:spPr>
          <a:xfrm rot="16200000">
            <a:off x="2819160" y="4342680"/>
            <a:ext cx="2513520" cy="1751400"/>
          </a:xfrm>
          <a:prstGeom prst="trapezoid">
            <a:avLst>
              <a:gd name="adj" fmla="val 58563"/>
            </a:avLst>
          </a:prstGeom>
          <a:gradFill rotWithShape="0">
            <a:gsLst>
              <a:gs pos="0">
                <a:schemeClr val="bg2">
                  <a:lumMod val="20000"/>
                  <a:lumOff val="80000"/>
                  <a:shade val="30000"/>
                  <a:satMod val="115000"/>
                </a:schemeClr>
              </a:gs>
              <a:gs pos="50000">
                <a:schemeClr val="bg2">
                  <a:lumMod val="20000"/>
                  <a:lumOff val="80000"/>
                  <a:shade val="67500"/>
                  <a:satMod val="115000"/>
                </a:schemeClr>
              </a:gs>
              <a:gs pos="100000">
                <a:schemeClr val="bg2">
                  <a:lumMod val="20000"/>
                  <a:lumOff val="80000"/>
                  <a:shade val="100000"/>
                  <a:satMod val="115000"/>
                </a:schemeClr>
              </a:gs>
            </a:gsLst>
            <a:lin ang="0"/>
          </a:gradFill>
          <a:ln w="9360">
            <a:noFill/>
          </a:ln>
        </p:spPr>
        <p:style>
          <a:lnRef idx="0"/>
          <a:fillRef idx="0"/>
          <a:effectRef idx="0"/>
          <a:fontRef idx="minor"/>
        </p:style>
      </p:sp>
      <p:pic>
        <p:nvPicPr>
          <p:cNvPr id="581" name="Picture 2" descr=""/>
          <p:cNvPicPr/>
          <p:nvPr/>
        </p:nvPicPr>
        <p:blipFill>
          <a:blip r:embed="rId2"/>
          <a:srcRect l="3696" t="0" r="0" b="0"/>
          <a:stretch/>
        </p:blipFill>
        <p:spPr>
          <a:xfrm>
            <a:off x="3962520" y="3849120"/>
            <a:ext cx="5028120" cy="2777400"/>
          </a:xfrm>
          <a:prstGeom prst="rect">
            <a:avLst/>
          </a:prstGeom>
          <a:ln w="9360">
            <a:noFill/>
          </a:ln>
        </p:spPr>
      </p:pic>
      <p:sp>
        <p:nvSpPr>
          <p:cNvPr id="582" name="CustomShape 4"/>
          <p:cNvSpPr/>
          <p:nvPr/>
        </p:nvSpPr>
        <p:spPr>
          <a:xfrm>
            <a:off x="4800600" y="4534920"/>
            <a:ext cx="532440" cy="379800"/>
          </a:xfrm>
          <a:prstGeom prst="ellipse">
            <a:avLst/>
          </a:prstGeom>
          <a:noFill/>
          <a:ln w="57240">
            <a:solidFill>
              <a:srgbClr val="ff0000"/>
            </a:solidFill>
            <a:round/>
          </a:ln>
        </p:spPr>
        <p:style>
          <a:lnRef idx="0"/>
          <a:fillRef idx="0"/>
          <a:effectRef idx="0"/>
          <a:fontRef idx="minor"/>
        </p:style>
      </p:sp>
      <p:sp>
        <p:nvSpPr>
          <p:cNvPr id="583" name="CustomShape 5"/>
          <p:cNvSpPr/>
          <p:nvPr/>
        </p:nvSpPr>
        <p:spPr>
          <a:xfrm>
            <a:off x="5486400" y="4077720"/>
            <a:ext cx="2208600" cy="2132640"/>
          </a:xfrm>
          <a:prstGeom prst="ellipse">
            <a:avLst/>
          </a:prstGeom>
          <a:noFill/>
          <a:ln w="57240">
            <a:solidFill>
              <a:srgbClr val="ff0000"/>
            </a:solidFill>
            <a:round/>
          </a:ln>
        </p:spPr>
        <p:style>
          <a:lnRef idx="0"/>
          <a:fillRef idx="0"/>
          <a:effectRef idx="0"/>
          <a:fontRef idx="minor"/>
        </p:style>
      </p:sp>
      <p:sp>
        <p:nvSpPr>
          <p:cNvPr id="584" name="CustomShape 6"/>
          <p:cNvSpPr/>
          <p:nvPr/>
        </p:nvSpPr>
        <p:spPr>
          <a:xfrm>
            <a:off x="6553080" y="5754240"/>
            <a:ext cx="1522800" cy="761040"/>
          </a:xfrm>
          <a:prstGeom prst="ellipse">
            <a:avLst/>
          </a:prstGeom>
          <a:noFill/>
          <a:ln w="57240">
            <a:solidFill>
              <a:srgbClr val="ff0000"/>
            </a:solidFill>
            <a:round/>
          </a:ln>
        </p:spPr>
        <p:style>
          <a:lnRef idx="0"/>
          <a:fillRef idx="0"/>
          <a:effectRef idx="0"/>
          <a:fontRef idx="minor"/>
        </p:style>
      </p:sp>
      <p:sp>
        <p:nvSpPr>
          <p:cNvPr id="585" name="CustomShape 7"/>
          <p:cNvSpPr/>
          <p:nvPr/>
        </p:nvSpPr>
        <p:spPr>
          <a:xfrm>
            <a:off x="4952880" y="5179680"/>
            <a:ext cx="913320" cy="837000"/>
          </a:xfrm>
          <a:prstGeom prst="ellipse">
            <a:avLst/>
          </a:prstGeom>
          <a:noFill/>
          <a:ln w="57240">
            <a:solidFill>
              <a:srgbClr val="ff0000"/>
            </a:solidFill>
            <a:round/>
          </a:ln>
        </p:spPr>
        <p:style>
          <a:lnRef idx="0"/>
          <a:fillRef idx="0"/>
          <a:effectRef idx="0"/>
          <a:fontRef idx="minor"/>
        </p:style>
      </p:sp>
      <p:sp>
        <p:nvSpPr>
          <p:cNvPr id="586" name="CustomShape 8"/>
          <p:cNvSpPr/>
          <p:nvPr/>
        </p:nvSpPr>
        <p:spPr>
          <a:xfrm>
            <a:off x="2419560" y="4696200"/>
            <a:ext cx="1065600" cy="1065600"/>
          </a:xfrm>
          <a:prstGeom prst="ellipse">
            <a:avLst/>
          </a:prstGeom>
          <a:noFill/>
          <a:ln w="57240">
            <a:solidFill>
              <a:srgbClr val="ff0000"/>
            </a:solidFill>
            <a:round/>
          </a:ln>
        </p:spPr>
        <p:style>
          <a:lnRef idx="0"/>
          <a:fillRef idx="0"/>
          <a:effectRef idx="0"/>
          <a:fontRef idx="minor"/>
        </p:style>
      </p:sp>
      <p:sp>
        <p:nvSpPr>
          <p:cNvPr id="587" name="CustomShape 9"/>
          <p:cNvSpPr/>
          <p:nvPr/>
        </p:nvSpPr>
        <p:spPr>
          <a:xfrm>
            <a:off x="1447920" y="5027400"/>
            <a:ext cx="1294200" cy="532440"/>
          </a:xfrm>
          <a:prstGeom prst="ellipse">
            <a:avLst/>
          </a:prstGeom>
          <a:noFill/>
          <a:ln w="57240">
            <a:solidFill>
              <a:srgbClr val="ff0000"/>
            </a:solidFill>
            <a:round/>
          </a:ln>
        </p:spPr>
        <p:style>
          <a:lnRef idx="0"/>
          <a:fillRef idx="0"/>
          <a:effectRef idx="0"/>
          <a:fontRef idx="minor"/>
        </p:style>
      </p:sp>
    </p:spTree>
  </p:cSld>
  <mc:AlternateContent>
    <mc:Choice Requires="p14">
      <p:transition spd="slow" p14:dur="2000"/>
    </mc:Choice>
    <mc:Fallback>
      <p:transition spd="slow"/>
    </mc:Fallback>
  </mc:AlternateContent>
  <p:timing>
    <p:tnLst>
      <p:par>
        <p:cTn id="67" dur="indefinite" restart="never" nodeType="tmRoot">
          <p:childTnLst>
            <p:seq>
              <p:cTn id="68" dur="indefinite" nodeType="mainSeq">
                <p:childTnLst>
                  <p:par>
                    <p:cTn id="69" fill="hold">
                      <p:stCondLst>
                        <p:cond delay="0"/>
                      </p:stCondLst>
                      <p:childTnLst>
                        <p:par>
                          <p:cTn id="70" fill="hold">
                            <p:stCondLst>
                              <p:cond delay="0"/>
                            </p:stCondLst>
                            <p:childTnLst>
                              <p:par>
                                <p:cTn id="71" nodeType="withEffect" fill="hold" presetClass="entr" presetID="1">
                                  <p:stCondLst>
                                    <p:cond delay="0"/>
                                  </p:stCondLst>
                                  <p:childTnLst>
                                    <p:set>
                                      <p:cBhvr>
                                        <p:cTn id="72" dur="1" fill="hold">
                                          <p:stCondLst>
                                            <p:cond delay="0"/>
                                          </p:stCondLst>
                                        </p:cTn>
                                        <p:tgtEl>
                                          <p:spTgt spid="58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nodeType="clickEffect" fill="hold" presetClass="exit" presetID="1">
                                  <p:stCondLst>
                                    <p:cond delay="0"/>
                                  </p:stCondLst>
                                  <p:childTnLst>
                                    <p:set>
                                      <p:cBhvr>
                                        <p:cTn id="76" dur="1" fill="hold">
                                          <p:stCondLst>
                                            <p:cond delay="0"/>
                                          </p:stCondLst>
                                        </p:cTn>
                                        <p:tgtEl>
                                          <p:spTgt spid="586"/>
                                        </p:tgtEl>
                                        <p:attrNameLst>
                                          <p:attrName>style.visibility</p:attrName>
                                        </p:attrNameLst>
                                      </p:cBhvr>
                                      <p:to>
                                        <p:strVal val="hidden"/>
                                      </p:to>
                                    </p:set>
                                  </p:childTnLst>
                                </p:cTn>
                              </p:par>
                              <p:par>
                                <p:cTn id="77" nodeType="withEffect" fill="hold" presetClass="entr" presetID="1">
                                  <p:stCondLst>
                                    <p:cond delay="0"/>
                                  </p:stCondLst>
                                  <p:childTnLst>
                                    <p:set>
                                      <p:cBhvr>
                                        <p:cTn id="78" dur="1" fill="hold">
                                          <p:stCondLst>
                                            <p:cond delay="0"/>
                                          </p:stCondLst>
                                        </p:cTn>
                                        <p:tgtEl>
                                          <p:spTgt spid="579">
                                            <p:txEl>
                                              <p:pRg st="1" end="1"/>
                                            </p:txEl>
                                          </p:spTgt>
                                        </p:tgtEl>
                                        <p:attrNameLst>
                                          <p:attrName>style.visibility</p:attrName>
                                        </p:attrNameLst>
                                      </p:cBhvr>
                                      <p:to>
                                        <p:strVal val="visible"/>
                                      </p:to>
                                    </p:set>
                                  </p:childTnLst>
                                </p:cTn>
                              </p:par>
                              <p:par>
                                <p:cTn id="79" nodeType="withEffect" fill="hold" presetClass="entr" presetID="1">
                                  <p:stCondLst>
                                    <p:cond delay="0"/>
                                  </p:stCondLst>
                                  <p:childTnLst>
                                    <p:set>
                                      <p:cBhvr>
                                        <p:cTn id="80" dur="1" fill="hold">
                                          <p:stCondLst>
                                            <p:cond delay="0"/>
                                          </p:stCondLst>
                                        </p:cTn>
                                        <p:tgtEl>
                                          <p:spTgt spid="58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nodeType="clickEffect" fill="hold" presetClass="exit" presetID="1">
                                  <p:stCondLst>
                                    <p:cond delay="0"/>
                                  </p:stCondLst>
                                  <p:childTnLst>
                                    <p:set>
                                      <p:cBhvr>
                                        <p:cTn id="84" dur="1" fill="hold">
                                          <p:stCondLst>
                                            <p:cond delay="0"/>
                                          </p:stCondLst>
                                        </p:cTn>
                                        <p:tgtEl>
                                          <p:spTgt spid="583"/>
                                        </p:tgtEl>
                                        <p:attrNameLst>
                                          <p:attrName>style.visibility</p:attrName>
                                        </p:attrNameLst>
                                      </p:cBhvr>
                                      <p:to>
                                        <p:strVal val="hidden"/>
                                      </p:to>
                                    </p:set>
                                  </p:childTnLst>
                                </p:cTn>
                              </p:par>
                              <p:par>
                                <p:cTn id="85" nodeType="withEffect" fill="hold" presetClass="entr" presetID="1">
                                  <p:stCondLst>
                                    <p:cond delay="0"/>
                                  </p:stCondLst>
                                  <p:childTnLst>
                                    <p:set>
                                      <p:cBhvr>
                                        <p:cTn id="86" dur="1" fill="hold">
                                          <p:stCondLst>
                                            <p:cond delay="0"/>
                                          </p:stCondLst>
                                        </p:cTn>
                                        <p:tgtEl>
                                          <p:spTgt spid="579">
                                            <p:txEl>
                                              <p:pRg st="2" end="2"/>
                                            </p:txEl>
                                          </p:spTgt>
                                        </p:tgtEl>
                                        <p:attrNameLst>
                                          <p:attrName>style.visibility</p:attrName>
                                        </p:attrNameLst>
                                      </p:cBhvr>
                                      <p:to>
                                        <p:strVal val="visible"/>
                                      </p:to>
                                    </p:set>
                                  </p:childTnLst>
                                </p:cTn>
                              </p:par>
                              <p:par>
                                <p:cTn id="87" nodeType="withEffect" fill="hold" presetClass="entr" presetID="1">
                                  <p:stCondLst>
                                    <p:cond delay="0"/>
                                  </p:stCondLst>
                                  <p:childTnLst>
                                    <p:set>
                                      <p:cBhvr>
                                        <p:cTn id="88" dur="1" fill="hold">
                                          <p:stCondLst>
                                            <p:cond delay="0"/>
                                          </p:stCondLst>
                                        </p:cTn>
                                        <p:tgtEl>
                                          <p:spTgt spid="585"/>
                                        </p:tgtEl>
                                        <p:attrNameLst>
                                          <p:attrName>style.visibility</p:attrName>
                                        </p:attrNameLst>
                                      </p:cBhvr>
                                      <p:to>
                                        <p:strVal val="visible"/>
                                      </p:to>
                                    </p:set>
                                  </p:childTnLst>
                                </p:cTn>
                              </p:par>
                              <p:par>
                                <p:cTn id="89" nodeType="withEffect" fill="hold" presetClass="entr" presetID="1">
                                  <p:stCondLst>
                                    <p:cond delay="0"/>
                                  </p:stCondLst>
                                  <p:childTnLst>
                                    <p:set>
                                      <p:cBhvr>
                                        <p:cTn id="90" dur="1" fill="hold">
                                          <p:stCondLst>
                                            <p:cond delay="0"/>
                                          </p:stCondLst>
                                        </p:cTn>
                                        <p:tgtEl>
                                          <p:spTgt spid="587"/>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nodeType="clickEffect" fill="hold" presetClass="exit" presetID="1">
                                  <p:stCondLst>
                                    <p:cond delay="0"/>
                                  </p:stCondLst>
                                  <p:childTnLst>
                                    <p:set>
                                      <p:cBhvr>
                                        <p:cTn id="94" dur="1" fill="hold">
                                          <p:stCondLst>
                                            <p:cond delay="0"/>
                                          </p:stCondLst>
                                        </p:cTn>
                                        <p:tgtEl>
                                          <p:spTgt spid="585"/>
                                        </p:tgtEl>
                                        <p:attrNameLst>
                                          <p:attrName>style.visibility</p:attrName>
                                        </p:attrNameLst>
                                      </p:cBhvr>
                                      <p:to>
                                        <p:strVal val="hidden"/>
                                      </p:to>
                                    </p:set>
                                  </p:childTnLst>
                                </p:cTn>
                              </p:par>
                              <p:par>
                                <p:cTn id="95" nodeType="withEffect" fill="hold" presetClass="entr" presetID="1">
                                  <p:stCondLst>
                                    <p:cond delay="0"/>
                                  </p:stCondLst>
                                  <p:childTnLst>
                                    <p:set>
                                      <p:cBhvr>
                                        <p:cTn id="96" dur="1" fill="hold">
                                          <p:stCondLst>
                                            <p:cond delay="0"/>
                                          </p:stCondLst>
                                        </p:cTn>
                                        <p:tgtEl>
                                          <p:spTgt spid="579">
                                            <p:txEl>
                                              <p:pRg st="3" end="3"/>
                                            </p:txEl>
                                          </p:spTgt>
                                        </p:tgtEl>
                                        <p:attrNameLst>
                                          <p:attrName>style.visibility</p:attrName>
                                        </p:attrNameLst>
                                      </p:cBhvr>
                                      <p:to>
                                        <p:strVal val="visible"/>
                                      </p:to>
                                    </p:set>
                                  </p:childTnLst>
                                </p:cTn>
                              </p:par>
                              <p:par>
                                <p:cTn id="97" nodeType="withEffect" fill="hold" presetClass="entr" presetID="1">
                                  <p:stCondLst>
                                    <p:cond delay="0"/>
                                  </p:stCondLst>
                                  <p:childTnLst>
                                    <p:set>
                                      <p:cBhvr>
                                        <p:cTn id="98" dur="1" fill="hold">
                                          <p:stCondLst>
                                            <p:cond delay="0"/>
                                          </p:stCondLst>
                                        </p:cTn>
                                        <p:tgtEl>
                                          <p:spTgt spid="582"/>
                                        </p:tgtEl>
                                        <p:attrNameLst>
                                          <p:attrName>style.visibility</p:attrName>
                                        </p:attrNameLst>
                                      </p:cBhvr>
                                      <p:to>
                                        <p:strVal val="visible"/>
                                      </p:to>
                                    </p:set>
                                  </p:childTnLst>
                                </p:cTn>
                              </p:par>
                              <p:par>
                                <p:cTn id="99" nodeType="withEffect" fill="hold" presetClass="exit" presetID="1">
                                  <p:stCondLst>
                                    <p:cond delay="0"/>
                                  </p:stCondLst>
                                  <p:childTnLst>
                                    <p:set>
                                      <p:cBhvr>
                                        <p:cTn id="100" dur="1" fill="hold">
                                          <p:stCondLst>
                                            <p:cond delay="0"/>
                                          </p:stCondLst>
                                        </p:cTn>
                                        <p:tgtEl>
                                          <p:spTgt spid="587"/>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nodeType="clickEffect" fill="hold" presetClass="exit" presetID="1">
                                  <p:stCondLst>
                                    <p:cond delay="0"/>
                                  </p:stCondLst>
                                  <p:childTnLst>
                                    <p:set>
                                      <p:cBhvr>
                                        <p:cTn id="104" dur="1" fill="hold">
                                          <p:stCondLst>
                                            <p:cond delay="0"/>
                                          </p:stCondLst>
                                        </p:cTn>
                                        <p:tgtEl>
                                          <p:spTgt spid="582"/>
                                        </p:tgtEl>
                                        <p:attrNameLst>
                                          <p:attrName>style.visibility</p:attrName>
                                        </p:attrNameLst>
                                      </p:cBhvr>
                                      <p:to>
                                        <p:strVal val="hidden"/>
                                      </p:to>
                                    </p:set>
                                  </p:childTnLst>
                                </p:cTn>
                              </p:par>
                              <p:par>
                                <p:cTn id="105" nodeType="withEffect" fill="hold" presetClass="entr" presetID="1">
                                  <p:stCondLst>
                                    <p:cond delay="0"/>
                                  </p:stCondLst>
                                  <p:childTnLst>
                                    <p:set>
                                      <p:cBhvr>
                                        <p:cTn id="106" dur="1" fill="hold">
                                          <p:stCondLst>
                                            <p:cond delay="0"/>
                                          </p:stCondLst>
                                        </p:cTn>
                                        <p:tgtEl>
                                          <p:spTgt spid="579">
                                            <p:txEl>
                                              <p:pRg st="4" end="4"/>
                                            </p:txEl>
                                          </p:spTgt>
                                        </p:tgtEl>
                                        <p:attrNameLst>
                                          <p:attrName>style.visibility</p:attrName>
                                        </p:attrNameLst>
                                      </p:cBhvr>
                                      <p:to>
                                        <p:strVal val="visible"/>
                                      </p:to>
                                    </p:set>
                                  </p:childTnLst>
                                </p:cTn>
                              </p:par>
                              <p:par>
                                <p:cTn id="107" nodeType="withEffect" fill="hold" presetClass="entr" presetID="1">
                                  <p:stCondLst>
                                    <p:cond delay="0"/>
                                  </p:stCondLst>
                                  <p:childTnLst>
                                    <p:set>
                                      <p:cBhvr>
                                        <p:cTn id="108" dur="1" fill="hold">
                                          <p:stCondLst>
                                            <p:cond delay="0"/>
                                          </p:stCondLst>
                                        </p:cTn>
                                        <p:tgtEl>
                                          <p:spTgt spid="584"/>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8" name="CustomShape 1"/>
          <p:cNvSpPr/>
          <p:nvPr/>
        </p:nvSpPr>
        <p:spPr>
          <a:xfrm>
            <a:off x="304920" y="228600"/>
            <a:ext cx="8533440" cy="11419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Придобивки: споредба</a:t>
            </a:r>
            <a:endParaRPr b="0" lang="en-GB" sz="4000" spc="-1" strike="noStrike">
              <a:latin typeface="Arial"/>
            </a:endParaRPr>
          </a:p>
        </p:txBody>
      </p:sp>
      <p:sp>
        <p:nvSpPr>
          <p:cNvPr id="589" name="CustomShape 2"/>
          <p:cNvSpPr/>
          <p:nvPr/>
        </p:nvSpPr>
        <p:spPr>
          <a:xfrm>
            <a:off x="4799160" y="1523880"/>
            <a:ext cx="4039200" cy="638640"/>
          </a:xfrm>
          <a:prstGeom prst="rect">
            <a:avLst/>
          </a:prstGeom>
          <a:noFill/>
          <a:ln w="9360">
            <a:noFill/>
          </a:ln>
        </p:spPr>
        <p:style>
          <a:lnRef idx="0"/>
          <a:fillRef idx="0"/>
          <a:effectRef idx="0"/>
          <a:fontRef idx="minor"/>
        </p:style>
        <p:txBody>
          <a:bodyPr lIns="90000" rIns="90000" tIns="45000" bIns="45000" anchor="b">
            <a:noAutofit/>
          </a:bodyPr>
          <a:p>
            <a:pPr>
              <a:lnSpc>
                <a:spcPct val="100000"/>
              </a:lnSpc>
              <a:spcBef>
                <a:spcPts val="479"/>
              </a:spcBef>
            </a:pPr>
            <a:r>
              <a:rPr b="1" lang="en-GB" sz="2400" spc="-1" strike="noStrike">
                <a:solidFill>
                  <a:srgbClr val="000000"/>
                </a:solidFill>
                <a:latin typeface="Arial Narrow"/>
                <a:ea typeface="DejaVu Sans"/>
              </a:rPr>
              <a:t>Глобални и локални променливи</a:t>
            </a:r>
            <a:endParaRPr b="0" lang="en-GB" sz="2400" spc="-1" strike="noStrike">
              <a:latin typeface="Arial"/>
            </a:endParaRPr>
          </a:p>
        </p:txBody>
      </p:sp>
      <p:sp>
        <p:nvSpPr>
          <p:cNvPr id="590" name="CustomShape 3"/>
          <p:cNvSpPr/>
          <p:nvPr/>
        </p:nvSpPr>
        <p:spPr>
          <a:xfrm>
            <a:off x="4799160" y="2163600"/>
            <a:ext cx="4267800" cy="3950280"/>
          </a:xfrm>
          <a:prstGeom prst="rect">
            <a:avLst/>
          </a:prstGeom>
          <a:noFill/>
          <a:ln w="9360">
            <a:noFill/>
          </a:ln>
        </p:spPr>
        <p:style>
          <a:lnRef idx="0"/>
          <a:fillRef idx="0"/>
          <a:effectRef idx="0"/>
          <a:fontRef idx="minor"/>
        </p:style>
        <p:txBody>
          <a:bodyPr lIns="90000" rIns="90000" tIns="45000" bIns="45000">
            <a:noAutofit/>
          </a:bodyPr>
          <a:p>
            <a:pPr marL="343080" indent="-342000">
              <a:lnSpc>
                <a:spcPct val="100000"/>
              </a:lnSpc>
              <a:spcBef>
                <a:spcPts val="479"/>
              </a:spcBef>
              <a:buClr>
                <a:srgbClr val="000000"/>
              </a:buClr>
              <a:buFont typeface="Symbol"/>
              <a:buChar char=""/>
            </a:pPr>
            <a:r>
              <a:rPr b="0" lang="en-GB" sz="2400" spc="-1" strike="noStrike">
                <a:solidFill>
                  <a:srgbClr val="000000"/>
                </a:solidFill>
                <a:latin typeface="Arial Narrow"/>
                <a:ea typeface="DejaVu Sans"/>
              </a:rPr>
              <a:t>Може да воведат услови за престигнување</a:t>
            </a:r>
            <a:endParaRPr b="0" lang="en-GB" sz="2400" spc="-1" strike="noStrike">
              <a:latin typeface="Arial"/>
            </a:endParaRPr>
          </a:p>
          <a:p>
            <a:pPr marL="343080" indent="-342000">
              <a:lnSpc>
                <a:spcPct val="100000"/>
              </a:lnSpc>
              <a:spcBef>
                <a:spcPts val="479"/>
              </a:spcBef>
              <a:buClr>
                <a:srgbClr val="000000"/>
              </a:buClr>
              <a:buFont typeface="Symbol"/>
              <a:buChar char=""/>
            </a:pPr>
            <a:r>
              <a:rPr b="0" lang="en-GB" sz="2400" spc="-1" strike="noStrike">
                <a:solidFill>
                  <a:srgbClr val="000000"/>
                </a:solidFill>
                <a:latin typeface="Arial Narrow"/>
                <a:ea typeface="DejaVu Sans"/>
              </a:rPr>
              <a:t>Создаваат копија на податоците во меморијата</a:t>
            </a:r>
            <a:endParaRPr b="0" lang="en-GB" sz="2400" spc="-1" strike="noStrike">
              <a:latin typeface="Arial"/>
            </a:endParaRPr>
          </a:p>
          <a:p>
            <a:pPr marL="343080" indent="-342000">
              <a:lnSpc>
                <a:spcPct val="100000"/>
              </a:lnSpc>
              <a:spcBef>
                <a:spcPts val="479"/>
              </a:spcBef>
              <a:buClr>
                <a:srgbClr val="000000"/>
              </a:buClr>
              <a:buFont typeface="Symbol"/>
              <a:buChar char=""/>
            </a:pPr>
            <a:r>
              <a:rPr b="0" lang="en-GB" sz="2400" spc="-1" strike="noStrike">
                <a:solidFill>
                  <a:srgbClr val="000000"/>
                </a:solidFill>
                <a:latin typeface="Arial Narrow"/>
                <a:ea typeface="DejaVu Sans"/>
              </a:rPr>
              <a:t>Не може да се управуваат со акции</a:t>
            </a:r>
            <a:endParaRPr b="0" lang="en-GB" sz="2400" spc="-1" strike="noStrike">
              <a:latin typeface="Arial"/>
            </a:endParaRPr>
          </a:p>
          <a:p>
            <a:pPr marL="343080" indent="-342000">
              <a:lnSpc>
                <a:spcPct val="100000"/>
              </a:lnSpc>
              <a:spcBef>
                <a:spcPts val="479"/>
              </a:spcBef>
              <a:buClr>
                <a:srgbClr val="000000"/>
              </a:buClr>
              <a:buFont typeface="Symbol"/>
              <a:buChar char=""/>
            </a:pPr>
            <a:r>
              <a:rPr b="0" lang="en-GB" sz="2400" spc="-1" strike="noStrike">
                <a:solidFill>
                  <a:srgbClr val="000000"/>
                </a:solidFill>
                <a:latin typeface="Arial Narrow"/>
                <a:ea typeface="DejaVu Sans"/>
              </a:rPr>
              <a:t>Не се справуваат со грешки</a:t>
            </a:r>
            <a:endParaRPr b="0" lang="en-GB" sz="2400" spc="-1" strike="noStrike">
              <a:latin typeface="Arial"/>
            </a:endParaRPr>
          </a:p>
          <a:p>
            <a:pPr marL="343080" indent="-342000">
              <a:lnSpc>
                <a:spcPct val="100000"/>
              </a:lnSpc>
              <a:spcBef>
                <a:spcPts val="479"/>
              </a:spcBef>
              <a:buClr>
                <a:srgbClr val="000000"/>
              </a:buClr>
              <a:buFont typeface="Symbol"/>
              <a:buChar char=""/>
            </a:pPr>
            <a:r>
              <a:rPr b="0" lang="en-GB" sz="2400" spc="-1" strike="noStrike">
                <a:solidFill>
                  <a:srgbClr val="000000"/>
                </a:solidFill>
                <a:latin typeface="Arial Narrow"/>
                <a:ea typeface="DejaVu Sans"/>
              </a:rPr>
              <a:t>Drag and drop поставување</a:t>
            </a:r>
            <a:endParaRPr b="0" lang="en-GB" sz="2400" spc="-1" strike="noStrike">
              <a:latin typeface="Arial"/>
            </a:endParaRPr>
          </a:p>
          <a:p>
            <a:pPr>
              <a:lnSpc>
                <a:spcPct val="100000"/>
              </a:lnSpc>
              <a:spcBef>
                <a:spcPts val="479"/>
              </a:spcBef>
            </a:pPr>
            <a:endParaRPr b="0" lang="en-GB" sz="2400" spc="-1" strike="noStrike">
              <a:latin typeface="Arial"/>
            </a:endParaRPr>
          </a:p>
        </p:txBody>
      </p:sp>
      <p:sp>
        <p:nvSpPr>
          <p:cNvPr id="591" name="CustomShape 4"/>
          <p:cNvSpPr/>
          <p:nvPr/>
        </p:nvSpPr>
        <p:spPr>
          <a:xfrm>
            <a:off x="457200" y="1523880"/>
            <a:ext cx="4040640" cy="638640"/>
          </a:xfrm>
          <a:prstGeom prst="rect">
            <a:avLst/>
          </a:prstGeom>
          <a:noFill/>
          <a:ln w="9360">
            <a:noFill/>
          </a:ln>
        </p:spPr>
        <p:style>
          <a:lnRef idx="0"/>
          <a:fillRef idx="0"/>
          <a:effectRef idx="0"/>
          <a:fontRef idx="minor"/>
        </p:style>
        <p:txBody>
          <a:bodyPr lIns="90000" rIns="90000" tIns="45000" bIns="45000" anchor="b">
            <a:noAutofit/>
          </a:bodyPr>
          <a:p>
            <a:pPr>
              <a:lnSpc>
                <a:spcPct val="100000"/>
              </a:lnSpc>
              <a:spcBef>
                <a:spcPts val="479"/>
              </a:spcBef>
            </a:pPr>
            <a:r>
              <a:rPr b="1" lang="en-GB" sz="2400" spc="-1" strike="noStrike">
                <a:solidFill>
                  <a:srgbClr val="000000"/>
                </a:solidFill>
                <a:latin typeface="Arial Narrow"/>
                <a:ea typeface="DejaVu Sans"/>
              </a:rPr>
              <a:t>Функциски глобални променливи</a:t>
            </a:r>
            <a:endParaRPr b="0" lang="en-GB" sz="2400" spc="-1" strike="noStrike">
              <a:latin typeface="Arial"/>
            </a:endParaRPr>
          </a:p>
        </p:txBody>
      </p:sp>
      <p:sp>
        <p:nvSpPr>
          <p:cNvPr id="592" name="CustomShape 5"/>
          <p:cNvSpPr/>
          <p:nvPr/>
        </p:nvSpPr>
        <p:spPr>
          <a:xfrm>
            <a:off x="460440" y="2163600"/>
            <a:ext cx="4342320" cy="3950280"/>
          </a:xfrm>
          <a:prstGeom prst="rect">
            <a:avLst/>
          </a:prstGeom>
          <a:noFill/>
          <a:ln w="9360">
            <a:noFill/>
          </a:ln>
        </p:spPr>
        <p:style>
          <a:lnRef idx="0"/>
          <a:fillRef idx="0"/>
          <a:effectRef idx="0"/>
          <a:fontRef idx="minor"/>
        </p:style>
        <p:txBody>
          <a:bodyPr lIns="90000" rIns="90000" tIns="45000" bIns="45000">
            <a:noAutofit/>
          </a:bodyPr>
          <a:p>
            <a:pPr marL="343080" indent="-342000">
              <a:lnSpc>
                <a:spcPct val="100000"/>
              </a:lnSpc>
              <a:spcBef>
                <a:spcPts val="479"/>
              </a:spcBef>
              <a:buClr>
                <a:srgbClr val="000000"/>
              </a:buClr>
              <a:buFont typeface="Symbol"/>
              <a:buChar char=""/>
            </a:pPr>
            <a:r>
              <a:rPr b="0" lang="en-GB" sz="2400" spc="-1" strike="noStrike">
                <a:solidFill>
                  <a:srgbClr val="000000"/>
                </a:solidFill>
                <a:latin typeface="Arial Narrow"/>
                <a:ea typeface="DejaVu Sans"/>
              </a:rPr>
              <a:t>Спречуваат услови за престигнување</a:t>
            </a:r>
            <a:endParaRPr b="0" lang="en-GB" sz="2400" spc="-1" strike="noStrike">
              <a:latin typeface="Arial"/>
            </a:endParaRPr>
          </a:p>
          <a:p>
            <a:pPr marL="343080" indent="-342000">
              <a:lnSpc>
                <a:spcPct val="100000"/>
              </a:lnSpc>
              <a:spcBef>
                <a:spcPts val="479"/>
              </a:spcBef>
              <a:buClr>
                <a:srgbClr val="000000"/>
              </a:buClr>
              <a:buFont typeface="Symbol"/>
              <a:buChar char=""/>
            </a:pPr>
            <a:r>
              <a:rPr b="0" lang="en-GB" sz="2400" spc="-1" strike="noStrike">
                <a:solidFill>
                  <a:srgbClr val="000000"/>
                </a:solidFill>
                <a:latin typeface="Arial Narrow"/>
                <a:ea typeface="DejaVu Sans"/>
              </a:rPr>
              <a:t>Нема копирање на податоци</a:t>
            </a:r>
            <a:endParaRPr b="0" lang="en-GB" sz="2400" spc="-1" strike="noStrike">
              <a:latin typeface="Arial"/>
            </a:endParaRPr>
          </a:p>
          <a:p>
            <a:pPr marL="343080" indent="-342000">
              <a:lnSpc>
                <a:spcPct val="100000"/>
              </a:lnSpc>
              <a:spcBef>
                <a:spcPts val="479"/>
              </a:spcBef>
              <a:buClr>
                <a:srgbClr val="000000"/>
              </a:buClr>
              <a:buFont typeface="Symbol"/>
              <a:buChar char=""/>
            </a:pPr>
            <a:r>
              <a:rPr b="0" lang="en-GB" sz="2400" spc="-1" strike="noStrike">
                <a:solidFill>
                  <a:srgbClr val="000000"/>
                </a:solidFill>
                <a:latin typeface="Arial Narrow"/>
                <a:ea typeface="DejaVu Sans"/>
              </a:rPr>
              <a:t>Можат да се управуваат со акции</a:t>
            </a:r>
            <a:endParaRPr b="0" lang="en-GB" sz="2400" spc="-1" strike="noStrike">
              <a:latin typeface="Arial"/>
            </a:endParaRPr>
          </a:p>
          <a:p>
            <a:pPr marL="343080" indent="-342000">
              <a:lnSpc>
                <a:spcPct val="100000"/>
              </a:lnSpc>
              <a:spcBef>
                <a:spcPts val="479"/>
              </a:spcBef>
              <a:buClr>
                <a:srgbClr val="000000"/>
              </a:buClr>
              <a:buFont typeface="Symbol"/>
              <a:buChar char=""/>
            </a:pPr>
            <a:r>
              <a:rPr b="0" lang="en-GB" sz="2400" spc="-1" strike="noStrike">
                <a:solidFill>
                  <a:srgbClr val="000000"/>
                </a:solidFill>
                <a:latin typeface="Arial Narrow"/>
                <a:ea typeface="DejaVu Sans"/>
              </a:rPr>
              <a:t>Подржуваат справување со грешки</a:t>
            </a:r>
            <a:endParaRPr b="0" lang="en-GB" sz="2400" spc="-1" strike="noStrike">
              <a:latin typeface="Arial"/>
            </a:endParaRPr>
          </a:p>
          <a:p>
            <a:pPr marL="343080" indent="-342000">
              <a:lnSpc>
                <a:spcPct val="100000"/>
              </a:lnSpc>
              <a:spcBef>
                <a:spcPts val="479"/>
              </a:spcBef>
              <a:buClr>
                <a:srgbClr val="000000"/>
              </a:buClr>
              <a:buFont typeface="Symbol"/>
              <a:buChar char=""/>
            </a:pPr>
            <a:r>
              <a:rPr b="0" lang="en-GB" sz="2400" spc="-1" strike="noStrike">
                <a:solidFill>
                  <a:srgbClr val="000000"/>
                </a:solidFill>
                <a:latin typeface="Arial Narrow"/>
                <a:ea typeface="DejaVu Sans"/>
              </a:rPr>
              <a:t>Повеќе време за имплементација</a:t>
            </a:r>
            <a:endParaRPr b="0" lang="en-GB" sz="2400" spc="-1" strike="noStrike">
              <a:latin typeface="Arial"/>
            </a:endParaRPr>
          </a:p>
          <a:p>
            <a:pPr>
              <a:lnSpc>
                <a:spcPct val="100000"/>
              </a:lnSpc>
              <a:spcBef>
                <a:spcPts val="439"/>
              </a:spcBef>
            </a:pPr>
            <a:endParaRPr b="0" lang="en-GB" sz="2400" spc="-1" strike="noStrike">
              <a:latin typeface="Arial"/>
            </a:endParaRPr>
          </a:p>
        </p:txBody>
      </p:sp>
    </p:spTree>
  </p:cSld>
  <mc:AlternateContent>
    <mc:Choice Requires="p14">
      <p:transition spd="slow" p14:dur="2000"/>
    </mc:Choice>
    <mc:Fallback>
      <p:transition spd="slow"/>
    </mc:Fallback>
  </mc:AlternateContent>
  <p:timing>
    <p:tnLst>
      <p:par>
        <p:cTn id="109" dur="indefinite" restart="never" nodeType="tmRoot">
          <p:childTnLst>
            <p:seq>
              <p:cTn id="110" dur="indefinite" nodeType="mainSeq">
                <p:childTnLst>
                  <p:par>
                    <p:cTn id="111" fill="hold">
                      <p:stCondLst>
                        <p:cond delay="indefinite"/>
                      </p:stCondLst>
                      <p:childTnLst>
                        <p:par>
                          <p:cTn id="112" fill="hold">
                            <p:stCondLst>
                              <p:cond delay="0"/>
                            </p:stCondLst>
                            <p:childTnLst>
                              <p:par>
                                <p:cTn id="113" nodeType="clickEffect" fill="hold" presetClass="entr" presetID="1">
                                  <p:stCondLst>
                                    <p:cond delay="0"/>
                                  </p:stCondLst>
                                  <p:childTnLst>
                                    <p:set>
                                      <p:cBhvr>
                                        <p:cTn id="114" dur="1" fill="hold">
                                          <p:stCondLst>
                                            <p:cond delay="0"/>
                                          </p:stCondLst>
                                        </p:cTn>
                                        <p:tgtEl>
                                          <p:spTgt spid="589">
                                            <p:txEl>
                                              <p:pRg st="0" end="0"/>
                                            </p:txEl>
                                          </p:spTgt>
                                        </p:tgtEl>
                                        <p:attrNameLst>
                                          <p:attrName>style.visibility</p:attrName>
                                        </p:attrNameLst>
                                      </p:cBhvr>
                                      <p:to>
                                        <p:strVal val="visible"/>
                                      </p:to>
                                    </p:set>
                                  </p:childTnLst>
                                </p:cTn>
                              </p:par>
                              <p:par>
                                <p:cTn id="115" nodeType="withEffect" fill="hold" presetClass="entr" presetID="1">
                                  <p:stCondLst>
                                    <p:cond delay="0"/>
                                  </p:stCondLst>
                                  <p:childTnLst>
                                    <p:set>
                                      <p:cBhvr>
                                        <p:cTn id="116" dur="1" fill="hold">
                                          <p:stCondLst>
                                            <p:cond delay="0"/>
                                          </p:stCondLst>
                                        </p:cTn>
                                        <p:tgtEl>
                                          <p:spTgt spid="590">
                                            <p:txEl>
                                              <p:pRg st="0" end="0"/>
                                            </p:txEl>
                                          </p:spTgt>
                                        </p:tgtEl>
                                        <p:attrNameLst>
                                          <p:attrName>style.visibility</p:attrName>
                                        </p:attrNameLst>
                                      </p:cBhvr>
                                      <p:to>
                                        <p:strVal val="visible"/>
                                      </p:to>
                                    </p:set>
                                  </p:childTnLst>
                                </p:cTn>
                              </p:par>
                              <p:par>
                                <p:cTn id="117" nodeType="withEffect" fill="hold" presetClass="entr" presetID="1">
                                  <p:stCondLst>
                                    <p:cond delay="0"/>
                                  </p:stCondLst>
                                  <p:childTnLst>
                                    <p:set>
                                      <p:cBhvr>
                                        <p:cTn id="118" dur="1" fill="hold">
                                          <p:stCondLst>
                                            <p:cond delay="0"/>
                                          </p:stCondLst>
                                        </p:cTn>
                                        <p:tgtEl>
                                          <p:spTgt spid="590">
                                            <p:txEl>
                                              <p:pRg st="1" end="1"/>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nodeType="clickEffect" fill="hold" presetClass="entr" presetID="1">
                                  <p:stCondLst>
                                    <p:cond delay="0"/>
                                  </p:stCondLst>
                                  <p:childTnLst>
                                    <p:set>
                                      <p:cBhvr>
                                        <p:cTn id="122" dur="1" fill="hold">
                                          <p:stCondLst>
                                            <p:cond delay="0"/>
                                          </p:stCondLst>
                                        </p:cTn>
                                        <p:tgtEl>
                                          <p:spTgt spid="590">
                                            <p:txEl>
                                              <p:pRg st="2" end="2"/>
                                            </p:txEl>
                                          </p:spTgt>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nodeType="clickEffect" fill="hold" presetClass="entr" presetID="1">
                                  <p:stCondLst>
                                    <p:cond delay="0"/>
                                  </p:stCondLst>
                                  <p:childTnLst>
                                    <p:set>
                                      <p:cBhvr>
                                        <p:cTn id="126" dur="1" fill="hold">
                                          <p:stCondLst>
                                            <p:cond delay="0"/>
                                          </p:stCondLst>
                                        </p:cTn>
                                        <p:tgtEl>
                                          <p:spTgt spid="590">
                                            <p:txEl>
                                              <p:pRg st="3" end="3"/>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nodeType="clickEffect" fill="hold" presetClass="entr" presetID="1">
                                  <p:stCondLst>
                                    <p:cond delay="0"/>
                                  </p:stCondLst>
                                  <p:childTnLst>
                                    <p:set>
                                      <p:cBhvr>
                                        <p:cTn id="130" dur="1" fill="hold">
                                          <p:stCondLst>
                                            <p:cond delay="0"/>
                                          </p:stCondLst>
                                        </p:cTn>
                                        <p:tgtEl>
                                          <p:spTgt spid="590">
                                            <p:txEl>
                                              <p:pRg st="4" end="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593"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Разбирање на податочната зависност</a:t>
            </a:r>
            <a:endParaRPr b="0" lang="en-GB" sz="4000" spc="-1" strike="noStrike">
              <a:latin typeface="Arial"/>
            </a:endParaRPr>
          </a:p>
        </p:txBody>
      </p:sp>
      <p:sp>
        <p:nvSpPr>
          <p:cNvPr id="594" name="CustomShape 2"/>
          <p:cNvSpPr/>
          <p:nvPr/>
        </p:nvSpPr>
        <p:spPr>
          <a:xfrm>
            <a:off x="304920" y="1440000"/>
            <a:ext cx="8457120" cy="4647240"/>
          </a:xfrm>
          <a:prstGeom prst="rect">
            <a:avLst/>
          </a:prstGeom>
          <a:noFill/>
          <a:ln w="9360">
            <a:noFill/>
          </a:ln>
        </p:spPr>
        <p:style>
          <a:lnRef idx="0"/>
          <a:fillRef idx="0"/>
          <a:effectRef idx="0"/>
          <a:fontRef idx="minor"/>
        </p:style>
        <p:txBody>
          <a:bodyPr lIns="90000" rIns="90000" tIns="45000" bIns="45000">
            <a:noAutofit/>
          </a:bodyPr>
          <a:p>
            <a:pPr marL="343080" indent="-342000">
              <a:lnSpc>
                <a:spcPct val="100000"/>
              </a:lnSpc>
              <a:spcBef>
                <a:spcPts val="641"/>
              </a:spcBef>
              <a:buClr>
                <a:srgbClr val="000000"/>
              </a:buClr>
              <a:buFont typeface="Symbol"/>
              <a:buChar char=""/>
            </a:pPr>
            <a:r>
              <a:rPr b="0" lang="en-GB" sz="2800" spc="-1" strike="noStrike">
                <a:solidFill>
                  <a:srgbClr val="000000"/>
                </a:solidFill>
                <a:latin typeface="Arial Narrow"/>
                <a:ea typeface="DejaVu Sans"/>
              </a:rPr>
              <a:t>Кодот во ВИ е организиран во вид на дијаграми</a:t>
            </a:r>
            <a:endParaRPr b="0" lang="en-GB" sz="2800" spc="-1" strike="noStrike">
              <a:latin typeface="Arial"/>
            </a:endParaRPr>
          </a:p>
          <a:p>
            <a:pPr marL="343080" indent="-342000">
              <a:lnSpc>
                <a:spcPct val="100000"/>
              </a:lnSpc>
              <a:spcBef>
                <a:spcPts val="641"/>
              </a:spcBef>
              <a:buClr>
                <a:srgbClr val="000000"/>
              </a:buClr>
              <a:buFont typeface="Symbol"/>
              <a:buChar char=""/>
            </a:pPr>
            <a:r>
              <a:rPr b="0" lang="en-GB" sz="2800" spc="-1" strike="noStrike">
                <a:solidFill>
                  <a:srgbClr val="000000"/>
                </a:solidFill>
                <a:latin typeface="Arial Narrow"/>
                <a:ea typeface="DejaVu Sans"/>
              </a:rPr>
              <a:t>Дијаграмите се извршуваат врз басза на податочната зависност</a:t>
            </a:r>
            <a:endParaRPr b="0" lang="en-GB" sz="2800" spc="-1" strike="noStrike">
              <a:latin typeface="Arial"/>
            </a:endParaRPr>
          </a:p>
          <a:p>
            <a:pPr marL="343080" indent="-342000">
              <a:lnSpc>
                <a:spcPct val="100000"/>
              </a:lnSpc>
              <a:spcBef>
                <a:spcPts val="641"/>
              </a:spcBef>
              <a:buClr>
                <a:srgbClr val="000000"/>
              </a:buClr>
              <a:buFont typeface="Symbol"/>
              <a:buChar char=""/>
            </a:pPr>
            <a:r>
              <a:rPr b="0" lang="en-GB" sz="2800" spc="-1" strike="noStrike">
                <a:solidFill>
                  <a:srgbClr val="000000"/>
                </a:solidFill>
                <a:latin typeface="Arial Narrow"/>
                <a:ea typeface="DejaVu Sans"/>
              </a:rPr>
              <a:t>Објектите во дијаграмите се извршуваат по редослед согнасно податочната зависност</a:t>
            </a:r>
            <a:endParaRPr b="0" lang="en-GB" sz="2800" spc="-1" strike="noStrike">
              <a:latin typeface="Arial"/>
            </a:endParaRPr>
          </a:p>
          <a:p>
            <a:pPr marL="343080" indent="-342000">
              <a:lnSpc>
                <a:spcPct val="100000"/>
              </a:lnSpc>
              <a:spcBef>
                <a:spcPts val="641"/>
              </a:spcBef>
              <a:buClr>
                <a:srgbClr val="000000"/>
              </a:buClr>
              <a:buFont typeface="Symbol"/>
              <a:buChar char=""/>
            </a:pPr>
            <a:r>
              <a:rPr b="0" lang="en-GB" sz="2800" spc="-1" strike="noStrike">
                <a:solidFill>
                  <a:srgbClr val="000000"/>
                </a:solidFill>
                <a:latin typeface="Arial Narrow"/>
                <a:ea typeface="DejaVu Sans"/>
              </a:rPr>
              <a:t>Податочната зависност е диктирана од потокот на податоци</a:t>
            </a:r>
            <a:endParaRPr b="0" lang="en-GB" sz="2800" spc="-1" strike="noStrike">
              <a:latin typeface="Arial"/>
            </a:endParaRPr>
          </a:p>
        </p:txBody>
      </p:sp>
      <p:pic>
        <p:nvPicPr>
          <p:cNvPr id="595" name="Picture 2" descr=""/>
          <p:cNvPicPr/>
          <p:nvPr/>
        </p:nvPicPr>
        <p:blipFill>
          <a:blip r:embed="rId1"/>
          <a:stretch/>
        </p:blipFill>
        <p:spPr>
          <a:xfrm>
            <a:off x="1224000" y="4752000"/>
            <a:ext cx="6468840" cy="1541880"/>
          </a:xfrm>
          <a:prstGeom prst="rect">
            <a:avLst/>
          </a:prstGeom>
          <a:ln>
            <a:noFill/>
          </a:ln>
        </p:spPr>
      </p:pic>
    </p:spTree>
  </p:cSld>
  <mc:AlternateContent>
    <mc:Choice Requires="p14">
      <p:transition spd="slow" p14:dur="2000"/>
    </mc:Choice>
    <mc:Fallback>
      <p:transition spd="slow"/>
    </mc:Fallback>
  </mc:AlternateContent>
  <p:timing>
    <p:tnLst>
      <p:par>
        <p:cTn id="131" dur="indefinite" restart="never" nodeType="tmRoot">
          <p:childTnLst>
            <p:seq>
              <p:cTn id="132"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96" name="Picture 4" descr=""/>
          <p:cNvPicPr/>
          <p:nvPr/>
        </p:nvPicPr>
        <p:blipFill>
          <a:blip r:embed="rId1"/>
          <a:stretch/>
        </p:blipFill>
        <p:spPr>
          <a:xfrm>
            <a:off x="921600" y="1504800"/>
            <a:ext cx="7371360" cy="4281120"/>
          </a:xfrm>
          <a:prstGeom prst="rect">
            <a:avLst/>
          </a:prstGeom>
          <a:ln w="9360">
            <a:noFill/>
          </a:ln>
        </p:spPr>
      </p:pic>
      <p:sp>
        <p:nvSpPr>
          <p:cNvPr id="597"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Поток на податоци во LabVIEW</a:t>
            </a:r>
            <a:endParaRPr b="0" lang="en-GB" sz="4000" spc="-1" strike="noStrike">
              <a:latin typeface="Arial"/>
            </a:endParaRPr>
          </a:p>
        </p:txBody>
      </p:sp>
      <p:sp>
        <p:nvSpPr>
          <p:cNvPr id="598" name="CustomShape 2"/>
          <p:cNvSpPr/>
          <p:nvPr/>
        </p:nvSpPr>
        <p:spPr>
          <a:xfrm>
            <a:off x="5949720" y="1504800"/>
            <a:ext cx="2343240" cy="4281120"/>
          </a:xfrm>
          <a:prstGeom prst="roundRect">
            <a:avLst>
              <a:gd name="adj" fmla="val 16667"/>
            </a:avLst>
          </a:prstGeom>
          <a:solidFill>
            <a:schemeClr val="accent1">
              <a:alpha val="17000"/>
            </a:schemeClr>
          </a:solidFill>
          <a:ln w="9360">
            <a:solidFill>
              <a:schemeClr val="tx1"/>
            </a:solidFill>
            <a:round/>
          </a:ln>
        </p:spPr>
        <p:style>
          <a:lnRef idx="0"/>
          <a:fillRef idx="0"/>
          <a:effectRef idx="0"/>
          <a:fontRef idx="minor"/>
        </p:style>
      </p:sp>
      <p:sp>
        <p:nvSpPr>
          <p:cNvPr id="599" name="CustomShape 3"/>
          <p:cNvSpPr/>
          <p:nvPr/>
        </p:nvSpPr>
        <p:spPr>
          <a:xfrm>
            <a:off x="525960" y="1504800"/>
            <a:ext cx="1790280" cy="4281120"/>
          </a:xfrm>
          <a:prstGeom prst="roundRect">
            <a:avLst>
              <a:gd name="adj" fmla="val 16667"/>
            </a:avLst>
          </a:prstGeom>
          <a:solidFill>
            <a:schemeClr val="accent1">
              <a:alpha val="17000"/>
            </a:schemeClr>
          </a:solidFill>
          <a:ln w="9360">
            <a:solidFill>
              <a:schemeClr val="tx1"/>
            </a:solidFill>
            <a:round/>
          </a:ln>
        </p:spPr>
        <p:style>
          <a:lnRef idx="0"/>
          <a:fillRef idx="0"/>
          <a:effectRef idx="0"/>
          <a:fontRef idx="minor"/>
        </p:style>
      </p:sp>
      <p:sp>
        <p:nvSpPr>
          <p:cNvPr id="600" name="CustomShape 4"/>
          <p:cNvSpPr/>
          <p:nvPr/>
        </p:nvSpPr>
        <p:spPr>
          <a:xfrm>
            <a:off x="2480040" y="3795480"/>
            <a:ext cx="3155400" cy="1990440"/>
          </a:xfrm>
          <a:prstGeom prst="roundRect">
            <a:avLst>
              <a:gd name="adj" fmla="val 16667"/>
            </a:avLst>
          </a:prstGeom>
          <a:solidFill>
            <a:schemeClr val="accent6">
              <a:lumMod val="40000"/>
              <a:lumOff val="60000"/>
              <a:alpha val="49000"/>
            </a:schemeClr>
          </a:solidFill>
          <a:ln w="9360">
            <a:solidFill>
              <a:schemeClr val="tx1"/>
            </a:solidFill>
            <a:round/>
          </a:ln>
        </p:spPr>
        <p:style>
          <a:lnRef idx="0"/>
          <a:fillRef idx="0"/>
          <a:effectRef idx="0"/>
          <a:fontRef idx="minor"/>
        </p:style>
      </p:sp>
      <p:sp>
        <p:nvSpPr>
          <p:cNvPr id="601" name="CustomShape 5"/>
          <p:cNvSpPr/>
          <p:nvPr/>
        </p:nvSpPr>
        <p:spPr>
          <a:xfrm>
            <a:off x="2480040" y="1504800"/>
            <a:ext cx="3155400" cy="1938600"/>
          </a:xfrm>
          <a:prstGeom prst="roundRect">
            <a:avLst>
              <a:gd name="adj" fmla="val 16667"/>
            </a:avLst>
          </a:prstGeom>
          <a:solidFill>
            <a:schemeClr val="accent6">
              <a:lumMod val="40000"/>
              <a:lumOff val="60000"/>
              <a:alpha val="49000"/>
            </a:schemeClr>
          </a:solidFill>
          <a:ln w="9360">
            <a:solidFill>
              <a:schemeClr val="tx1"/>
            </a:solidFill>
            <a:round/>
          </a:ln>
        </p:spPr>
        <p:style>
          <a:lnRef idx="0"/>
          <a:fillRef idx="0"/>
          <a:effectRef idx="0"/>
          <a:fontRef idx="minor"/>
        </p:style>
      </p:sp>
      <p:sp>
        <p:nvSpPr>
          <p:cNvPr id="602" name="CustomShape 6"/>
          <p:cNvSpPr/>
          <p:nvPr/>
        </p:nvSpPr>
        <p:spPr>
          <a:xfrm flipV="1">
            <a:off x="2317320" y="2473920"/>
            <a:ext cx="161640" cy="1170000"/>
          </a:xfrm>
          <a:custGeom>
            <a:avLst/>
            <a:gdLst/>
            <a:ahLst/>
            <a:rect l="l" t="t" r="r" b="b"/>
            <a:pathLst>
              <a:path w="21600" h="21600">
                <a:moveTo>
                  <a:pt x="0" y="0"/>
                </a:moveTo>
                <a:lnTo>
                  <a:pt x="21600" y="21600"/>
                </a:lnTo>
              </a:path>
            </a:pathLst>
          </a:custGeom>
          <a:solidFill>
            <a:schemeClr val="accent1"/>
          </a:solidFill>
          <a:ln w="63360">
            <a:solidFill>
              <a:schemeClr val="tx1"/>
            </a:solidFill>
            <a:round/>
            <a:tailEnd len="med" type="triangle" w="med"/>
          </a:ln>
        </p:spPr>
        <p:style>
          <a:lnRef idx="0"/>
          <a:fillRef idx="0"/>
          <a:effectRef idx="0"/>
          <a:fontRef idx="minor"/>
        </p:style>
      </p:sp>
      <p:sp>
        <p:nvSpPr>
          <p:cNvPr id="603" name="CustomShape 7"/>
          <p:cNvSpPr/>
          <p:nvPr/>
        </p:nvSpPr>
        <p:spPr>
          <a:xfrm>
            <a:off x="2317320" y="3646080"/>
            <a:ext cx="161640" cy="1144080"/>
          </a:xfrm>
          <a:custGeom>
            <a:avLst/>
            <a:gdLst/>
            <a:ahLst/>
            <a:rect l="l" t="t" r="r" b="b"/>
            <a:pathLst>
              <a:path w="21600" h="21600">
                <a:moveTo>
                  <a:pt x="0" y="0"/>
                </a:moveTo>
                <a:lnTo>
                  <a:pt x="21600" y="21600"/>
                </a:lnTo>
              </a:path>
            </a:pathLst>
          </a:custGeom>
          <a:solidFill>
            <a:schemeClr val="accent1"/>
          </a:solidFill>
          <a:ln w="63360">
            <a:solidFill>
              <a:schemeClr val="tx1"/>
            </a:solidFill>
            <a:round/>
            <a:tailEnd len="med" type="triangle" w="med"/>
          </a:ln>
        </p:spPr>
        <p:style>
          <a:lnRef idx="0"/>
          <a:fillRef idx="0"/>
          <a:effectRef idx="0"/>
          <a:fontRef idx="minor"/>
        </p:style>
      </p:sp>
      <p:sp>
        <p:nvSpPr>
          <p:cNvPr id="604" name="CustomShape 8"/>
          <p:cNvSpPr/>
          <p:nvPr/>
        </p:nvSpPr>
        <p:spPr>
          <a:xfrm>
            <a:off x="5636880" y="2474640"/>
            <a:ext cx="312120" cy="1170000"/>
          </a:xfrm>
          <a:custGeom>
            <a:avLst/>
            <a:gdLst/>
            <a:ahLst/>
            <a:rect l="l" t="t" r="r" b="b"/>
            <a:pathLst>
              <a:path w="21600" h="21600">
                <a:moveTo>
                  <a:pt x="0" y="0"/>
                </a:moveTo>
                <a:lnTo>
                  <a:pt x="21600" y="21600"/>
                </a:lnTo>
              </a:path>
            </a:pathLst>
          </a:custGeom>
          <a:solidFill>
            <a:schemeClr val="accent1"/>
          </a:solidFill>
          <a:ln w="63360">
            <a:solidFill>
              <a:schemeClr val="tx1"/>
            </a:solidFill>
            <a:round/>
            <a:tailEnd len="med" type="triangle" w="med"/>
          </a:ln>
        </p:spPr>
        <p:style>
          <a:lnRef idx="0"/>
          <a:fillRef idx="0"/>
          <a:effectRef idx="0"/>
          <a:fontRef idx="minor"/>
        </p:style>
      </p:sp>
      <p:sp>
        <p:nvSpPr>
          <p:cNvPr id="605" name="CustomShape 9"/>
          <p:cNvSpPr/>
          <p:nvPr/>
        </p:nvSpPr>
        <p:spPr>
          <a:xfrm flipV="1">
            <a:off x="5636880" y="3645360"/>
            <a:ext cx="312120" cy="1144080"/>
          </a:xfrm>
          <a:custGeom>
            <a:avLst/>
            <a:gdLst/>
            <a:ahLst/>
            <a:rect l="l" t="t" r="r" b="b"/>
            <a:pathLst>
              <a:path w="21600" h="21600">
                <a:moveTo>
                  <a:pt x="0" y="0"/>
                </a:moveTo>
                <a:lnTo>
                  <a:pt x="21600" y="21600"/>
                </a:lnTo>
              </a:path>
            </a:pathLst>
          </a:custGeom>
          <a:solidFill>
            <a:schemeClr val="accent1"/>
          </a:solidFill>
          <a:ln w="63360">
            <a:solidFill>
              <a:schemeClr val="tx1"/>
            </a:solidFill>
            <a:round/>
            <a:tailEnd len="med" type="triangle" w="med"/>
          </a:ln>
        </p:spPr>
        <p:style>
          <a:lnRef idx="0"/>
          <a:fillRef idx="0"/>
          <a:effectRef idx="0"/>
          <a:fontRef idx="minor"/>
        </p:style>
      </p:sp>
      <p:sp>
        <p:nvSpPr>
          <p:cNvPr id="606" name="CustomShape 10"/>
          <p:cNvSpPr/>
          <p:nvPr/>
        </p:nvSpPr>
        <p:spPr>
          <a:xfrm>
            <a:off x="2485800" y="1135440"/>
            <a:ext cx="1082520" cy="363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GB" sz="1800" spc="-1" strike="noStrike">
                <a:solidFill>
                  <a:srgbClr val="000000"/>
                </a:solidFill>
                <a:latin typeface="Arial"/>
                <a:ea typeface="DejaVu Sans"/>
              </a:rPr>
              <a:t>Clump 1</a:t>
            </a:r>
            <a:endParaRPr b="0" lang="en-GB" sz="1800" spc="-1" strike="noStrike">
              <a:latin typeface="Arial"/>
            </a:endParaRPr>
          </a:p>
        </p:txBody>
      </p:sp>
      <p:sp>
        <p:nvSpPr>
          <p:cNvPr id="607" name="CustomShape 11"/>
          <p:cNvSpPr/>
          <p:nvPr/>
        </p:nvSpPr>
        <p:spPr>
          <a:xfrm>
            <a:off x="2485800" y="3461400"/>
            <a:ext cx="1082520" cy="363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GB" sz="1800" spc="-1" strike="noStrike">
                <a:solidFill>
                  <a:srgbClr val="000000"/>
                </a:solidFill>
                <a:latin typeface="Arial"/>
                <a:ea typeface="DejaVu Sans"/>
              </a:rPr>
              <a:t>Clump 2</a:t>
            </a:r>
            <a:endParaRPr b="0" lang="en-GB" sz="1800" spc="-1" strike="noStrike">
              <a:latin typeface="Arial"/>
            </a:endParaRPr>
          </a:p>
        </p:txBody>
      </p:sp>
      <p:sp>
        <p:nvSpPr>
          <p:cNvPr id="608" name="CustomShape 12"/>
          <p:cNvSpPr/>
          <p:nvPr/>
        </p:nvSpPr>
        <p:spPr>
          <a:xfrm>
            <a:off x="462960" y="1135440"/>
            <a:ext cx="1082520" cy="363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GB" sz="1800" spc="-1" strike="noStrike">
                <a:solidFill>
                  <a:srgbClr val="000000"/>
                </a:solidFill>
                <a:latin typeface="Arial"/>
                <a:ea typeface="DejaVu Sans"/>
              </a:rPr>
              <a:t>Clump 0</a:t>
            </a:r>
            <a:endParaRPr b="0" lang="en-GB" sz="1800" spc="-1" strike="noStrike">
              <a:latin typeface="Arial"/>
            </a:endParaRPr>
          </a:p>
        </p:txBody>
      </p:sp>
      <p:sp>
        <p:nvSpPr>
          <p:cNvPr id="609" name="CustomShape 13"/>
          <p:cNvSpPr/>
          <p:nvPr/>
        </p:nvSpPr>
        <p:spPr>
          <a:xfrm>
            <a:off x="5955480" y="1135440"/>
            <a:ext cx="1082520" cy="363960"/>
          </a:xfrm>
          <a:prstGeom prst="rect">
            <a:avLst/>
          </a:prstGeom>
          <a:noFill/>
          <a:ln>
            <a:noFill/>
          </a:ln>
        </p:spPr>
        <p:style>
          <a:lnRef idx="0"/>
          <a:fillRef idx="0"/>
          <a:effectRef idx="0"/>
          <a:fontRef idx="minor"/>
        </p:style>
        <p:txBody>
          <a:bodyPr wrap="none" lIns="90000" rIns="90000" tIns="45000" bIns="45000">
            <a:spAutoFit/>
          </a:bodyPr>
          <a:p>
            <a:pPr algn="ctr">
              <a:lnSpc>
                <a:spcPct val="100000"/>
              </a:lnSpc>
            </a:pPr>
            <a:r>
              <a:rPr b="1" lang="en-GB" sz="1800" spc="-1" strike="noStrike">
                <a:solidFill>
                  <a:srgbClr val="000000"/>
                </a:solidFill>
                <a:latin typeface="Arial"/>
                <a:ea typeface="DejaVu Sans"/>
              </a:rPr>
              <a:t>Clump 0</a:t>
            </a:r>
            <a:endParaRPr b="0" lang="en-GB" sz="1800" spc="-1" strike="noStrike">
              <a:latin typeface="Arial"/>
            </a:endParaRPr>
          </a:p>
        </p:txBody>
      </p:sp>
    </p:spTree>
  </p:cSld>
  <mc:AlternateContent>
    <mc:Choice Requires="p14">
      <p:transition spd="slow" p14:dur="2000"/>
    </mc:Choice>
    <mc:Fallback>
      <p:transition spd="slow"/>
    </mc:Fallback>
  </mc:AlternateContent>
  <p:timing>
    <p:tnLst>
      <p:par>
        <p:cTn id="133" dur="indefinite" restart="never" nodeType="tmRoot">
          <p:childTnLst>
            <p:seq>
              <p:cTn id="134" dur="indefinite" nodeType="mainSeq">
                <p:childTnLst>
                  <p:par>
                    <p:cTn id="135" fill="hold">
                      <p:stCondLst>
                        <p:cond delay="indefinite"/>
                      </p:stCondLst>
                      <p:childTnLst>
                        <p:par>
                          <p:cTn id="136" fill="hold">
                            <p:stCondLst>
                              <p:cond delay="0"/>
                            </p:stCondLst>
                            <p:childTnLst>
                              <p:par>
                                <p:cTn id="137" nodeType="clickEffect" fill="hold" presetClass="entr" presetID="10">
                                  <p:stCondLst>
                                    <p:cond delay="0"/>
                                  </p:stCondLst>
                                  <p:childTnLst>
                                    <p:set>
                                      <p:cBhvr>
                                        <p:cTn id="138" dur="1" fill="hold">
                                          <p:stCondLst>
                                            <p:cond delay="0"/>
                                          </p:stCondLst>
                                        </p:cTn>
                                        <p:tgtEl>
                                          <p:spTgt spid="599"/>
                                        </p:tgtEl>
                                        <p:attrNameLst>
                                          <p:attrName>style.visibility</p:attrName>
                                        </p:attrNameLst>
                                      </p:cBhvr>
                                      <p:to>
                                        <p:strVal val="visible"/>
                                      </p:to>
                                    </p:set>
                                    <p:animEffect filter="fade" transition="in">
                                      <p:cBhvr additive="repl">
                                        <p:cTn id="139" dur="500"/>
                                        <p:tgtEl>
                                          <p:spTgt spid="599"/>
                                        </p:tgtEl>
                                      </p:cBhvr>
                                    </p:animEffect>
                                  </p:childTnLst>
                                </p:cTn>
                              </p:par>
                            </p:childTnLst>
                          </p:cTn>
                        </p:par>
                      </p:childTnLst>
                    </p:cTn>
                  </p:par>
                  <p:par>
                    <p:cTn id="140" fill="hold">
                      <p:stCondLst>
                        <p:cond delay="indefinite"/>
                      </p:stCondLst>
                      <p:childTnLst>
                        <p:par>
                          <p:cTn id="141" fill="hold">
                            <p:stCondLst>
                              <p:cond delay="0"/>
                            </p:stCondLst>
                            <p:childTnLst>
                              <p:par>
                                <p:cTn id="142" nodeType="clickEffect" fill="hold" presetClass="entr" presetID="10">
                                  <p:stCondLst>
                                    <p:cond delay="0"/>
                                  </p:stCondLst>
                                  <p:childTnLst>
                                    <p:set>
                                      <p:cBhvr>
                                        <p:cTn id="143" dur="1" fill="hold">
                                          <p:stCondLst>
                                            <p:cond delay="0"/>
                                          </p:stCondLst>
                                        </p:cTn>
                                        <p:tgtEl>
                                          <p:spTgt spid="602"/>
                                        </p:tgtEl>
                                        <p:attrNameLst>
                                          <p:attrName>style.visibility</p:attrName>
                                        </p:attrNameLst>
                                      </p:cBhvr>
                                      <p:to>
                                        <p:strVal val="visible"/>
                                      </p:to>
                                    </p:set>
                                    <p:animEffect filter="fade" transition="in">
                                      <p:cBhvr additive="repl">
                                        <p:cTn id="144" dur="500"/>
                                        <p:tgtEl>
                                          <p:spTgt spid="602"/>
                                        </p:tgtEl>
                                      </p:cBhvr>
                                    </p:animEffect>
                                  </p:childTnLst>
                                </p:cTn>
                              </p:par>
                            </p:childTnLst>
                          </p:cTn>
                        </p:par>
                      </p:childTnLst>
                    </p:cTn>
                  </p:par>
                  <p:par>
                    <p:cTn id="145" fill="hold">
                      <p:stCondLst>
                        <p:cond delay="indefinite"/>
                      </p:stCondLst>
                      <p:childTnLst>
                        <p:par>
                          <p:cTn id="146" fill="hold">
                            <p:stCondLst>
                              <p:cond delay="0"/>
                            </p:stCondLst>
                            <p:childTnLst>
                              <p:par>
                                <p:cTn id="147" nodeType="clickEffect" fill="hold" presetClass="entr" presetID="10">
                                  <p:stCondLst>
                                    <p:cond delay="0"/>
                                  </p:stCondLst>
                                  <p:childTnLst>
                                    <p:set>
                                      <p:cBhvr>
                                        <p:cTn id="148" dur="1" fill="hold">
                                          <p:stCondLst>
                                            <p:cond delay="0"/>
                                          </p:stCondLst>
                                        </p:cTn>
                                        <p:tgtEl>
                                          <p:spTgt spid="603"/>
                                        </p:tgtEl>
                                        <p:attrNameLst>
                                          <p:attrName>style.visibility</p:attrName>
                                        </p:attrNameLst>
                                      </p:cBhvr>
                                      <p:to>
                                        <p:strVal val="visible"/>
                                      </p:to>
                                    </p:set>
                                    <p:animEffect filter="fade" transition="in">
                                      <p:cBhvr additive="repl">
                                        <p:cTn id="149" dur="500"/>
                                        <p:tgtEl>
                                          <p:spTgt spid="603"/>
                                        </p:tgtEl>
                                      </p:cBhvr>
                                    </p:animEffect>
                                  </p:childTnLst>
                                </p:cTn>
                              </p:par>
                            </p:childTnLst>
                          </p:cTn>
                        </p:par>
                      </p:childTnLst>
                    </p:cTn>
                  </p:par>
                  <p:par>
                    <p:cTn id="150" fill="hold">
                      <p:stCondLst>
                        <p:cond delay="indefinite"/>
                      </p:stCondLst>
                      <p:childTnLst>
                        <p:par>
                          <p:cTn id="151" fill="hold">
                            <p:stCondLst>
                              <p:cond delay="0"/>
                            </p:stCondLst>
                            <p:childTnLst>
                              <p:par>
                                <p:cTn id="152" nodeType="clickEffect" fill="hold" presetClass="entr" presetID="10">
                                  <p:stCondLst>
                                    <p:cond delay="0"/>
                                  </p:stCondLst>
                                  <p:childTnLst>
                                    <p:set>
                                      <p:cBhvr>
                                        <p:cTn id="153" dur="1" fill="hold">
                                          <p:stCondLst>
                                            <p:cond delay="0"/>
                                          </p:stCondLst>
                                        </p:cTn>
                                        <p:tgtEl>
                                          <p:spTgt spid="600"/>
                                        </p:tgtEl>
                                        <p:attrNameLst>
                                          <p:attrName>style.visibility</p:attrName>
                                        </p:attrNameLst>
                                      </p:cBhvr>
                                      <p:to>
                                        <p:strVal val="visible"/>
                                      </p:to>
                                    </p:set>
                                    <p:animEffect filter="fade" transition="in">
                                      <p:cBhvr additive="repl">
                                        <p:cTn id="154" dur="500"/>
                                        <p:tgtEl>
                                          <p:spTgt spid="600"/>
                                        </p:tgtEl>
                                      </p:cBhvr>
                                    </p:animEffect>
                                  </p:childTnLst>
                                </p:cTn>
                              </p:par>
                            </p:childTnLst>
                          </p:cTn>
                        </p:par>
                      </p:childTnLst>
                    </p:cTn>
                  </p:par>
                  <p:par>
                    <p:cTn id="155" fill="hold">
                      <p:stCondLst>
                        <p:cond delay="indefinite"/>
                      </p:stCondLst>
                      <p:childTnLst>
                        <p:par>
                          <p:cTn id="156" fill="hold">
                            <p:stCondLst>
                              <p:cond delay="0"/>
                            </p:stCondLst>
                            <p:childTnLst>
                              <p:par>
                                <p:cTn id="157" nodeType="clickEffect" fill="hold" presetClass="entr" presetID="10">
                                  <p:stCondLst>
                                    <p:cond delay="0"/>
                                  </p:stCondLst>
                                  <p:childTnLst>
                                    <p:set>
                                      <p:cBhvr>
                                        <p:cTn id="158" dur="1" fill="hold">
                                          <p:stCondLst>
                                            <p:cond delay="0"/>
                                          </p:stCondLst>
                                        </p:cTn>
                                        <p:tgtEl>
                                          <p:spTgt spid="601"/>
                                        </p:tgtEl>
                                        <p:attrNameLst>
                                          <p:attrName>style.visibility</p:attrName>
                                        </p:attrNameLst>
                                      </p:cBhvr>
                                      <p:to>
                                        <p:strVal val="visible"/>
                                      </p:to>
                                    </p:set>
                                    <p:animEffect filter="fade" transition="in">
                                      <p:cBhvr additive="repl">
                                        <p:cTn id="159" dur="500"/>
                                        <p:tgtEl>
                                          <p:spTgt spid="601"/>
                                        </p:tgtEl>
                                      </p:cBhvr>
                                    </p:animEffect>
                                  </p:childTnLst>
                                </p:cTn>
                              </p:par>
                            </p:childTnLst>
                          </p:cTn>
                        </p:par>
                      </p:childTnLst>
                    </p:cTn>
                  </p:par>
                  <p:par>
                    <p:cTn id="160" fill="hold">
                      <p:stCondLst>
                        <p:cond delay="indefinite"/>
                      </p:stCondLst>
                      <p:childTnLst>
                        <p:par>
                          <p:cTn id="161" fill="hold">
                            <p:stCondLst>
                              <p:cond delay="0"/>
                            </p:stCondLst>
                            <p:childTnLst>
                              <p:par>
                                <p:cTn id="162" nodeType="clickEffect" fill="hold" presetClass="entr" presetID="10">
                                  <p:stCondLst>
                                    <p:cond delay="0"/>
                                  </p:stCondLst>
                                  <p:childTnLst>
                                    <p:set>
                                      <p:cBhvr>
                                        <p:cTn id="163" dur="1" fill="hold">
                                          <p:stCondLst>
                                            <p:cond delay="0"/>
                                          </p:stCondLst>
                                        </p:cTn>
                                        <p:tgtEl>
                                          <p:spTgt spid="604"/>
                                        </p:tgtEl>
                                        <p:attrNameLst>
                                          <p:attrName>style.visibility</p:attrName>
                                        </p:attrNameLst>
                                      </p:cBhvr>
                                      <p:to>
                                        <p:strVal val="visible"/>
                                      </p:to>
                                    </p:set>
                                    <p:animEffect filter="fade" transition="in">
                                      <p:cBhvr additive="repl">
                                        <p:cTn id="164" dur="500"/>
                                        <p:tgtEl>
                                          <p:spTgt spid="604"/>
                                        </p:tgtEl>
                                      </p:cBhvr>
                                    </p:animEffect>
                                  </p:childTnLst>
                                </p:cTn>
                              </p:par>
                            </p:childTnLst>
                          </p:cTn>
                        </p:par>
                      </p:childTnLst>
                    </p:cTn>
                  </p:par>
                  <p:par>
                    <p:cTn id="165" fill="hold">
                      <p:stCondLst>
                        <p:cond delay="indefinite"/>
                      </p:stCondLst>
                      <p:childTnLst>
                        <p:par>
                          <p:cTn id="166" fill="hold">
                            <p:stCondLst>
                              <p:cond delay="0"/>
                            </p:stCondLst>
                            <p:childTnLst>
                              <p:par>
                                <p:cTn id="167" nodeType="clickEffect" fill="hold" presetClass="entr" presetID="10">
                                  <p:stCondLst>
                                    <p:cond delay="0"/>
                                  </p:stCondLst>
                                  <p:childTnLst>
                                    <p:set>
                                      <p:cBhvr>
                                        <p:cTn id="168" dur="1" fill="hold">
                                          <p:stCondLst>
                                            <p:cond delay="0"/>
                                          </p:stCondLst>
                                        </p:cTn>
                                        <p:tgtEl>
                                          <p:spTgt spid="605"/>
                                        </p:tgtEl>
                                        <p:attrNameLst>
                                          <p:attrName>style.visibility</p:attrName>
                                        </p:attrNameLst>
                                      </p:cBhvr>
                                      <p:to>
                                        <p:strVal val="visible"/>
                                      </p:to>
                                    </p:set>
                                    <p:animEffect filter="fade" transition="in">
                                      <p:cBhvr additive="repl">
                                        <p:cTn id="169" dur="500"/>
                                        <p:tgtEl>
                                          <p:spTgt spid="605"/>
                                        </p:tgtEl>
                                      </p:cBhvr>
                                    </p:animEffect>
                                  </p:childTnLst>
                                </p:cTn>
                              </p:par>
                            </p:childTnLst>
                          </p:cTn>
                        </p:par>
                      </p:childTnLst>
                    </p:cTn>
                  </p:par>
                  <p:par>
                    <p:cTn id="170" fill="hold">
                      <p:stCondLst>
                        <p:cond delay="indefinite"/>
                      </p:stCondLst>
                      <p:childTnLst>
                        <p:par>
                          <p:cTn id="171" fill="hold">
                            <p:stCondLst>
                              <p:cond delay="0"/>
                            </p:stCondLst>
                            <p:childTnLst>
                              <p:par>
                                <p:cTn id="172" nodeType="clickEffect" fill="hold" presetClass="entr" presetID="10">
                                  <p:stCondLst>
                                    <p:cond delay="0"/>
                                  </p:stCondLst>
                                  <p:childTnLst>
                                    <p:set>
                                      <p:cBhvr>
                                        <p:cTn id="173" dur="1" fill="hold">
                                          <p:stCondLst>
                                            <p:cond delay="0"/>
                                          </p:stCondLst>
                                        </p:cTn>
                                        <p:tgtEl>
                                          <p:spTgt spid="598"/>
                                        </p:tgtEl>
                                        <p:attrNameLst>
                                          <p:attrName>style.visibility</p:attrName>
                                        </p:attrNameLst>
                                      </p:cBhvr>
                                      <p:to>
                                        <p:strVal val="visible"/>
                                      </p:to>
                                    </p:set>
                                    <p:animEffect filter="fade" transition="in">
                                      <p:cBhvr additive="repl">
                                        <p:cTn id="174" dur="500"/>
                                        <p:tgtEl>
                                          <p:spTgt spid="598"/>
                                        </p:tgtEl>
                                      </p:cBhvr>
                                    </p:animEffect>
                                  </p:childTnLst>
                                </p:cTn>
                              </p:par>
                            </p:childTnLst>
                          </p:cTn>
                        </p:par>
                      </p:childTnLst>
                    </p:cTn>
                  </p:par>
                  <p:par>
                    <p:cTn id="175" fill="hold">
                      <p:stCondLst>
                        <p:cond delay="indefinite"/>
                      </p:stCondLst>
                      <p:childTnLst>
                        <p:par>
                          <p:cTn id="176" fill="hold">
                            <p:stCondLst>
                              <p:cond delay="0"/>
                            </p:stCondLst>
                            <p:childTnLst>
                              <p:par>
                                <p:cTn id="177" nodeType="clickEffect" fill="hold" presetClass="entr" presetID="10">
                                  <p:stCondLst>
                                    <p:cond delay="0"/>
                                  </p:stCondLst>
                                  <p:childTnLst>
                                    <p:set>
                                      <p:cBhvr>
                                        <p:cTn id="178" dur="1" fill="hold">
                                          <p:stCondLst>
                                            <p:cond delay="0"/>
                                          </p:stCondLst>
                                        </p:cTn>
                                        <p:tgtEl>
                                          <p:spTgt spid="609"/>
                                        </p:tgtEl>
                                        <p:attrNameLst>
                                          <p:attrName>style.visibility</p:attrName>
                                        </p:attrNameLst>
                                      </p:cBhvr>
                                      <p:to>
                                        <p:strVal val="visible"/>
                                      </p:to>
                                    </p:set>
                                    <p:animEffect filter="fade" transition="in">
                                      <p:cBhvr additive="repl">
                                        <p:cTn id="179" dur="500"/>
                                        <p:tgtEl>
                                          <p:spTgt spid="609"/>
                                        </p:tgtEl>
                                      </p:cBhvr>
                                    </p:animEffect>
                                  </p:childTnLst>
                                </p:cTn>
                              </p:par>
                            </p:childTnLst>
                          </p:cTn>
                        </p:par>
                      </p:childTnLst>
                    </p:cTn>
                  </p:par>
                  <p:par>
                    <p:cTn id="180" fill="hold">
                      <p:stCondLst>
                        <p:cond delay="indefinite"/>
                      </p:stCondLst>
                      <p:childTnLst>
                        <p:par>
                          <p:cTn id="181" fill="hold">
                            <p:stCondLst>
                              <p:cond delay="0"/>
                            </p:stCondLst>
                            <p:childTnLst>
                              <p:par>
                                <p:cTn id="182" nodeType="clickEffect" fill="hold" presetClass="entr" presetID="10">
                                  <p:stCondLst>
                                    <p:cond delay="0"/>
                                  </p:stCondLst>
                                  <p:childTnLst>
                                    <p:set>
                                      <p:cBhvr>
                                        <p:cTn id="183" dur="1" fill="hold">
                                          <p:stCondLst>
                                            <p:cond delay="0"/>
                                          </p:stCondLst>
                                        </p:cTn>
                                        <p:tgtEl>
                                          <p:spTgt spid="606"/>
                                        </p:tgtEl>
                                        <p:attrNameLst>
                                          <p:attrName>style.visibility</p:attrName>
                                        </p:attrNameLst>
                                      </p:cBhvr>
                                      <p:to>
                                        <p:strVal val="visible"/>
                                      </p:to>
                                    </p:set>
                                    <p:animEffect filter="fade" transition="in">
                                      <p:cBhvr additive="repl">
                                        <p:cTn id="184" dur="500"/>
                                        <p:tgtEl>
                                          <p:spTgt spid="606"/>
                                        </p:tgtEl>
                                      </p:cBhvr>
                                    </p:animEffect>
                                  </p:childTnLst>
                                </p:cTn>
                              </p:par>
                            </p:childTnLst>
                          </p:cTn>
                        </p:par>
                      </p:childTnLst>
                    </p:cTn>
                  </p:par>
                  <p:par>
                    <p:cTn id="185" fill="hold">
                      <p:stCondLst>
                        <p:cond delay="indefinite"/>
                      </p:stCondLst>
                      <p:childTnLst>
                        <p:par>
                          <p:cTn id="186" fill="hold">
                            <p:stCondLst>
                              <p:cond delay="0"/>
                            </p:stCondLst>
                            <p:childTnLst>
                              <p:par>
                                <p:cTn id="187" nodeType="clickEffect" fill="hold" presetClass="entr" presetID="10">
                                  <p:stCondLst>
                                    <p:cond delay="0"/>
                                  </p:stCondLst>
                                  <p:childTnLst>
                                    <p:set>
                                      <p:cBhvr>
                                        <p:cTn id="188" dur="1" fill="hold">
                                          <p:stCondLst>
                                            <p:cond delay="0"/>
                                          </p:stCondLst>
                                        </p:cTn>
                                        <p:tgtEl>
                                          <p:spTgt spid="608"/>
                                        </p:tgtEl>
                                        <p:attrNameLst>
                                          <p:attrName>style.visibility</p:attrName>
                                        </p:attrNameLst>
                                      </p:cBhvr>
                                      <p:to>
                                        <p:strVal val="visible"/>
                                      </p:to>
                                    </p:set>
                                    <p:animEffect filter="fade" transition="in">
                                      <p:cBhvr additive="repl">
                                        <p:cTn id="189" dur="500"/>
                                        <p:tgtEl>
                                          <p:spTgt spid="608"/>
                                        </p:tgtEl>
                                      </p:cBhvr>
                                    </p:animEffect>
                                  </p:childTnLst>
                                </p:cTn>
                              </p:par>
                            </p:childTnLst>
                          </p:cTn>
                        </p:par>
                      </p:childTnLst>
                    </p:cTn>
                  </p:par>
                  <p:par>
                    <p:cTn id="190" fill="hold">
                      <p:stCondLst>
                        <p:cond delay="indefinite"/>
                      </p:stCondLst>
                      <p:childTnLst>
                        <p:par>
                          <p:cTn id="191" fill="hold">
                            <p:stCondLst>
                              <p:cond delay="0"/>
                            </p:stCondLst>
                            <p:childTnLst>
                              <p:par>
                                <p:cTn id="192" nodeType="clickEffect" fill="hold" presetClass="entr" presetID="10">
                                  <p:stCondLst>
                                    <p:cond delay="0"/>
                                  </p:stCondLst>
                                  <p:childTnLst>
                                    <p:set>
                                      <p:cBhvr>
                                        <p:cTn id="193" dur="1" fill="hold">
                                          <p:stCondLst>
                                            <p:cond delay="0"/>
                                          </p:stCondLst>
                                        </p:cTn>
                                        <p:tgtEl>
                                          <p:spTgt spid="607"/>
                                        </p:tgtEl>
                                        <p:attrNameLst>
                                          <p:attrName>style.visibility</p:attrName>
                                        </p:attrNameLst>
                                      </p:cBhvr>
                                      <p:to>
                                        <p:strVal val="visible"/>
                                      </p:to>
                                    </p:set>
                                    <p:animEffect filter="fade" transition="in">
                                      <p:cBhvr additive="repl">
                                        <p:cTn id="194" dur="500"/>
                                        <p:tgtEl>
                                          <p:spTgt spid="60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6"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Податочна комуникација во LabVIEW</a:t>
            </a:r>
            <a:endParaRPr b="0" lang="en-GB" sz="4000" spc="-1" strike="noStrike">
              <a:latin typeface="Arial"/>
            </a:endParaRPr>
          </a:p>
        </p:txBody>
      </p:sp>
      <p:graphicFrame>
        <p:nvGraphicFramePr>
          <p:cNvPr id="437" name="Table 2"/>
          <p:cNvGraphicFramePr/>
          <p:nvPr/>
        </p:nvGraphicFramePr>
        <p:xfrm>
          <a:off x="304920" y="1219320"/>
          <a:ext cx="8457480" cy="360000"/>
        </p:xfrm>
        <a:graphic>
          <a:graphicData uri="http://schemas.openxmlformats.org/drawingml/2006/table">
            <a:tbl>
              <a:tblPr/>
              <a:tblGrid>
                <a:gridCol w="4228920"/>
                <a:gridCol w="4228920"/>
              </a:tblGrid>
              <a:tr h="0">
                <a:tc>
                  <a:txBody>
                    <a:bodyPr>
                      <a:noAutofit/>
                    </a:bodyPr>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rPr>
                        <a:t>TCP and UDP</a:t>
                      </a:r>
                      <a:endParaRPr b="0" lang="en-GB" sz="2400" spc="-1" strike="noStrike">
                        <a:latin typeface="Arial"/>
                      </a:endParaRPr>
                    </a:p>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rPr>
                        <a:t>Мрежна комуникација</a:t>
                      </a:r>
                      <a:endParaRPr b="0" lang="en-GB" sz="2400" spc="-1" strike="noStrike">
                        <a:latin typeface="Arial"/>
                      </a:endParaRPr>
                    </a:p>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rPr>
                        <a:t>Споделени променливи</a:t>
                      </a:r>
                      <a:endParaRPr b="0" lang="en-GB" sz="2400" spc="-1" strike="noStrike">
                        <a:latin typeface="Arial"/>
                      </a:endParaRPr>
                    </a:p>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rPr>
                        <a:t>DMA</a:t>
                      </a:r>
                      <a:endParaRPr b="0" lang="en-GB" sz="2400" spc="-1" strike="noStrike">
                        <a:latin typeface="Arial"/>
                      </a:endParaRPr>
                    </a:p>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rPr>
                        <a:t>Web сервиси</a:t>
                      </a:r>
                      <a:endParaRPr b="0" lang="en-GB" sz="2400" spc="-1" strike="noStrike">
                        <a:latin typeface="Arial"/>
                      </a:endParaRPr>
                    </a:p>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rPr>
                        <a:t>Комуникација точка-точка</a:t>
                      </a:r>
                      <a:endParaRPr b="0" lang="en-GB" sz="2400" spc="-1" strike="noStrike">
                        <a:latin typeface="Arial"/>
                      </a:endParaRPr>
                    </a:p>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rPr>
                        <a:t>Бафери</a:t>
                      </a:r>
                      <a:endParaRPr b="0" lang="en-GB" sz="2400" spc="-1" strike="noStrike">
                        <a:latin typeface="Arial"/>
                      </a:endParaRPr>
                    </a:p>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rPr>
                        <a:t>Динамички настани</a:t>
                      </a:r>
                      <a:endParaRPr b="0" lang="en-GB" sz="2400" spc="-1" strike="noStrike">
                        <a:latin typeface="Arial"/>
                      </a:endParaRPr>
                    </a:p>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rPr>
                        <a:t>Функциски глобални променливи</a:t>
                      </a:r>
                      <a:endParaRPr b="0" lang="en-GB" sz="2400" spc="-1" strike="noStrike">
                        <a:latin typeface="Arial"/>
                      </a:endParaRPr>
                    </a:p>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rPr>
                        <a:t>RT FIFO</a:t>
                      </a:r>
                      <a:endParaRPr b="0" lang="en-GB" sz="2400" spc="-1" strike="noStrike">
                        <a:latin typeface="Arial"/>
                      </a:endParaRPr>
                    </a:p>
                  </a:txBody>
                  <a:tcPr marL="91440" marR="91440">
                    <a:noFill/>
                  </a:tcPr>
                </a:tc>
                <a:tc>
                  <a:txBody>
                    <a:bodyPr>
                      <a:noAutofit/>
                    </a:bodyPr>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rPr>
                        <a:t>Податочни канали</a:t>
                      </a:r>
                      <a:endParaRPr b="0" lang="en-GB" sz="2400" spc="-1" strike="noStrike">
                        <a:latin typeface="Arial"/>
                      </a:endParaRPr>
                    </a:p>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rPr>
                        <a:t>Локална променливи</a:t>
                      </a:r>
                      <a:endParaRPr b="0" lang="en-GB" sz="2400" spc="-1" strike="noStrike">
                        <a:latin typeface="Arial"/>
                      </a:endParaRPr>
                    </a:p>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rPr>
                        <a:t>Известувања</a:t>
                      </a:r>
                      <a:endParaRPr b="0" lang="en-GB" sz="2400" spc="-1" strike="noStrike">
                        <a:latin typeface="Arial"/>
                      </a:endParaRPr>
                    </a:p>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rPr>
                        <a:t>TCP/IP Пораки</a:t>
                      </a:r>
                      <a:endParaRPr b="0" lang="en-GB" sz="2400" spc="-1" strike="noStrike">
                        <a:latin typeface="Arial"/>
                      </a:endParaRPr>
                    </a:p>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rPr>
                        <a:t>AMC</a:t>
                      </a:r>
                      <a:endParaRPr b="0" lang="en-GB" sz="2400" spc="-1" strike="noStrike">
                        <a:latin typeface="Arial"/>
                      </a:endParaRPr>
                    </a:p>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rPr>
                        <a:t>HTTP</a:t>
                      </a:r>
                      <a:endParaRPr b="0" lang="en-GB" sz="2400" spc="-1" strike="noStrike">
                        <a:latin typeface="Arial"/>
                      </a:endParaRPr>
                    </a:p>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rPr>
                        <a:t>FTP</a:t>
                      </a:r>
                      <a:endParaRPr b="0" lang="en-GB" sz="2400" spc="-1" strike="noStrike">
                        <a:latin typeface="Arial"/>
                      </a:endParaRPr>
                    </a:p>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rPr>
                        <a:t>Глобални променливи</a:t>
                      </a:r>
                      <a:endParaRPr b="0" lang="en-GB" sz="2400" spc="-1" strike="noStrike">
                        <a:latin typeface="Arial"/>
                      </a:endParaRPr>
                    </a:p>
                  </a:txBody>
                  <a:tcPr marL="91440" marR="91440">
                    <a:noFill/>
                  </a:tcPr>
                </a:tc>
              </a:tr>
            </a:tbl>
          </a:graphicData>
        </a:graphic>
      </p:graphicFrame>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0" name="CustomShape 1"/>
          <p:cNvSpPr/>
          <p:nvPr/>
        </p:nvSpPr>
        <p:spPr>
          <a:xfrm>
            <a:off x="380880" y="1295280"/>
            <a:ext cx="8457120" cy="2132640"/>
          </a:xfrm>
          <a:prstGeom prst="roundRect">
            <a:avLst>
              <a:gd name="adj" fmla="val 5307"/>
            </a:avLst>
          </a:prstGeom>
          <a:gradFill rotWithShape="0">
            <a:gsLst>
              <a:gs pos="17000">
                <a:srgbClr val="a6a6a6"/>
              </a:gs>
              <a:gs pos="17000">
                <a:srgbClr val="a6a6a6"/>
              </a:gs>
              <a:gs pos="18000">
                <a:srgbClr val="ffffff"/>
              </a:gs>
            </a:gsLst>
            <a:lin ang="16200000"/>
          </a:gradFill>
          <a:ln w="25560">
            <a:solidFill>
              <a:srgbClr val="808080"/>
            </a:solidFill>
            <a:round/>
          </a:ln>
        </p:spPr>
        <p:style>
          <a:lnRef idx="0"/>
          <a:fillRef idx="0"/>
          <a:effectRef idx="0"/>
          <a:fontRef idx="minor"/>
        </p:style>
        <p:txBody>
          <a:bodyPr lIns="90000" rIns="90000" tIns="45000" bIns="45000">
            <a:noAutofit/>
          </a:bodyPr>
          <a:p>
            <a:pPr>
              <a:lnSpc>
                <a:spcPct val="100000"/>
              </a:lnSpc>
            </a:pPr>
            <a:r>
              <a:rPr b="1" lang="en-GB" sz="1400" spc="-1" strike="noStrike">
                <a:solidFill>
                  <a:srgbClr val="ffffff"/>
                </a:solidFill>
                <a:latin typeface="Arial Narrow"/>
                <a:ea typeface="DejaVu Sans"/>
              </a:rPr>
              <a:t>While Loop</a:t>
            </a:r>
            <a:endParaRPr b="0" lang="en-GB" sz="1400" spc="-1" strike="noStrike">
              <a:latin typeface="Arial"/>
            </a:endParaRPr>
          </a:p>
        </p:txBody>
      </p:sp>
      <p:sp>
        <p:nvSpPr>
          <p:cNvPr id="611" name="CustomShape 2"/>
          <p:cNvSpPr/>
          <p:nvPr/>
        </p:nvSpPr>
        <p:spPr>
          <a:xfrm>
            <a:off x="685800" y="1886040"/>
            <a:ext cx="1675440" cy="837000"/>
          </a:xfrm>
          <a:prstGeom prst="roundRect">
            <a:avLst>
              <a:gd name="adj" fmla="val 16667"/>
            </a:avLst>
          </a:prstGeom>
          <a:solidFill>
            <a:schemeClr val="accent1">
              <a:lumMod val="40000"/>
              <a:lumOff val="60000"/>
            </a:schemeClr>
          </a:solidFill>
          <a:ln w="9360">
            <a:solidFill>
              <a:schemeClr val="tx1"/>
            </a:solidFill>
            <a:round/>
          </a:ln>
        </p:spPr>
        <p:style>
          <a:lnRef idx="0"/>
          <a:fillRef idx="0"/>
          <a:effectRef idx="0"/>
          <a:fontRef idx="minor"/>
        </p:style>
        <p:txBody>
          <a:bodyPr lIns="90000" rIns="90000" tIns="45000" bIns="45000" anchor="ctr">
            <a:noAutofit/>
          </a:bodyPr>
          <a:p>
            <a:pPr algn="ctr">
              <a:lnSpc>
                <a:spcPct val="100000"/>
              </a:lnSpc>
            </a:pPr>
            <a:r>
              <a:rPr b="1" lang="en-GB" sz="3200" spc="-1" strike="noStrike">
                <a:solidFill>
                  <a:srgbClr val="808080"/>
                </a:solidFill>
                <a:latin typeface="Arial Narrow"/>
                <a:ea typeface="DejaVu Sans"/>
              </a:rPr>
              <a:t>Acquire</a:t>
            </a:r>
            <a:endParaRPr b="0" lang="en-GB" sz="3200" spc="-1" strike="noStrike">
              <a:latin typeface="Arial"/>
            </a:endParaRPr>
          </a:p>
        </p:txBody>
      </p:sp>
      <p:sp>
        <p:nvSpPr>
          <p:cNvPr id="612" name="CustomShape 3"/>
          <p:cNvSpPr/>
          <p:nvPr/>
        </p:nvSpPr>
        <p:spPr>
          <a:xfrm>
            <a:off x="2717640" y="1886040"/>
            <a:ext cx="1675440" cy="837000"/>
          </a:xfrm>
          <a:prstGeom prst="roundRect">
            <a:avLst>
              <a:gd name="adj" fmla="val 16667"/>
            </a:avLst>
          </a:prstGeom>
          <a:solidFill>
            <a:schemeClr val="accent1">
              <a:lumMod val="40000"/>
              <a:lumOff val="60000"/>
            </a:schemeClr>
          </a:solidFill>
          <a:ln w="9360">
            <a:solidFill>
              <a:schemeClr val="tx1"/>
            </a:solidFill>
            <a:round/>
          </a:ln>
        </p:spPr>
        <p:style>
          <a:lnRef idx="0"/>
          <a:fillRef idx="0"/>
          <a:effectRef idx="0"/>
          <a:fontRef idx="minor"/>
        </p:style>
        <p:txBody>
          <a:bodyPr lIns="90000" rIns="90000" tIns="45000" bIns="45000" anchor="ctr">
            <a:noAutofit/>
          </a:bodyPr>
          <a:p>
            <a:pPr algn="ctr">
              <a:lnSpc>
                <a:spcPct val="100000"/>
              </a:lnSpc>
            </a:pPr>
            <a:r>
              <a:rPr b="1" lang="en-GB" sz="3200" spc="-1" strike="noStrike">
                <a:solidFill>
                  <a:srgbClr val="808080"/>
                </a:solidFill>
                <a:latin typeface="Arial Narrow"/>
                <a:ea typeface="DejaVu Sans"/>
              </a:rPr>
              <a:t>Analyze</a:t>
            </a:r>
            <a:endParaRPr b="0" lang="en-GB" sz="3200" spc="-1" strike="noStrike">
              <a:latin typeface="Arial"/>
            </a:endParaRPr>
          </a:p>
        </p:txBody>
      </p:sp>
      <p:sp>
        <p:nvSpPr>
          <p:cNvPr id="613" name="CustomShape 4"/>
          <p:cNvSpPr/>
          <p:nvPr/>
        </p:nvSpPr>
        <p:spPr>
          <a:xfrm>
            <a:off x="4749840" y="1886040"/>
            <a:ext cx="1675440" cy="837000"/>
          </a:xfrm>
          <a:prstGeom prst="roundRect">
            <a:avLst>
              <a:gd name="adj" fmla="val 16667"/>
            </a:avLst>
          </a:prstGeom>
          <a:solidFill>
            <a:schemeClr val="accent1">
              <a:lumMod val="40000"/>
              <a:lumOff val="60000"/>
            </a:schemeClr>
          </a:solidFill>
          <a:ln w="9360">
            <a:solidFill>
              <a:schemeClr val="tx1"/>
            </a:solidFill>
            <a:round/>
          </a:ln>
        </p:spPr>
        <p:style>
          <a:lnRef idx="0"/>
          <a:fillRef idx="0"/>
          <a:effectRef idx="0"/>
          <a:fontRef idx="minor"/>
        </p:style>
        <p:txBody>
          <a:bodyPr lIns="90000" rIns="90000" tIns="45000" bIns="45000" anchor="ctr">
            <a:noAutofit/>
          </a:bodyPr>
          <a:p>
            <a:pPr algn="ctr">
              <a:lnSpc>
                <a:spcPct val="100000"/>
              </a:lnSpc>
            </a:pPr>
            <a:r>
              <a:rPr b="1" lang="en-GB" sz="3200" spc="-1" strike="noStrike">
                <a:solidFill>
                  <a:srgbClr val="808080"/>
                </a:solidFill>
                <a:latin typeface="Arial Narrow"/>
                <a:ea typeface="DejaVu Sans"/>
              </a:rPr>
              <a:t>Log</a:t>
            </a:r>
            <a:endParaRPr b="0" lang="en-GB" sz="3200" spc="-1" strike="noStrike">
              <a:latin typeface="Arial"/>
            </a:endParaRPr>
          </a:p>
        </p:txBody>
      </p:sp>
      <p:sp>
        <p:nvSpPr>
          <p:cNvPr id="614" name="CustomShape 5"/>
          <p:cNvSpPr/>
          <p:nvPr/>
        </p:nvSpPr>
        <p:spPr>
          <a:xfrm>
            <a:off x="6781680" y="1886040"/>
            <a:ext cx="1675440" cy="837000"/>
          </a:xfrm>
          <a:prstGeom prst="roundRect">
            <a:avLst>
              <a:gd name="adj" fmla="val 16667"/>
            </a:avLst>
          </a:prstGeom>
          <a:solidFill>
            <a:schemeClr val="accent1">
              <a:lumMod val="40000"/>
              <a:lumOff val="60000"/>
            </a:schemeClr>
          </a:solidFill>
          <a:ln w="9360">
            <a:solidFill>
              <a:schemeClr val="tx1"/>
            </a:solidFill>
            <a:round/>
          </a:ln>
        </p:spPr>
        <p:style>
          <a:lnRef idx="0"/>
          <a:fillRef idx="0"/>
          <a:effectRef idx="0"/>
          <a:fontRef idx="minor"/>
        </p:style>
        <p:txBody>
          <a:bodyPr lIns="90000" rIns="90000" tIns="45000" bIns="45000" anchor="ctr">
            <a:noAutofit/>
          </a:bodyPr>
          <a:p>
            <a:pPr algn="ctr">
              <a:lnSpc>
                <a:spcPct val="100000"/>
              </a:lnSpc>
            </a:pPr>
            <a:r>
              <a:rPr b="1" lang="en-GB" sz="3200" spc="-1" strike="noStrike">
                <a:solidFill>
                  <a:srgbClr val="808080"/>
                </a:solidFill>
                <a:latin typeface="Arial Narrow"/>
                <a:ea typeface="DejaVu Sans"/>
              </a:rPr>
              <a:t>Present</a:t>
            </a:r>
            <a:endParaRPr b="0" lang="en-GB" sz="3200" spc="-1" strike="noStrike">
              <a:latin typeface="Arial"/>
            </a:endParaRPr>
          </a:p>
        </p:txBody>
      </p:sp>
      <p:sp>
        <p:nvSpPr>
          <p:cNvPr id="615" name="CustomShape 6"/>
          <p:cNvSpPr/>
          <p:nvPr/>
        </p:nvSpPr>
        <p:spPr>
          <a:xfrm>
            <a:off x="2286000" y="2114640"/>
            <a:ext cx="456120" cy="456120"/>
          </a:xfrm>
          <a:prstGeom prst="rightArrow">
            <a:avLst>
              <a:gd name="adj1" fmla="val 50000"/>
              <a:gd name="adj2" fmla="val 50000"/>
            </a:avLst>
          </a:prstGeom>
          <a:ln>
            <a:solidFill>
              <a:srgbClr val="f59240"/>
            </a:solidFill>
            <a:round/>
          </a:ln>
          <a:effectLst>
            <a:outerShdw blurRad="40000" dir="5400000" dist="20160" rotWithShape="0">
              <a:srgbClr val="000000">
                <a:alpha val="38000"/>
              </a:srgbClr>
            </a:outerShdw>
          </a:effectLst>
        </p:spPr>
        <p:style>
          <a:lnRef idx="1">
            <a:schemeClr val="accent6"/>
          </a:lnRef>
          <a:fillRef idx="2">
            <a:schemeClr val="accent6"/>
          </a:fillRef>
          <a:effectRef idx="1">
            <a:schemeClr val="accent6"/>
          </a:effectRef>
          <a:fontRef idx="minor"/>
        </p:style>
      </p:sp>
      <p:sp>
        <p:nvSpPr>
          <p:cNvPr id="616" name="CustomShape 7"/>
          <p:cNvSpPr/>
          <p:nvPr/>
        </p:nvSpPr>
        <p:spPr>
          <a:xfrm>
            <a:off x="4343400" y="2114640"/>
            <a:ext cx="456120" cy="456120"/>
          </a:xfrm>
          <a:prstGeom prst="rightArrow">
            <a:avLst>
              <a:gd name="adj1" fmla="val 50000"/>
              <a:gd name="adj2" fmla="val 50000"/>
            </a:avLst>
          </a:prstGeom>
          <a:ln>
            <a:solidFill>
              <a:srgbClr val="f59240"/>
            </a:solidFill>
            <a:round/>
          </a:ln>
          <a:effectLst>
            <a:outerShdw blurRad="40000" dir="5400000" dist="20160" rotWithShape="0">
              <a:srgbClr val="000000">
                <a:alpha val="38000"/>
              </a:srgbClr>
            </a:outerShdw>
          </a:effectLst>
        </p:spPr>
        <p:style>
          <a:lnRef idx="1">
            <a:schemeClr val="accent6"/>
          </a:lnRef>
          <a:fillRef idx="2">
            <a:schemeClr val="accent6"/>
          </a:fillRef>
          <a:effectRef idx="1">
            <a:schemeClr val="accent6"/>
          </a:effectRef>
          <a:fontRef idx="minor"/>
        </p:style>
      </p:sp>
      <p:sp>
        <p:nvSpPr>
          <p:cNvPr id="617" name="CustomShape 8"/>
          <p:cNvSpPr/>
          <p:nvPr/>
        </p:nvSpPr>
        <p:spPr>
          <a:xfrm>
            <a:off x="6400800" y="2114640"/>
            <a:ext cx="456120" cy="456120"/>
          </a:xfrm>
          <a:prstGeom prst="rightArrow">
            <a:avLst>
              <a:gd name="adj1" fmla="val 50000"/>
              <a:gd name="adj2" fmla="val 50000"/>
            </a:avLst>
          </a:prstGeom>
          <a:ln>
            <a:solidFill>
              <a:srgbClr val="f59240"/>
            </a:solidFill>
            <a:round/>
          </a:ln>
          <a:effectLst>
            <a:outerShdw blurRad="40000" dir="5400000" dist="20160" rotWithShape="0">
              <a:srgbClr val="000000">
                <a:alpha val="38000"/>
              </a:srgbClr>
            </a:outerShdw>
          </a:effectLst>
        </p:spPr>
        <p:style>
          <a:lnRef idx="1">
            <a:schemeClr val="accent6"/>
          </a:lnRef>
          <a:fillRef idx="2">
            <a:schemeClr val="accent6"/>
          </a:fillRef>
          <a:effectRef idx="1">
            <a:schemeClr val="accent6"/>
          </a:effectRef>
          <a:fontRef idx="minor"/>
        </p:style>
      </p:sp>
      <p:sp>
        <p:nvSpPr>
          <p:cNvPr id="618" name="CustomShape 9"/>
          <p:cNvSpPr/>
          <p:nvPr/>
        </p:nvSpPr>
        <p:spPr>
          <a:xfrm>
            <a:off x="1066680" y="2800440"/>
            <a:ext cx="98964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2000" spc="-1" strike="noStrike">
                <a:solidFill>
                  <a:srgbClr val="000000"/>
                </a:solidFill>
                <a:latin typeface="Arial Narrow"/>
                <a:ea typeface="DejaVu Sans"/>
              </a:rPr>
              <a:t>10ms</a:t>
            </a:r>
            <a:endParaRPr b="0" lang="en-GB" sz="2000" spc="-1" strike="noStrike">
              <a:latin typeface="Arial"/>
            </a:endParaRPr>
          </a:p>
        </p:txBody>
      </p:sp>
      <p:sp>
        <p:nvSpPr>
          <p:cNvPr id="619" name="CustomShape 10"/>
          <p:cNvSpPr/>
          <p:nvPr/>
        </p:nvSpPr>
        <p:spPr>
          <a:xfrm>
            <a:off x="3124080" y="2800440"/>
            <a:ext cx="98964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2000" spc="-1" strike="noStrike">
                <a:solidFill>
                  <a:srgbClr val="000000"/>
                </a:solidFill>
                <a:latin typeface="Arial Narrow"/>
                <a:ea typeface="DejaVu Sans"/>
              </a:rPr>
              <a:t>50ms</a:t>
            </a:r>
            <a:endParaRPr b="0" lang="en-GB" sz="2000" spc="-1" strike="noStrike">
              <a:latin typeface="Arial"/>
            </a:endParaRPr>
          </a:p>
        </p:txBody>
      </p:sp>
      <p:sp>
        <p:nvSpPr>
          <p:cNvPr id="620" name="CustomShape 11"/>
          <p:cNvSpPr/>
          <p:nvPr/>
        </p:nvSpPr>
        <p:spPr>
          <a:xfrm>
            <a:off x="5105520" y="2800440"/>
            <a:ext cx="98964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2000" spc="-1" strike="noStrike">
                <a:solidFill>
                  <a:srgbClr val="000000"/>
                </a:solidFill>
                <a:latin typeface="Arial Narrow"/>
                <a:ea typeface="DejaVu Sans"/>
              </a:rPr>
              <a:t>250ms</a:t>
            </a:r>
            <a:endParaRPr b="0" lang="en-GB" sz="2000" spc="-1" strike="noStrike">
              <a:latin typeface="Arial"/>
            </a:endParaRPr>
          </a:p>
        </p:txBody>
      </p:sp>
      <p:sp>
        <p:nvSpPr>
          <p:cNvPr id="621" name="CustomShape 12"/>
          <p:cNvSpPr/>
          <p:nvPr/>
        </p:nvSpPr>
        <p:spPr>
          <a:xfrm>
            <a:off x="7238880" y="2800440"/>
            <a:ext cx="98964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2000" spc="-1" strike="noStrike">
                <a:solidFill>
                  <a:srgbClr val="000000"/>
                </a:solidFill>
                <a:latin typeface="Arial Narrow"/>
                <a:ea typeface="DejaVu Sans"/>
              </a:rPr>
              <a:t>20ms</a:t>
            </a:r>
            <a:endParaRPr b="0" lang="en-GB" sz="2000" spc="-1" strike="noStrike">
              <a:latin typeface="Arial"/>
            </a:endParaRPr>
          </a:p>
        </p:txBody>
      </p:sp>
      <p:pic>
        <p:nvPicPr>
          <p:cNvPr id="622" name="Picture 2" descr=""/>
          <p:cNvPicPr/>
          <p:nvPr/>
        </p:nvPicPr>
        <p:blipFill>
          <a:blip r:embed="rId1"/>
          <a:stretch/>
        </p:blipFill>
        <p:spPr>
          <a:xfrm>
            <a:off x="3026160" y="2861280"/>
            <a:ext cx="284760" cy="284760"/>
          </a:xfrm>
          <a:prstGeom prst="rect">
            <a:avLst/>
          </a:prstGeom>
          <a:ln w="9360">
            <a:noFill/>
          </a:ln>
        </p:spPr>
      </p:pic>
      <p:pic>
        <p:nvPicPr>
          <p:cNvPr id="623" name="Picture 2" descr=""/>
          <p:cNvPicPr/>
          <p:nvPr/>
        </p:nvPicPr>
        <p:blipFill>
          <a:blip r:embed="rId2"/>
          <a:stretch/>
        </p:blipFill>
        <p:spPr>
          <a:xfrm>
            <a:off x="7162920" y="2876400"/>
            <a:ext cx="284760" cy="284760"/>
          </a:xfrm>
          <a:prstGeom prst="rect">
            <a:avLst/>
          </a:prstGeom>
          <a:ln w="9360">
            <a:noFill/>
          </a:ln>
        </p:spPr>
      </p:pic>
      <p:pic>
        <p:nvPicPr>
          <p:cNvPr id="624" name="Picture 2" descr=""/>
          <p:cNvPicPr/>
          <p:nvPr/>
        </p:nvPicPr>
        <p:blipFill>
          <a:blip r:embed="rId3"/>
          <a:stretch/>
        </p:blipFill>
        <p:spPr>
          <a:xfrm>
            <a:off x="914400" y="2876400"/>
            <a:ext cx="284760" cy="284760"/>
          </a:xfrm>
          <a:prstGeom prst="rect">
            <a:avLst/>
          </a:prstGeom>
          <a:ln w="9360">
            <a:noFill/>
          </a:ln>
        </p:spPr>
      </p:pic>
      <p:pic>
        <p:nvPicPr>
          <p:cNvPr id="625" name="Picture 2" descr=""/>
          <p:cNvPicPr/>
          <p:nvPr/>
        </p:nvPicPr>
        <p:blipFill>
          <a:blip r:embed="rId4"/>
          <a:stretch/>
        </p:blipFill>
        <p:spPr>
          <a:xfrm>
            <a:off x="4952880" y="2876400"/>
            <a:ext cx="284760" cy="284760"/>
          </a:xfrm>
          <a:prstGeom prst="rect">
            <a:avLst/>
          </a:prstGeom>
          <a:ln w="9360">
            <a:noFill/>
          </a:ln>
        </p:spPr>
      </p:pic>
      <p:sp>
        <p:nvSpPr>
          <p:cNvPr id="626" name="CustomShape 13"/>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3200" spc="-1" strike="noStrike">
                <a:solidFill>
                  <a:srgbClr val="065fa8"/>
                </a:solidFill>
                <a:latin typeface="Arial Narrow"/>
                <a:ea typeface="DejaVu Sans"/>
              </a:rPr>
              <a:t>Вршење на сите активности во еден циклус може да воведе проблеми</a:t>
            </a:r>
            <a:endParaRPr b="0" lang="en-GB" sz="3200" spc="-1" strike="noStrike">
              <a:latin typeface="Arial"/>
            </a:endParaRPr>
          </a:p>
        </p:txBody>
      </p:sp>
      <p:sp>
        <p:nvSpPr>
          <p:cNvPr id="627" name="CustomShape 14"/>
          <p:cNvSpPr/>
          <p:nvPr/>
        </p:nvSpPr>
        <p:spPr>
          <a:xfrm>
            <a:off x="304920" y="3505320"/>
            <a:ext cx="8457120" cy="2132640"/>
          </a:xfrm>
          <a:prstGeom prst="rect">
            <a:avLst/>
          </a:prstGeom>
          <a:noFill/>
          <a:ln w="9360">
            <a:noFill/>
          </a:ln>
        </p:spPr>
        <p:style>
          <a:lnRef idx="0"/>
          <a:fillRef idx="0"/>
          <a:effectRef idx="0"/>
          <a:fontRef idx="minor"/>
        </p:style>
        <p:txBody>
          <a:bodyPr lIns="90000" rIns="90000" tIns="45000" bIns="45000">
            <a:noAutofit/>
          </a:bodyPr>
          <a:p>
            <a:pPr marL="343080" indent="-34200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Еден циклус трае минимум 330 ms</a:t>
            </a:r>
            <a:endParaRPr b="0" lang="en-GB" sz="3200" spc="-1" strike="noStrike">
              <a:latin typeface="Arial"/>
            </a:endParaRPr>
          </a:p>
          <a:p>
            <a:pPr marL="343080" indent="-34200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Ако аквизицијата се чита од бафер, тој може да се преполни</a:t>
            </a:r>
            <a:endParaRPr b="0" lang="en-GB" sz="3200" spc="-1" strike="noStrike">
              <a:latin typeface="Arial"/>
            </a:endParaRPr>
          </a:p>
          <a:p>
            <a:pPr marL="343080" indent="-34200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Корисничкиот интерфејс може да се ажурира најмногу секои 330 ms</a:t>
            </a:r>
            <a:endParaRPr b="0" lang="en-GB" sz="3200" spc="-1" strike="noStrike">
              <a:latin typeface="Arial"/>
            </a:endParaRPr>
          </a:p>
        </p:txBody>
      </p:sp>
    </p:spTree>
  </p:cSld>
  <mc:AlternateContent>
    <mc:Choice Requires="p14">
      <p:transition spd="slow" p14:dur="2000"/>
    </mc:Choice>
    <mc:Fallback>
      <p:transition spd="slow"/>
    </mc:Fallback>
  </mc:AlternateContent>
  <p:timing>
    <p:tnLst>
      <p:par>
        <p:cTn id="195" dur="indefinite" restart="never" nodeType="tmRoot">
          <p:childTnLst>
            <p:seq>
              <p:cTn id="196"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8" name="CustomShape 1"/>
          <p:cNvSpPr/>
          <p:nvPr/>
        </p:nvSpPr>
        <p:spPr>
          <a:xfrm>
            <a:off x="380880" y="1295280"/>
            <a:ext cx="8457120" cy="3047040"/>
          </a:xfrm>
          <a:prstGeom prst="roundRect">
            <a:avLst>
              <a:gd name="adj" fmla="val 5307"/>
            </a:avLst>
          </a:prstGeom>
          <a:gradFill rotWithShape="0">
            <a:gsLst>
              <a:gs pos="17000">
                <a:srgbClr val="a6a6a6"/>
              </a:gs>
              <a:gs pos="17000">
                <a:srgbClr val="a6a6a6"/>
              </a:gs>
              <a:gs pos="18000">
                <a:srgbClr val="ffffff"/>
              </a:gs>
            </a:gsLst>
            <a:lin ang="16200000"/>
          </a:gradFill>
          <a:ln w="25560">
            <a:solidFill>
              <a:srgbClr val="808080"/>
            </a:solidFill>
            <a:round/>
          </a:ln>
        </p:spPr>
        <p:style>
          <a:lnRef idx="0"/>
          <a:fillRef idx="0"/>
          <a:effectRef idx="0"/>
          <a:fontRef idx="minor"/>
        </p:style>
        <p:txBody>
          <a:bodyPr lIns="90000" rIns="90000" tIns="45000" bIns="45000">
            <a:noAutofit/>
          </a:bodyPr>
          <a:p>
            <a:pPr>
              <a:lnSpc>
                <a:spcPct val="100000"/>
              </a:lnSpc>
            </a:pPr>
            <a:r>
              <a:rPr b="1" lang="en-GB" sz="1400" spc="-1" strike="noStrike">
                <a:solidFill>
                  <a:srgbClr val="ffffff"/>
                </a:solidFill>
                <a:latin typeface="Arial Narrow"/>
                <a:ea typeface="DejaVu Sans"/>
              </a:rPr>
              <a:t>While Loop</a:t>
            </a:r>
            <a:endParaRPr b="0" lang="en-GB" sz="1400" spc="-1" strike="noStrike">
              <a:latin typeface="Arial"/>
            </a:endParaRPr>
          </a:p>
        </p:txBody>
      </p:sp>
      <p:sp>
        <p:nvSpPr>
          <p:cNvPr id="629" name="CustomShape 2"/>
          <p:cNvSpPr/>
          <p:nvPr/>
        </p:nvSpPr>
        <p:spPr>
          <a:xfrm>
            <a:off x="1143000" y="2647800"/>
            <a:ext cx="1675440" cy="703800"/>
          </a:xfrm>
          <a:prstGeom prst="roundRect">
            <a:avLst>
              <a:gd name="adj" fmla="val 16667"/>
            </a:avLst>
          </a:prstGeom>
          <a:solidFill>
            <a:schemeClr val="accent1">
              <a:lumMod val="40000"/>
              <a:lumOff val="60000"/>
            </a:schemeClr>
          </a:solidFill>
          <a:ln w="9360">
            <a:solidFill>
              <a:schemeClr val="tx1"/>
            </a:solidFill>
            <a:round/>
          </a:ln>
        </p:spPr>
        <p:style>
          <a:lnRef idx="0"/>
          <a:fillRef idx="0"/>
          <a:effectRef idx="0"/>
          <a:fontRef idx="minor"/>
        </p:style>
        <p:txBody>
          <a:bodyPr lIns="90000" rIns="90000" tIns="45000" bIns="45000" anchor="ctr">
            <a:noAutofit/>
          </a:bodyPr>
          <a:p>
            <a:pPr algn="ctr">
              <a:lnSpc>
                <a:spcPct val="100000"/>
              </a:lnSpc>
            </a:pPr>
            <a:r>
              <a:rPr b="1" lang="en-GB" sz="2400" spc="-1" strike="noStrike">
                <a:solidFill>
                  <a:srgbClr val="808080"/>
                </a:solidFill>
                <a:latin typeface="Arial Narrow"/>
                <a:ea typeface="DejaVu Sans"/>
              </a:rPr>
              <a:t>Acquire</a:t>
            </a:r>
            <a:endParaRPr b="0" lang="en-GB" sz="2400" spc="-1" strike="noStrike">
              <a:latin typeface="Arial"/>
            </a:endParaRPr>
          </a:p>
        </p:txBody>
      </p:sp>
      <p:sp>
        <p:nvSpPr>
          <p:cNvPr id="630" name="CustomShape 3"/>
          <p:cNvSpPr/>
          <p:nvPr/>
        </p:nvSpPr>
        <p:spPr>
          <a:xfrm>
            <a:off x="3556080" y="2647800"/>
            <a:ext cx="1675440" cy="703800"/>
          </a:xfrm>
          <a:prstGeom prst="roundRect">
            <a:avLst>
              <a:gd name="adj" fmla="val 16667"/>
            </a:avLst>
          </a:prstGeom>
          <a:solidFill>
            <a:schemeClr val="accent1">
              <a:lumMod val="40000"/>
              <a:lumOff val="60000"/>
            </a:schemeClr>
          </a:solidFill>
          <a:ln w="9360">
            <a:solidFill>
              <a:schemeClr val="tx1"/>
            </a:solidFill>
            <a:round/>
          </a:ln>
        </p:spPr>
        <p:style>
          <a:lnRef idx="0"/>
          <a:fillRef idx="0"/>
          <a:effectRef idx="0"/>
          <a:fontRef idx="minor"/>
        </p:style>
        <p:txBody>
          <a:bodyPr lIns="90000" rIns="90000" tIns="45000" bIns="45000" anchor="ctr">
            <a:noAutofit/>
          </a:bodyPr>
          <a:p>
            <a:pPr algn="ctr">
              <a:lnSpc>
                <a:spcPct val="100000"/>
              </a:lnSpc>
            </a:pPr>
            <a:r>
              <a:rPr b="1" lang="en-GB" sz="2400" spc="-1" strike="noStrike">
                <a:solidFill>
                  <a:srgbClr val="808080"/>
                </a:solidFill>
                <a:latin typeface="Arial Narrow"/>
                <a:ea typeface="DejaVu Sans"/>
              </a:rPr>
              <a:t>Analyze</a:t>
            </a:r>
            <a:endParaRPr b="0" lang="en-GB" sz="2400" spc="-1" strike="noStrike">
              <a:latin typeface="Arial"/>
            </a:endParaRPr>
          </a:p>
        </p:txBody>
      </p:sp>
      <p:sp>
        <p:nvSpPr>
          <p:cNvPr id="631" name="CustomShape 4"/>
          <p:cNvSpPr/>
          <p:nvPr/>
        </p:nvSpPr>
        <p:spPr>
          <a:xfrm>
            <a:off x="5943600" y="1905120"/>
            <a:ext cx="1675440" cy="703800"/>
          </a:xfrm>
          <a:prstGeom prst="roundRect">
            <a:avLst>
              <a:gd name="adj" fmla="val 16667"/>
            </a:avLst>
          </a:prstGeom>
          <a:solidFill>
            <a:schemeClr val="accent1">
              <a:lumMod val="40000"/>
              <a:lumOff val="60000"/>
            </a:schemeClr>
          </a:solidFill>
          <a:ln w="9360">
            <a:solidFill>
              <a:schemeClr val="tx1"/>
            </a:solidFill>
            <a:round/>
          </a:ln>
        </p:spPr>
        <p:style>
          <a:lnRef idx="0"/>
          <a:fillRef idx="0"/>
          <a:effectRef idx="0"/>
          <a:fontRef idx="minor"/>
        </p:style>
        <p:txBody>
          <a:bodyPr lIns="90000" rIns="90000" tIns="45000" bIns="45000" anchor="ctr">
            <a:noAutofit/>
          </a:bodyPr>
          <a:p>
            <a:pPr algn="ctr">
              <a:lnSpc>
                <a:spcPct val="100000"/>
              </a:lnSpc>
            </a:pPr>
            <a:r>
              <a:rPr b="1" lang="en-GB" sz="2400" spc="-1" strike="noStrike">
                <a:solidFill>
                  <a:srgbClr val="808080"/>
                </a:solidFill>
                <a:latin typeface="Arial Narrow"/>
                <a:ea typeface="DejaVu Sans"/>
              </a:rPr>
              <a:t>Log</a:t>
            </a:r>
            <a:endParaRPr b="0" lang="en-GB" sz="2400" spc="-1" strike="noStrike">
              <a:latin typeface="Arial"/>
            </a:endParaRPr>
          </a:p>
        </p:txBody>
      </p:sp>
      <p:sp>
        <p:nvSpPr>
          <p:cNvPr id="632" name="CustomShape 5"/>
          <p:cNvSpPr/>
          <p:nvPr/>
        </p:nvSpPr>
        <p:spPr>
          <a:xfrm>
            <a:off x="5943600" y="3200400"/>
            <a:ext cx="1675440" cy="703800"/>
          </a:xfrm>
          <a:prstGeom prst="roundRect">
            <a:avLst>
              <a:gd name="adj" fmla="val 16667"/>
            </a:avLst>
          </a:prstGeom>
          <a:solidFill>
            <a:schemeClr val="accent1">
              <a:lumMod val="40000"/>
              <a:lumOff val="60000"/>
            </a:schemeClr>
          </a:solidFill>
          <a:ln w="9360">
            <a:solidFill>
              <a:schemeClr val="tx1"/>
            </a:solidFill>
            <a:round/>
          </a:ln>
        </p:spPr>
        <p:style>
          <a:lnRef idx="0"/>
          <a:fillRef idx="0"/>
          <a:effectRef idx="0"/>
          <a:fontRef idx="minor"/>
        </p:style>
        <p:txBody>
          <a:bodyPr lIns="90000" rIns="90000" tIns="45000" bIns="45000" anchor="ctr">
            <a:noAutofit/>
          </a:bodyPr>
          <a:p>
            <a:pPr algn="ctr">
              <a:lnSpc>
                <a:spcPct val="100000"/>
              </a:lnSpc>
            </a:pPr>
            <a:r>
              <a:rPr b="1" lang="en-GB" sz="2400" spc="-1" strike="noStrike">
                <a:solidFill>
                  <a:srgbClr val="808080"/>
                </a:solidFill>
                <a:latin typeface="Arial Narrow"/>
                <a:ea typeface="DejaVu Sans"/>
              </a:rPr>
              <a:t>Present</a:t>
            </a:r>
            <a:endParaRPr b="0" lang="en-GB" sz="2400" spc="-1" strike="noStrike">
              <a:latin typeface="Arial"/>
            </a:endParaRPr>
          </a:p>
        </p:txBody>
      </p:sp>
      <p:sp>
        <p:nvSpPr>
          <p:cNvPr id="633" name="CustomShape 6"/>
          <p:cNvSpPr/>
          <p:nvPr/>
        </p:nvSpPr>
        <p:spPr>
          <a:xfrm>
            <a:off x="2819520" y="2743200"/>
            <a:ext cx="761040" cy="456120"/>
          </a:xfrm>
          <a:prstGeom prst="rightArrow">
            <a:avLst>
              <a:gd name="adj1" fmla="val 36046"/>
              <a:gd name="adj2" fmla="val 50000"/>
            </a:avLst>
          </a:prstGeom>
          <a:ln>
            <a:solidFill>
              <a:srgbClr val="f59240"/>
            </a:solidFill>
            <a:round/>
          </a:ln>
          <a:effectLst>
            <a:outerShdw blurRad="40000" dir="5400000" dist="20160" rotWithShape="0">
              <a:srgbClr val="000000">
                <a:alpha val="38000"/>
              </a:srgbClr>
            </a:outerShdw>
          </a:effectLst>
        </p:spPr>
        <p:style>
          <a:lnRef idx="1">
            <a:schemeClr val="accent6"/>
          </a:lnRef>
          <a:fillRef idx="2">
            <a:schemeClr val="accent6"/>
          </a:fillRef>
          <a:effectRef idx="1">
            <a:schemeClr val="accent6"/>
          </a:effectRef>
          <a:fontRef idx="minor"/>
        </p:style>
      </p:sp>
      <p:sp>
        <p:nvSpPr>
          <p:cNvPr id="634" name="CustomShape 7"/>
          <p:cNvSpPr/>
          <p:nvPr/>
        </p:nvSpPr>
        <p:spPr>
          <a:xfrm>
            <a:off x="1600200" y="3333600"/>
            <a:ext cx="98964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2000" spc="-1" strike="noStrike">
                <a:solidFill>
                  <a:srgbClr val="000000"/>
                </a:solidFill>
                <a:latin typeface="Arial Narrow"/>
                <a:ea typeface="DejaVu Sans"/>
              </a:rPr>
              <a:t>10ms</a:t>
            </a:r>
            <a:endParaRPr b="0" lang="en-GB" sz="2000" spc="-1" strike="noStrike">
              <a:latin typeface="Arial"/>
            </a:endParaRPr>
          </a:p>
        </p:txBody>
      </p:sp>
      <p:sp>
        <p:nvSpPr>
          <p:cNvPr id="635" name="CustomShape 8"/>
          <p:cNvSpPr/>
          <p:nvPr/>
        </p:nvSpPr>
        <p:spPr>
          <a:xfrm>
            <a:off x="4038480" y="3333600"/>
            <a:ext cx="98964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2000" spc="-1" strike="noStrike">
                <a:solidFill>
                  <a:srgbClr val="000000"/>
                </a:solidFill>
                <a:latin typeface="Arial Narrow"/>
                <a:ea typeface="DejaVu Sans"/>
              </a:rPr>
              <a:t>50ms</a:t>
            </a:r>
            <a:endParaRPr b="0" lang="en-GB" sz="2000" spc="-1" strike="noStrike">
              <a:latin typeface="Arial"/>
            </a:endParaRPr>
          </a:p>
        </p:txBody>
      </p:sp>
      <p:sp>
        <p:nvSpPr>
          <p:cNvPr id="636" name="CustomShape 9"/>
          <p:cNvSpPr/>
          <p:nvPr/>
        </p:nvSpPr>
        <p:spPr>
          <a:xfrm>
            <a:off x="6400800" y="2590920"/>
            <a:ext cx="98964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2000" spc="-1" strike="noStrike">
                <a:solidFill>
                  <a:srgbClr val="000000"/>
                </a:solidFill>
                <a:latin typeface="Arial Narrow"/>
                <a:ea typeface="DejaVu Sans"/>
              </a:rPr>
              <a:t>250ms</a:t>
            </a:r>
            <a:endParaRPr b="0" lang="en-GB" sz="2000" spc="-1" strike="noStrike">
              <a:latin typeface="Arial"/>
            </a:endParaRPr>
          </a:p>
        </p:txBody>
      </p:sp>
      <p:sp>
        <p:nvSpPr>
          <p:cNvPr id="637" name="CustomShape 10"/>
          <p:cNvSpPr/>
          <p:nvPr/>
        </p:nvSpPr>
        <p:spPr>
          <a:xfrm>
            <a:off x="6400800" y="3886200"/>
            <a:ext cx="98964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2000" spc="-1" strike="noStrike">
                <a:solidFill>
                  <a:srgbClr val="000000"/>
                </a:solidFill>
                <a:latin typeface="Arial Narrow"/>
                <a:ea typeface="DejaVu Sans"/>
              </a:rPr>
              <a:t>20ms</a:t>
            </a:r>
            <a:endParaRPr b="0" lang="en-GB" sz="2000" spc="-1" strike="noStrike">
              <a:latin typeface="Arial"/>
            </a:endParaRPr>
          </a:p>
        </p:txBody>
      </p:sp>
      <p:pic>
        <p:nvPicPr>
          <p:cNvPr id="638" name="Picture 2" descr=""/>
          <p:cNvPicPr/>
          <p:nvPr/>
        </p:nvPicPr>
        <p:blipFill>
          <a:blip r:embed="rId1"/>
          <a:stretch/>
        </p:blipFill>
        <p:spPr>
          <a:xfrm>
            <a:off x="3940560" y="3394800"/>
            <a:ext cx="284760" cy="284760"/>
          </a:xfrm>
          <a:prstGeom prst="rect">
            <a:avLst/>
          </a:prstGeom>
          <a:ln w="9360">
            <a:noFill/>
          </a:ln>
        </p:spPr>
      </p:pic>
      <p:pic>
        <p:nvPicPr>
          <p:cNvPr id="639" name="Picture 2" descr=""/>
          <p:cNvPicPr/>
          <p:nvPr/>
        </p:nvPicPr>
        <p:blipFill>
          <a:blip r:embed="rId2"/>
          <a:stretch/>
        </p:blipFill>
        <p:spPr>
          <a:xfrm>
            <a:off x="6267600" y="3962520"/>
            <a:ext cx="284760" cy="284760"/>
          </a:xfrm>
          <a:prstGeom prst="rect">
            <a:avLst/>
          </a:prstGeom>
          <a:ln w="9360">
            <a:noFill/>
          </a:ln>
        </p:spPr>
      </p:pic>
      <p:pic>
        <p:nvPicPr>
          <p:cNvPr id="640" name="Picture 2" descr=""/>
          <p:cNvPicPr/>
          <p:nvPr/>
        </p:nvPicPr>
        <p:blipFill>
          <a:blip r:embed="rId3"/>
          <a:stretch/>
        </p:blipFill>
        <p:spPr>
          <a:xfrm>
            <a:off x="1447920" y="3409920"/>
            <a:ext cx="284760" cy="284760"/>
          </a:xfrm>
          <a:prstGeom prst="rect">
            <a:avLst/>
          </a:prstGeom>
          <a:ln w="9360">
            <a:noFill/>
          </a:ln>
        </p:spPr>
      </p:pic>
      <p:pic>
        <p:nvPicPr>
          <p:cNvPr id="641" name="Picture 2" descr=""/>
          <p:cNvPicPr/>
          <p:nvPr/>
        </p:nvPicPr>
        <p:blipFill>
          <a:blip r:embed="rId4"/>
          <a:stretch/>
        </p:blipFill>
        <p:spPr>
          <a:xfrm>
            <a:off x="6248520" y="2666880"/>
            <a:ext cx="284760" cy="284760"/>
          </a:xfrm>
          <a:prstGeom prst="rect">
            <a:avLst/>
          </a:prstGeom>
          <a:ln w="9360">
            <a:noFill/>
          </a:ln>
        </p:spPr>
      </p:pic>
      <p:sp>
        <p:nvSpPr>
          <p:cNvPr id="642" name="CustomShape 1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3200" spc="-1" strike="noStrike">
                <a:solidFill>
                  <a:srgbClr val="065fa8"/>
                </a:solidFill>
                <a:latin typeface="Arial Narrow"/>
                <a:ea typeface="DejaVu Sans"/>
              </a:rPr>
              <a:t>Вршење на сите активности во еден циклус може да воведе проблеми</a:t>
            </a:r>
            <a:endParaRPr b="0" lang="en-GB" sz="3200" spc="-1" strike="noStrike">
              <a:latin typeface="Arial"/>
            </a:endParaRPr>
          </a:p>
        </p:txBody>
      </p:sp>
      <p:sp>
        <p:nvSpPr>
          <p:cNvPr id="643" name="CustomShape 12"/>
          <p:cNvSpPr/>
          <p:nvPr/>
        </p:nvSpPr>
        <p:spPr>
          <a:xfrm>
            <a:off x="304920" y="4495680"/>
            <a:ext cx="8457120" cy="1827720"/>
          </a:xfrm>
          <a:prstGeom prst="rect">
            <a:avLst/>
          </a:prstGeom>
          <a:noFill/>
          <a:ln w="9360">
            <a:noFill/>
          </a:ln>
        </p:spPr>
        <p:style>
          <a:lnRef idx="0"/>
          <a:fillRef idx="0"/>
          <a:effectRef idx="0"/>
          <a:fontRef idx="minor"/>
        </p:style>
        <p:txBody>
          <a:bodyPr lIns="90000" rIns="90000" tIns="45000" bIns="45000">
            <a:noAutofit/>
          </a:bodyPr>
          <a:p>
            <a:pPr marL="343080" indent="-342000">
              <a:lnSpc>
                <a:spcPct val="100000"/>
              </a:lnSpc>
              <a:spcBef>
                <a:spcPts val="561"/>
              </a:spcBef>
              <a:buClr>
                <a:srgbClr val="000000"/>
              </a:buClr>
              <a:buFont typeface="Symbol"/>
              <a:buChar char=""/>
            </a:pPr>
            <a:r>
              <a:rPr b="0" lang="en-GB" sz="2800" spc="-1" strike="noStrike">
                <a:solidFill>
                  <a:srgbClr val="000000"/>
                </a:solidFill>
                <a:latin typeface="Arial Narrow"/>
                <a:ea typeface="DejaVu Sans"/>
              </a:rPr>
              <a:t>Еден циклус сеуште трае најмалку  310 ms</a:t>
            </a:r>
            <a:endParaRPr b="0" lang="en-GB" sz="2800" spc="-1" strike="noStrike">
              <a:latin typeface="Arial"/>
            </a:endParaRPr>
          </a:p>
          <a:p>
            <a:pPr marL="343080" indent="-342000">
              <a:lnSpc>
                <a:spcPct val="100000"/>
              </a:lnSpc>
              <a:spcBef>
                <a:spcPts val="561"/>
              </a:spcBef>
              <a:buClr>
                <a:srgbClr val="000000"/>
              </a:buClr>
              <a:buFont typeface="Symbol"/>
              <a:buChar char=""/>
            </a:pPr>
            <a:r>
              <a:rPr b="0" lang="en-GB" sz="2800" spc="-1" strike="noStrike">
                <a:solidFill>
                  <a:srgbClr val="000000"/>
                </a:solidFill>
                <a:latin typeface="Arial Narrow"/>
                <a:ea typeface="DejaVu Sans"/>
              </a:rPr>
              <a:t>Ако аквизицијата се чита од бафер, тој може да се преполни</a:t>
            </a:r>
            <a:endParaRPr b="0" lang="en-GB" sz="2800" spc="-1" strike="noStrike">
              <a:latin typeface="Arial"/>
            </a:endParaRPr>
          </a:p>
          <a:p>
            <a:pPr marL="343080" indent="-342000">
              <a:lnSpc>
                <a:spcPct val="100000"/>
              </a:lnSpc>
              <a:spcBef>
                <a:spcPts val="561"/>
              </a:spcBef>
              <a:buClr>
                <a:srgbClr val="000000"/>
              </a:buClr>
              <a:buFont typeface="Symbol"/>
              <a:buChar char=""/>
            </a:pPr>
            <a:r>
              <a:rPr b="0" lang="en-GB" sz="2800" spc="-1" strike="noStrike">
                <a:solidFill>
                  <a:srgbClr val="000000"/>
                </a:solidFill>
                <a:latin typeface="Arial Narrow"/>
                <a:ea typeface="DejaVu Sans"/>
              </a:rPr>
              <a:t>Корисничкиот интерфејс може да се ажурира најмногу секои 310 ms</a:t>
            </a:r>
            <a:endParaRPr b="0" lang="en-GB" sz="2800" spc="-1" strike="noStrike">
              <a:latin typeface="Arial"/>
            </a:endParaRPr>
          </a:p>
        </p:txBody>
      </p:sp>
      <p:sp>
        <p:nvSpPr>
          <p:cNvPr id="644" name="CustomShape 13"/>
          <p:cNvSpPr/>
          <p:nvPr/>
        </p:nvSpPr>
        <p:spPr>
          <a:xfrm rot="5400000">
            <a:off x="5449320" y="2628720"/>
            <a:ext cx="532440" cy="1065600"/>
          </a:xfrm>
          <a:prstGeom prst="bentArrow">
            <a:avLst>
              <a:gd name="adj1" fmla="val 25000"/>
              <a:gd name="adj2" fmla="val 25000"/>
              <a:gd name="adj3" fmla="val 25000"/>
              <a:gd name="adj4" fmla="val 43750"/>
            </a:avLst>
          </a:prstGeom>
          <a:ln>
            <a:solidFill>
              <a:srgbClr val="f59240"/>
            </a:solidFill>
            <a:round/>
          </a:ln>
          <a:effectLst>
            <a:outerShdw blurRad="40000" dir="5400000" dist="20160" rotWithShape="0">
              <a:srgbClr val="000000">
                <a:alpha val="38000"/>
              </a:srgbClr>
            </a:outerShdw>
          </a:effectLst>
        </p:spPr>
        <p:style>
          <a:lnRef idx="1">
            <a:schemeClr val="accent6"/>
          </a:lnRef>
          <a:fillRef idx="2">
            <a:schemeClr val="accent6"/>
          </a:fillRef>
          <a:effectRef idx="1">
            <a:schemeClr val="accent6"/>
          </a:effectRef>
          <a:fontRef idx="minor"/>
        </p:style>
      </p:sp>
      <p:sp>
        <p:nvSpPr>
          <p:cNvPr id="645" name="CustomShape 14"/>
          <p:cNvSpPr/>
          <p:nvPr/>
        </p:nvSpPr>
        <p:spPr>
          <a:xfrm flipH="1" rot="5400000">
            <a:off x="5420160" y="2211120"/>
            <a:ext cx="608400" cy="1065600"/>
          </a:xfrm>
          <a:prstGeom prst="bentArrow">
            <a:avLst>
              <a:gd name="adj1" fmla="val 25000"/>
              <a:gd name="adj2" fmla="val 25000"/>
              <a:gd name="adj3" fmla="val 25000"/>
              <a:gd name="adj4" fmla="val 43750"/>
            </a:avLst>
          </a:prstGeom>
          <a:ln>
            <a:solidFill>
              <a:srgbClr val="f59240"/>
            </a:solidFill>
            <a:round/>
          </a:ln>
          <a:effectLst>
            <a:outerShdw blurRad="40000" dir="5400000" dist="20160" rotWithShape="0">
              <a:srgbClr val="000000">
                <a:alpha val="38000"/>
              </a:srgbClr>
            </a:outerShdw>
          </a:effectLst>
        </p:spPr>
        <p:style>
          <a:lnRef idx="1">
            <a:schemeClr val="accent6"/>
          </a:lnRef>
          <a:fillRef idx="2">
            <a:schemeClr val="accent6"/>
          </a:fillRef>
          <a:effectRef idx="1">
            <a:schemeClr val="accent6"/>
          </a:effectRef>
          <a:fontRef idx="minor"/>
        </p:style>
      </p:sp>
    </p:spTree>
  </p:cSld>
  <mc:AlternateContent>
    <mc:Choice Requires="p14">
      <p:transition spd="slow" p14:dur="2000"/>
    </mc:Choice>
    <mc:Fallback>
      <p:transition spd="slow"/>
    </mc:Fallback>
  </mc:AlternateContent>
  <p:timing>
    <p:tnLst>
      <p:par>
        <p:cTn id="197" dur="indefinite" restart="never" nodeType="tmRoot">
          <p:childTnLst>
            <p:seq>
              <p:cTn id="198"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6" name="CustomShape 1"/>
          <p:cNvSpPr/>
          <p:nvPr/>
        </p:nvSpPr>
        <p:spPr>
          <a:xfrm>
            <a:off x="304920" y="380880"/>
            <a:ext cx="5713920" cy="60840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3600" spc="-1" strike="noStrike">
                <a:solidFill>
                  <a:srgbClr val="065fa8"/>
                </a:solidFill>
                <a:latin typeface="Arial Narrow"/>
                <a:ea typeface="DejaVu Sans"/>
              </a:rPr>
              <a:t>Процесна комуникација: </a:t>
            </a:r>
            <a:endParaRPr b="0" lang="en-GB" sz="3600" spc="-1" strike="noStrike">
              <a:latin typeface="Arial"/>
            </a:endParaRPr>
          </a:p>
        </p:txBody>
      </p:sp>
      <p:sp>
        <p:nvSpPr>
          <p:cNvPr id="647" name="CustomShape 2"/>
          <p:cNvSpPr/>
          <p:nvPr/>
        </p:nvSpPr>
        <p:spPr>
          <a:xfrm>
            <a:off x="304920" y="914400"/>
            <a:ext cx="5333040" cy="518040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561"/>
              </a:spcBef>
            </a:pPr>
            <a:r>
              <a:rPr b="0" lang="en-GB" sz="2600" spc="-1" strike="noStrike">
                <a:solidFill>
                  <a:srgbClr val="000000"/>
                </a:solidFill>
                <a:latin typeface="Arial Narrow"/>
                <a:ea typeface="DejaVu Sans"/>
              </a:rPr>
              <a:t>Онбезбедува задачите да се извршуваат асинхроно и ефикасно</a:t>
            </a:r>
            <a:endParaRPr b="0" lang="en-GB" sz="2600" spc="-1" strike="noStrike">
              <a:latin typeface="Arial"/>
            </a:endParaRPr>
          </a:p>
          <a:p>
            <a:pPr marL="343080" indent="-342000">
              <a:lnSpc>
                <a:spcPct val="100000"/>
              </a:lnSpc>
              <a:spcBef>
                <a:spcPts val="2999"/>
              </a:spcBef>
            </a:pPr>
            <a:r>
              <a:rPr b="1" lang="en-GB" sz="3200" spc="-1" strike="noStrike">
                <a:solidFill>
                  <a:srgbClr val="065fa8"/>
                </a:solidFill>
                <a:latin typeface="Arial Narrow"/>
                <a:ea typeface="DejaVu Sans"/>
              </a:rPr>
              <a:t>Како?</a:t>
            </a:r>
            <a:endParaRPr b="0" lang="en-GB" sz="3200" spc="-1" strike="noStrike">
              <a:latin typeface="Arial"/>
            </a:endParaRPr>
          </a:p>
          <a:p>
            <a:pPr marL="343080" indent="-342000">
              <a:lnSpc>
                <a:spcPct val="100000"/>
              </a:lnSpc>
              <a:spcBef>
                <a:spcPts val="561"/>
              </a:spcBef>
              <a:buClr>
                <a:srgbClr val="000000"/>
              </a:buClr>
              <a:buFont typeface="Symbol"/>
              <a:buChar char=""/>
            </a:pPr>
            <a:r>
              <a:rPr b="0" lang="en-GB" sz="2600" spc="-1" strike="noStrike">
                <a:solidFill>
                  <a:srgbClr val="000000"/>
                </a:solidFill>
                <a:latin typeface="Arial Narrow"/>
                <a:ea typeface="DejaVu Sans"/>
              </a:rPr>
              <a:t>Циклусите се извршуваат независно</a:t>
            </a:r>
            <a:endParaRPr b="0" lang="en-GB" sz="2600" spc="-1" strike="noStrike">
              <a:latin typeface="Arial"/>
            </a:endParaRPr>
          </a:p>
          <a:p>
            <a:pPr marL="343080" indent="-342000">
              <a:lnSpc>
                <a:spcPct val="100000"/>
              </a:lnSpc>
              <a:spcBef>
                <a:spcPts val="561"/>
              </a:spcBef>
              <a:buClr>
                <a:srgbClr val="000000"/>
              </a:buClr>
              <a:buFont typeface="Symbol"/>
              <a:buChar char=""/>
            </a:pPr>
            <a:r>
              <a:rPr b="0" lang="en-GB" sz="2600" spc="-1" strike="noStrike">
                <a:solidFill>
                  <a:srgbClr val="000000"/>
                </a:solidFill>
                <a:latin typeface="Arial Narrow"/>
                <a:ea typeface="DejaVu Sans"/>
              </a:rPr>
              <a:t>Корисничкиот интерфејс може да се ажурира на секои  20 ms</a:t>
            </a:r>
            <a:endParaRPr b="0" lang="en-GB" sz="2600" spc="-1" strike="noStrike">
              <a:latin typeface="Arial"/>
            </a:endParaRPr>
          </a:p>
          <a:p>
            <a:pPr marL="343080" indent="-342000">
              <a:lnSpc>
                <a:spcPct val="100000"/>
              </a:lnSpc>
              <a:spcBef>
                <a:spcPts val="561"/>
              </a:spcBef>
              <a:buClr>
                <a:srgbClr val="000000"/>
              </a:buClr>
              <a:buFont typeface="Symbol"/>
              <a:buChar char=""/>
            </a:pPr>
            <a:r>
              <a:rPr b="0" lang="en-GB" sz="2600" spc="-1" strike="noStrike">
                <a:solidFill>
                  <a:srgbClr val="000000"/>
                </a:solidFill>
                <a:latin typeface="Arial Narrow"/>
                <a:ea typeface="DejaVu Sans"/>
              </a:rPr>
              <a:t>Аквизицијата се извршува на секои 10ms, што помага баферот да не се преполни</a:t>
            </a:r>
            <a:endParaRPr b="0" lang="en-GB" sz="2600" spc="-1" strike="noStrike">
              <a:latin typeface="Arial"/>
            </a:endParaRPr>
          </a:p>
          <a:p>
            <a:pPr marL="343080" indent="-342000">
              <a:lnSpc>
                <a:spcPct val="100000"/>
              </a:lnSpc>
              <a:spcBef>
                <a:spcPts val="561"/>
              </a:spcBef>
              <a:buClr>
                <a:srgbClr val="000000"/>
              </a:buClr>
              <a:buFont typeface="Symbol"/>
              <a:buChar char=""/>
            </a:pPr>
            <a:r>
              <a:rPr b="0" lang="en-GB" sz="2600" spc="-1" strike="noStrike">
                <a:solidFill>
                  <a:srgbClr val="000000"/>
                </a:solidFill>
                <a:latin typeface="Arial Narrow"/>
                <a:ea typeface="DejaVu Sans"/>
              </a:rPr>
              <a:t>Сите циклуси се паралелни</a:t>
            </a:r>
            <a:endParaRPr b="0" lang="en-GB" sz="2600" spc="-1" strike="noStrike">
              <a:latin typeface="Arial"/>
            </a:endParaRPr>
          </a:p>
          <a:p>
            <a:pPr>
              <a:lnSpc>
                <a:spcPct val="100000"/>
              </a:lnSpc>
              <a:spcBef>
                <a:spcPts val="561"/>
              </a:spcBef>
            </a:pPr>
            <a:endParaRPr b="0" lang="en-GB" sz="2600" spc="-1" strike="noStrike">
              <a:latin typeface="Arial"/>
            </a:endParaRPr>
          </a:p>
        </p:txBody>
      </p:sp>
      <p:sp>
        <p:nvSpPr>
          <p:cNvPr id="648" name="CustomShape 3"/>
          <p:cNvSpPr/>
          <p:nvPr/>
        </p:nvSpPr>
        <p:spPr>
          <a:xfrm>
            <a:off x="6168960" y="1826280"/>
            <a:ext cx="1983600" cy="1454400"/>
          </a:xfrm>
          <a:prstGeom prst="roundRect">
            <a:avLst>
              <a:gd name="adj" fmla="val 5307"/>
            </a:avLst>
          </a:prstGeom>
          <a:gradFill rotWithShape="0">
            <a:gsLst>
              <a:gs pos="17000">
                <a:srgbClr val="a6a6a6"/>
              </a:gs>
              <a:gs pos="17000">
                <a:srgbClr val="a6a6a6"/>
              </a:gs>
              <a:gs pos="18000">
                <a:srgbClr val="ffffff"/>
              </a:gs>
            </a:gsLst>
            <a:lin ang="16200000"/>
          </a:gradFill>
          <a:ln w="25560">
            <a:solidFill>
              <a:srgbClr val="808080"/>
            </a:solidFill>
            <a:round/>
          </a:ln>
        </p:spPr>
        <p:style>
          <a:lnRef idx="0"/>
          <a:fillRef idx="0"/>
          <a:effectRef idx="0"/>
          <a:fontRef idx="minor"/>
        </p:style>
        <p:txBody>
          <a:bodyPr lIns="90000" rIns="90000" tIns="45000" bIns="45000">
            <a:noAutofit/>
          </a:bodyPr>
          <a:p>
            <a:pPr>
              <a:lnSpc>
                <a:spcPct val="100000"/>
              </a:lnSpc>
            </a:pPr>
            <a:r>
              <a:rPr b="1" lang="en-GB" sz="1400" spc="-1" strike="noStrike">
                <a:solidFill>
                  <a:srgbClr val="ffffff"/>
                </a:solidFill>
                <a:latin typeface="Arial Narrow"/>
                <a:ea typeface="DejaVu Sans"/>
              </a:rPr>
              <a:t>While Loop</a:t>
            </a:r>
            <a:endParaRPr b="0" lang="en-GB" sz="1400" spc="-1" strike="noStrike">
              <a:latin typeface="Arial"/>
            </a:endParaRPr>
          </a:p>
        </p:txBody>
      </p:sp>
      <p:sp>
        <p:nvSpPr>
          <p:cNvPr id="649" name="CustomShape 4"/>
          <p:cNvSpPr/>
          <p:nvPr/>
        </p:nvSpPr>
        <p:spPr>
          <a:xfrm>
            <a:off x="6168960" y="304920"/>
            <a:ext cx="1983600" cy="1454400"/>
          </a:xfrm>
          <a:prstGeom prst="roundRect">
            <a:avLst>
              <a:gd name="adj" fmla="val 5307"/>
            </a:avLst>
          </a:prstGeom>
          <a:gradFill rotWithShape="0">
            <a:gsLst>
              <a:gs pos="17000">
                <a:srgbClr val="a6a6a6"/>
              </a:gs>
              <a:gs pos="17000">
                <a:srgbClr val="a6a6a6"/>
              </a:gs>
              <a:gs pos="18000">
                <a:srgbClr val="ffffff"/>
              </a:gs>
            </a:gsLst>
            <a:lin ang="16200000"/>
          </a:gradFill>
          <a:ln w="25560">
            <a:solidFill>
              <a:srgbClr val="808080"/>
            </a:solidFill>
            <a:round/>
          </a:ln>
        </p:spPr>
        <p:style>
          <a:lnRef idx="0"/>
          <a:fillRef idx="0"/>
          <a:effectRef idx="0"/>
          <a:fontRef idx="minor"/>
        </p:style>
        <p:txBody>
          <a:bodyPr lIns="90000" rIns="90000" tIns="45000" bIns="45000">
            <a:noAutofit/>
          </a:bodyPr>
          <a:p>
            <a:pPr>
              <a:lnSpc>
                <a:spcPct val="100000"/>
              </a:lnSpc>
            </a:pPr>
            <a:r>
              <a:rPr b="1" lang="en-GB" sz="1400" spc="-1" strike="noStrike">
                <a:solidFill>
                  <a:srgbClr val="ffffff"/>
                </a:solidFill>
                <a:latin typeface="Arial Narrow"/>
                <a:ea typeface="DejaVu Sans"/>
              </a:rPr>
              <a:t>While Loop</a:t>
            </a:r>
            <a:endParaRPr b="0" lang="en-GB" sz="1400" spc="-1" strike="noStrike">
              <a:latin typeface="Arial"/>
            </a:endParaRPr>
          </a:p>
        </p:txBody>
      </p:sp>
      <p:sp>
        <p:nvSpPr>
          <p:cNvPr id="650" name="CustomShape 5"/>
          <p:cNvSpPr/>
          <p:nvPr/>
        </p:nvSpPr>
        <p:spPr>
          <a:xfrm>
            <a:off x="6433560" y="701640"/>
            <a:ext cx="1454400" cy="610920"/>
          </a:xfrm>
          <a:prstGeom prst="roundRect">
            <a:avLst>
              <a:gd name="adj" fmla="val 16667"/>
            </a:avLst>
          </a:prstGeom>
          <a:solidFill>
            <a:schemeClr val="accent1">
              <a:lumMod val="40000"/>
              <a:lumOff val="60000"/>
            </a:schemeClr>
          </a:solidFill>
          <a:ln w="9360">
            <a:solidFill>
              <a:schemeClr val="tx1"/>
            </a:solidFill>
            <a:round/>
          </a:ln>
        </p:spPr>
        <p:style>
          <a:lnRef idx="0"/>
          <a:fillRef idx="0"/>
          <a:effectRef idx="0"/>
          <a:fontRef idx="minor"/>
        </p:style>
        <p:txBody>
          <a:bodyPr lIns="90000" rIns="90000" tIns="45000" bIns="45000" anchor="ctr">
            <a:noAutofit/>
          </a:bodyPr>
          <a:p>
            <a:pPr algn="ctr">
              <a:lnSpc>
                <a:spcPct val="100000"/>
              </a:lnSpc>
            </a:pPr>
            <a:r>
              <a:rPr b="1" lang="en-GB" sz="2400" spc="-1" strike="noStrike">
                <a:solidFill>
                  <a:srgbClr val="808080"/>
                </a:solidFill>
                <a:latin typeface="Arial Narrow"/>
                <a:ea typeface="DejaVu Sans"/>
              </a:rPr>
              <a:t>Acquire</a:t>
            </a:r>
            <a:endParaRPr b="0" lang="en-GB" sz="2400" spc="-1" strike="noStrike">
              <a:latin typeface="Arial"/>
            </a:endParaRPr>
          </a:p>
        </p:txBody>
      </p:sp>
      <p:sp>
        <p:nvSpPr>
          <p:cNvPr id="651" name="CustomShape 6"/>
          <p:cNvSpPr/>
          <p:nvPr/>
        </p:nvSpPr>
        <p:spPr>
          <a:xfrm>
            <a:off x="6433560" y="2223360"/>
            <a:ext cx="1454400" cy="610920"/>
          </a:xfrm>
          <a:prstGeom prst="roundRect">
            <a:avLst>
              <a:gd name="adj" fmla="val 16667"/>
            </a:avLst>
          </a:prstGeom>
          <a:solidFill>
            <a:schemeClr val="accent1">
              <a:lumMod val="40000"/>
              <a:lumOff val="60000"/>
            </a:schemeClr>
          </a:solidFill>
          <a:ln w="9360">
            <a:solidFill>
              <a:schemeClr val="tx1"/>
            </a:solidFill>
            <a:round/>
          </a:ln>
        </p:spPr>
        <p:style>
          <a:lnRef idx="0"/>
          <a:fillRef idx="0"/>
          <a:effectRef idx="0"/>
          <a:fontRef idx="minor"/>
        </p:style>
        <p:txBody>
          <a:bodyPr lIns="90000" rIns="90000" tIns="45000" bIns="45000" anchor="ctr">
            <a:noAutofit/>
          </a:bodyPr>
          <a:p>
            <a:pPr algn="ctr">
              <a:lnSpc>
                <a:spcPct val="100000"/>
              </a:lnSpc>
            </a:pPr>
            <a:r>
              <a:rPr b="1" lang="en-GB" sz="2400" spc="-1" strike="noStrike">
                <a:solidFill>
                  <a:srgbClr val="808080"/>
                </a:solidFill>
                <a:latin typeface="Arial Narrow"/>
                <a:ea typeface="DejaVu Sans"/>
              </a:rPr>
              <a:t>Analyze</a:t>
            </a:r>
            <a:endParaRPr b="0" lang="en-GB" sz="2400" spc="-1" strike="noStrike">
              <a:latin typeface="Arial"/>
            </a:endParaRPr>
          </a:p>
        </p:txBody>
      </p:sp>
      <p:sp>
        <p:nvSpPr>
          <p:cNvPr id="652" name="CustomShape 7"/>
          <p:cNvSpPr/>
          <p:nvPr/>
        </p:nvSpPr>
        <p:spPr>
          <a:xfrm>
            <a:off x="6764040" y="1363320"/>
            <a:ext cx="85896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2000" spc="-1" strike="noStrike">
                <a:solidFill>
                  <a:srgbClr val="000000"/>
                </a:solidFill>
                <a:latin typeface="Arial Narrow"/>
                <a:ea typeface="DejaVu Sans"/>
              </a:rPr>
              <a:t>10ms</a:t>
            </a:r>
            <a:endParaRPr b="0" lang="en-GB" sz="2000" spc="-1" strike="noStrike">
              <a:latin typeface="Arial"/>
            </a:endParaRPr>
          </a:p>
        </p:txBody>
      </p:sp>
      <p:sp>
        <p:nvSpPr>
          <p:cNvPr id="653" name="CustomShape 8"/>
          <p:cNvSpPr/>
          <p:nvPr/>
        </p:nvSpPr>
        <p:spPr>
          <a:xfrm>
            <a:off x="6852240" y="2868120"/>
            <a:ext cx="85896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2000" spc="-1" strike="noStrike">
                <a:solidFill>
                  <a:srgbClr val="000000"/>
                </a:solidFill>
                <a:latin typeface="Arial Narrow"/>
                <a:ea typeface="DejaVu Sans"/>
              </a:rPr>
              <a:t>50ms</a:t>
            </a:r>
            <a:endParaRPr b="0" lang="en-GB" sz="2000" spc="-1" strike="noStrike">
              <a:latin typeface="Arial"/>
            </a:endParaRPr>
          </a:p>
        </p:txBody>
      </p:sp>
      <p:pic>
        <p:nvPicPr>
          <p:cNvPr id="654" name="Picture 2" descr=""/>
          <p:cNvPicPr/>
          <p:nvPr/>
        </p:nvPicPr>
        <p:blipFill>
          <a:blip r:embed="rId1"/>
          <a:stretch/>
        </p:blipFill>
        <p:spPr>
          <a:xfrm>
            <a:off x="6767280" y="2921040"/>
            <a:ext cx="246960" cy="246960"/>
          </a:xfrm>
          <a:prstGeom prst="rect">
            <a:avLst/>
          </a:prstGeom>
          <a:ln w="9360">
            <a:noFill/>
          </a:ln>
        </p:spPr>
      </p:pic>
      <p:pic>
        <p:nvPicPr>
          <p:cNvPr id="655" name="Picture 2" descr=""/>
          <p:cNvPicPr/>
          <p:nvPr/>
        </p:nvPicPr>
        <p:blipFill>
          <a:blip r:embed="rId2"/>
          <a:stretch/>
        </p:blipFill>
        <p:spPr>
          <a:xfrm>
            <a:off x="6631920" y="1412640"/>
            <a:ext cx="246960" cy="246960"/>
          </a:xfrm>
          <a:prstGeom prst="rect">
            <a:avLst/>
          </a:prstGeom>
          <a:ln w="9360">
            <a:noFill/>
          </a:ln>
        </p:spPr>
      </p:pic>
      <p:sp>
        <p:nvSpPr>
          <p:cNvPr id="656" name="CustomShape 9"/>
          <p:cNvSpPr/>
          <p:nvPr/>
        </p:nvSpPr>
        <p:spPr>
          <a:xfrm>
            <a:off x="6168960" y="3347640"/>
            <a:ext cx="1983600" cy="1454400"/>
          </a:xfrm>
          <a:prstGeom prst="roundRect">
            <a:avLst>
              <a:gd name="adj" fmla="val 5307"/>
            </a:avLst>
          </a:prstGeom>
          <a:gradFill rotWithShape="0">
            <a:gsLst>
              <a:gs pos="17000">
                <a:srgbClr val="a6a6a6"/>
              </a:gs>
              <a:gs pos="17000">
                <a:srgbClr val="a6a6a6"/>
              </a:gs>
              <a:gs pos="18000">
                <a:srgbClr val="ffffff"/>
              </a:gs>
            </a:gsLst>
            <a:lin ang="16200000"/>
          </a:gradFill>
          <a:ln w="25560">
            <a:solidFill>
              <a:srgbClr val="808080"/>
            </a:solidFill>
            <a:round/>
          </a:ln>
        </p:spPr>
        <p:style>
          <a:lnRef idx="0"/>
          <a:fillRef idx="0"/>
          <a:effectRef idx="0"/>
          <a:fontRef idx="minor"/>
        </p:style>
        <p:txBody>
          <a:bodyPr lIns="90000" rIns="90000" tIns="45000" bIns="45000">
            <a:noAutofit/>
          </a:bodyPr>
          <a:p>
            <a:pPr>
              <a:lnSpc>
                <a:spcPct val="100000"/>
              </a:lnSpc>
            </a:pPr>
            <a:r>
              <a:rPr b="1" lang="en-GB" sz="1400" spc="-1" strike="noStrike">
                <a:solidFill>
                  <a:srgbClr val="ffffff"/>
                </a:solidFill>
                <a:latin typeface="Arial Narrow"/>
                <a:ea typeface="DejaVu Sans"/>
              </a:rPr>
              <a:t>While Loop</a:t>
            </a:r>
            <a:endParaRPr b="0" lang="en-GB" sz="1400" spc="-1" strike="noStrike">
              <a:latin typeface="Arial"/>
            </a:endParaRPr>
          </a:p>
        </p:txBody>
      </p:sp>
      <p:sp>
        <p:nvSpPr>
          <p:cNvPr id="657" name="CustomShape 10"/>
          <p:cNvSpPr/>
          <p:nvPr/>
        </p:nvSpPr>
        <p:spPr>
          <a:xfrm>
            <a:off x="6927120" y="4389480"/>
            <a:ext cx="858960" cy="69948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2000" spc="-1" strike="noStrike">
                <a:solidFill>
                  <a:srgbClr val="000000"/>
                </a:solidFill>
                <a:latin typeface="Arial Narrow"/>
                <a:ea typeface="DejaVu Sans"/>
              </a:rPr>
              <a:t>250ms</a:t>
            </a:r>
            <a:endParaRPr b="0" lang="en-GB" sz="2000" spc="-1" strike="noStrike">
              <a:latin typeface="Arial"/>
            </a:endParaRPr>
          </a:p>
        </p:txBody>
      </p:sp>
      <p:pic>
        <p:nvPicPr>
          <p:cNvPr id="658" name="Picture 2" descr=""/>
          <p:cNvPicPr/>
          <p:nvPr/>
        </p:nvPicPr>
        <p:blipFill>
          <a:blip r:embed="rId3"/>
          <a:stretch/>
        </p:blipFill>
        <p:spPr>
          <a:xfrm>
            <a:off x="6705720" y="4442760"/>
            <a:ext cx="246960" cy="246960"/>
          </a:xfrm>
          <a:prstGeom prst="rect">
            <a:avLst/>
          </a:prstGeom>
          <a:ln w="9360">
            <a:noFill/>
          </a:ln>
        </p:spPr>
      </p:pic>
      <p:sp>
        <p:nvSpPr>
          <p:cNvPr id="659" name="CustomShape 11"/>
          <p:cNvSpPr/>
          <p:nvPr/>
        </p:nvSpPr>
        <p:spPr>
          <a:xfrm>
            <a:off x="6433560" y="3728160"/>
            <a:ext cx="1454400" cy="610920"/>
          </a:xfrm>
          <a:prstGeom prst="roundRect">
            <a:avLst>
              <a:gd name="adj" fmla="val 16667"/>
            </a:avLst>
          </a:prstGeom>
          <a:solidFill>
            <a:schemeClr val="accent1">
              <a:lumMod val="40000"/>
              <a:lumOff val="60000"/>
            </a:schemeClr>
          </a:solidFill>
          <a:ln w="9360">
            <a:solidFill>
              <a:schemeClr val="tx1"/>
            </a:solidFill>
            <a:round/>
          </a:ln>
        </p:spPr>
        <p:style>
          <a:lnRef idx="0"/>
          <a:fillRef idx="0"/>
          <a:effectRef idx="0"/>
          <a:fontRef idx="minor"/>
        </p:style>
        <p:txBody>
          <a:bodyPr lIns="90000" rIns="90000" tIns="45000" bIns="45000" anchor="ctr">
            <a:noAutofit/>
          </a:bodyPr>
          <a:p>
            <a:pPr algn="ctr">
              <a:lnSpc>
                <a:spcPct val="100000"/>
              </a:lnSpc>
            </a:pPr>
            <a:r>
              <a:rPr b="1" lang="en-GB" sz="2400" spc="-1" strike="noStrike">
                <a:solidFill>
                  <a:srgbClr val="808080"/>
                </a:solidFill>
                <a:latin typeface="Arial Narrow"/>
                <a:ea typeface="DejaVu Sans"/>
              </a:rPr>
              <a:t>Log</a:t>
            </a:r>
            <a:endParaRPr b="0" lang="en-GB" sz="2400" spc="-1" strike="noStrike">
              <a:latin typeface="Arial"/>
            </a:endParaRPr>
          </a:p>
        </p:txBody>
      </p:sp>
      <p:sp>
        <p:nvSpPr>
          <p:cNvPr id="660" name="CustomShape 12"/>
          <p:cNvSpPr/>
          <p:nvPr/>
        </p:nvSpPr>
        <p:spPr>
          <a:xfrm>
            <a:off x="6168960" y="4869360"/>
            <a:ext cx="1983600" cy="1454400"/>
          </a:xfrm>
          <a:prstGeom prst="roundRect">
            <a:avLst>
              <a:gd name="adj" fmla="val 5307"/>
            </a:avLst>
          </a:prstGeom>
          <a:gradFill rotWithShape="0">
            <a:gsLst>
              <a:gs pos="17000">
                <a:srgbClr val="a6a6a6"/>
              </a:gs>
              <a:gs pos="17000">
                <a:srgbClr val="a6a6a6"/>
              </a:gs>
              <a:gs pos="18000">
                <a:srgbClr val="ffffff"/>
              </a:gs>
            </a:gsLst>
            <a:lin ang="16200000"/>
          </a:gradFill>
          <a:ln w="25560">
            <a:solidFill>
              <a:srgbClr val="808080"/>
            </a:solidFill>
            <a:round/>
          </a:ln>
        </p:spPr>
        <p:style>
          <a:lnRef idx="0"/>
          <a:fillRef idx="0"/>
          <a:effectRef idx="0"/>
          <a:fontRef idx="minor"/>
        </p:style>
        <p:txBody>
          <a:bodyPr lIns="90000" rIns="90000" tIns="45000" bIns="45000">
            <a:noAutofit/>
          </a:bodyPr>
          <a:p>
            <a:pPr>
              <a:lnSpc>
                <a:spcPct val="100000"/>
              </a:lnSpc>
            </a:pPr>
            <a:r>
              <a:rPr b="1" lang="en-GB" sz="1400" spc="-1" strike="noStrike">
                <a:solidFill>
                  <a:srgbClr val="ffffff"/>
                </a:solidFill>
                <a:latin typeface="Arial Narrow"/>
                <a:ea typeface="DejaVu Sans"/>
              </a:rPr>
              <a:t>While Loop</a:t>
            </a:r>
            <a:endParaRPr b="0" lang="en-GB" sz="1400" spc="-1" strike="noStrike">
              <a:latin typeface="Arial"/>
            </a:endParaRPr>
          </a:p>
        </p:txBody>
      </p:sp>
      <p:sp>
        <p:nvSpPr>
          <p:cNvPr id="661" name="CustomShape 13"/>
          <p:cNvSpPr/>
          <p:nvPr/>
        </p:nvSpPr>
        <p:spPr>
          <a:xfrm>
            <a:off x="6858000" y="5867280"/>
            <a:ext cx="858960" cy="3945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2000" spc="-1" strike="noStrike">
                <a:solidFill>
                  <a:srgbClr val="000000"/>
                </a:solidFill>
                <a:latin typeface="Arial Narrow"/>
                <a:ea typeface="DejaVu Sans"/>
              </a:rPr>
              <a:t>20ms</a:t>
            </a:r>
            <a:endParaRPr b="0" lang="en-GB" sz="2000" spc="-1" strike="noStrike">
              <a:latin typeface="Arial"/>
            </a:endParaRPr>
          </a:p>
        </p:txBody>
      </p:sp>
      <p:pic>
        <p:nvPicPr>
          <p:cNvPr id="662" name="Picture 2" descr=""/>
          <p:cNvPicPr/>
          <p:nvPr/>
        </p:nvPicPr>
        <p:blipFill>
          <a:blip r:embed="rId4"/>
          <a:stretch/>
        </p:blipFill>
        <p:spPr>
          <a:xfrm>
            <a:off x="6705720" y="5964120"/>
            <a:ext cx="246960" cy="246960"/>
          </a:xfrm>
          <a:prstGeom prst="rect">
            <a:avLst/>
          </a:prstGeom>
          <a:ln w="9360">
            <a:noFill/>
          </a:ln>
        </p:spPr>
      </p:pic>
      <p:sp>
        <p:nvSpPr>
          <p:cNvPr id="663" name="CustomShape 14"/>
          <p:cNvSpPr/>
          <p:nvPr/>
        </p:nvSpPr>
        <p:spPr>
          <a:xfrm>
            <a:off x="6433560" y="5249520"/>
            <a:ext cx="1454400" cy="610920"/>
          </a:xfrm>
          <a:prstGeom prst="roundRect">
            <a:avLst>
              <a:gd name="adj" fmla="val 16667"/>
            </a:avLst>
          </a:prstGeom>
          <a:solidFill>
            <a:schemeClr val="accent1">
              <a:lumMod val="40000"/>
              <a:lumOff val="60000"/>
            </a:schemeClr>
          </a:solidFill>
          <a:ln w="9360">
            <a:solidFill>
              <a:schemeClr val="tx1"/>
            </a:solidFill>
            <a:round/>
          </a:ln>
        </p:spPr>
        <p:style>
          <a:lnRef idx="0"/>
          <a:fillRef idx="0"/>
          <a:effectRef idx="0"/>
          <a:fontRef idx="minor"/>
        </p:style>
        <p:txBody>
          <a:bodyPr lIns="90000" rIns="90000" tIns="45000" bIns="45000" anchor="ctr">
            <a:noAutofit/>
          </a:bodyPr>
          <a:p>
            <a:pPr algn="ctr">
              <a:lnSpc>
                <a:spcPct val="100000"/>
              </a:lnSpc>
            </a:pPr>
            <a:r>
              <a:rPr b="1" lang="en-GB" sz="2400" spc="-1" strike="noStrike">
                <a:solidFill>
                  <a:srgbClr val="808080"/>
                </a:solidFill>
                <a:latin typeface="Arial Narrow"/>
                <a:ea typeface="DejaVu Sans"/>
              </a:rPr>
              <a:t>Present</a:t>
            </a:r>
            <a:endParaRPr b="0" lang="en-GB" sz="2400" spc="-1" strike="noStrike">
              <a:latin typeface="Arial"/>
            </a:endParaRPr>
          </a:p>
        </p:txBody>
      </p:sp>
    </p:spTree>
  </p:cSld>
  <mc:AlternateContent>
    <mc:Choice Requires="p14">
      <p:transition spd="slow" p14:dur="2000"/>
    </mc:Choice>
    <mc:Fallback>
      <p:transition spd="slow"/>
    </mc:Fallback>
  </mc:AlternateContent>
  <p:timing>
    <p:tnLst>
      <p:par>
        <p:cTn id="199" dur="indefinite" restart="never" nodeType="tmRoot">
          <p:childTnLst>
            <p:seq>
              <p:cTn id="200"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64"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Производител-корисник</a:t>
            </a:r>
            <a:endParaRPr b="0" lang="en-GB" sz="4000" spc="-1" strike="noStrike">
              <a:latin typeface="Arial"/>
            </a:endParaRPr>
          </a:p>
        </p:txBody>
      </p:sp>
      <p:grpSp>
        <p:nvGrpSpPr>
          <p:cNvPr id="665" name="Group 2"/>
          <p:cNvGrpSpPr/>
          <p:nvPr/>
        </p:nvGrpSpPr>
        <p:grpSpPr>
          <a:xfrm>
            <a:off x="4953240" y="1066680"/>
            <a:ext cx="2589480" cy="5028120"/>
            <a:chOff x="4953240" y="1066680"/>
            <a:chExt cx="2589480" cy="5028120"/>
          </a:xfrm>
        </p:grpSpPr>
        <p:sp>
          <p:nvSpPr>
            <p:cNvPr id="666" name="CustomShape 3"/>
            <p:cNvSpPr/>
            <p:nvPr/>
          </p:nvSpPr>
          <p:spPr>
            <a:xfrm>
              <a:off x="5715000" y="2819520"/>
              <a:ext cx="1751400" cy="1522800"/>
            </a:xfrm>
            <a:prstGeom prst="roundRect">
              <a:avLst>
                <a:gd name="adj" fmla="val 16667"/>
              </a:avLst>
            </a:prstGeom>
            <a:solidFill>
              <a:schemeClr val="bg1">
                <a:lumMod val="85000"/>
              </a:schemeClr>
            </a:solidFill>
            <a:ln w="76320">
              <a:solidFill>
                <a:schemeClr val="bg1">
                  <a:lumMod val="50000"/>
                </a:schemeClr>
              </a:solidFill>
              <a:round/>
            </a:ln>
            <a:effectLst>
              <a:outerShdw blurRad="40000" dir="5400000" dist="23040" rotWithShape="0">
                <a:srgbClr val="000000">
                  <a:alpha val="35000"/>
                </a:srgbClr>
              </a:outerShdw>
            </a:effectLst>
            <a:scene3d>
              <a:camera prst="obliqueTopRight"/>
              <a:lightRig dir="t" rig="threePt"/>
            </a:scene3d>
          </p:spPr>
          <p:style>
            <a:lnRef idx="1">
              <a:schemeClr val="accent2"/>
            </a:lnRef>
            <a:fillRef idx="3">
              <a:schemeClr val="accent2"/>
            </a:fillRef>
            <a:effectRef idx="2">
              <a:schemeClr val="accent2"/>
            </a:effectRef>
            <a:fontRef idx="minor"/>
          </p:style>
          <p:txBody>
            <a:bodyPr lIns="90000" rIns="90000" tIns="45000" bIns="45000" anchor="ctr">
              <a:noAutofit/>
            </a:bodyPr>
            <a:p>
              <a:pPr algn="ctr">
                <a:lnSpc>
                  <a:spcPct val="100000"/>
                </a:lnSpc>
              </a:pPr>
              <a:r>
                <a:rPr b="0" lang="en-GB" sz="2400" spc="-1" strike="noStrike">
                  <a:solidFill>
                    <a:srgbClr val="000000"/>
                  </a:solidFill>
                  <a:latin typeface="Arial Narrow"/>
                  <a:ea typeface="DejaVu Sans"/>
                </a:rPr>
                <a:t>Consumer 1</a:t>
              </a:r>
              <a:endParaRPr b="0" lang="en-GB" sz="2400" spc="-1" strike="noStrike">
                <a:latin typeface="Arial"/>
              </a:endParaRPr>
            </a:p>
          </p:txBody>
        </p:sp>
        <p:sp>
          <p:nvSpPr>
            <p:cNvPr id="667" name="CustomShape 4"/>
            <p:cNvSpPr/>
            <p:nvPr/>
          </p:nvSpPr>
          <p:spPr>
            <a:xfrm flipH="1" rot="16200000">
              <a:off x="4572360" y="2514600"/>
              <a:ext cx="1827720" cy="608400"/>
            </a:xfrm>
            <a:prstGeom prst="uturnArrow">
              <a:avLst>
                <a:gd name="adj1" fmla="val 29648"/>
                <a:gd name="adj2" fmla="val 25000"/>
                <a:gd name="adj3" fmla="val 22103"/>
                <a:gd name="adj4" fmla="val 20184"/>
                <a:gd name="adj5" fmla="val 70378"/>
              </a:avLst>
            </a:prstGeom>
            <a:solidFill>
              <a:srgbClr val="ffc000"/>
            </a:solidFill>
            <a:ln w="9360">
              <a:solidFill>
                <a:schemeClr val="tx1"/>
              </a:solidFill>
              <a:round/>
            </a:ln>
          </p:spPr>
          <p:style>
            <a:lnRef idx="0"/>
            <a:fillRef idx="0"/>
            <a:effectRef idx="0"/>
            <a:fontRef idx="minor"/>
          </p:style>
        </p:sp>
        <p:sp>
          <p:nvSpPr>
            <p:cNvPr id="668" name="CustomShape 5"/>
            <p:cNvSpPr/>
            <p:nvPr/>
          </p:nvSpPr>
          <p:spPr>
            <a:xfrm>
              <a:off x="5715000" y="4572000"/>
              <a:ext cx="1827720" cy="1522800"/>
            </a:xfrm>
            <a:prstGeom prst="roundRect">
              <a:avLst>
                <a:gd name="adj" fmla="val 16667"/>
              </a:avLst>
            </a:prstGeom>
            <a:solidFill>
              <a:schemeClr val="bg1">
                <a:lumMod val="85000"/>
              </a:schemeClr>
            </a:solidFill>
            <a:ln w="76320">
              <a:solidFill>
                <a:schemeClr val="bg1">
                  <a:lumMod val="50000"/>
                </a:schemeClr>
              </a:solidFill>
              <a:round/>
            </a:ln>
            <a:effectLst>
              <a:outerShdw blurRad="40000" dir="5400000" dist="23040" rotWithShape="0">
                <a:srgbClr val="000000">
                  <a:alpha val="35000"/>
                </a:srgbClr>
              </a:outerShdw>
            </a:effectLst>
            <a:scene3d>
              <a:camera prst="obliqueTopRight"/>
              <a:lightRig dir="t" rig="threePt"/>
            </a:scene3d>
          </p:spPr>
          <p:style>
            <a:lnRef idx="1">
              <a:schemeClr val="accent2"/>
            </a:lnRef>
            <a:fillRef idx="3">
              <a:schemeClr val="accent2"/>
            </a:fillRef>
            <a:effectRef idx="2">
              <a:schemeClr val="accent2"/>
            </a:effectRef>
            <a:fontRef idx="minor"/>
          </p:style>
          <p:txBody>
            <a:bodyPr lIns="90000" rIns="90000" tIns="45000" bIns="45000" anchor="ctr">
              <a:noAutofit/>
            </a:bodyPr>
            <a:p>
              <a:pPr algn="ctr">
                <a:lnSpc>
                  <a:spcPct val="100000"/>
                </a:lnSpc>
              </a:pPr>
              <a:r>
                <a:rPr b="0" lang="en-GB" sz="2400" spc="-1" strike="noStrike">
                  <a:solidFill>
                    <a:srgbClr val="000000"/>
                  </a:solidFill>
                  <a:latin typeface="Arial Narrow"/>
                  <a:ea typeface="DejaVu Sans"/>
                </a:rPr>
                <a:t>Consumer 2</a:t>
              </a:r>
              <a:endParaRPr b="0" lang="en-GB" sz="2400" spc="-1" strike="noStrike">
                <a:latin typeface="Arial"/>
              </a:endParaRPr>
            </a:p>
          </p:txBody>
        </p:sp>
        <p:sp>
          <p:nvSpPr>
            <p:cNvPr id="669" name="CustomShape 6"/>
            <p:cNvSpPr/>
            <p:nvPr/>
          </p:nvSpPr>
          <p:spPr>
            <a:xfrm flipH="1" rot="16200000">
              <a:off x="3428640" y="3200400"/>
              <a:ext cx="3885120" cy="837000"/>
            </a:xfrm>
            <a:prstGeom prst="uturnArrow">
              <a:avLst>
                <a:gd name="adj1" fmla="val 20338"/>
                <a:gd name="adj2" fmla="val 25000"/>
                <a:gd name="adj3" fmla="val 16047"/>
                <a:gd name="adj4" fmla="val 21741"/>
                <a:gd name="adj5" fmla="val 75882"/>
              </a:avLst>
            </a:prstGeom>
            <a:solidFill>
              <a:srgbClr val="ffc000"/>
            </a:solidFill>
            <a:ln w="9360">
              <a:solidFill>
                <a:schemeClr val="tx1"/>
              </a:solidFill>
              <a:round/>
            </a:ln>
          </p:spPr>
          <p:style>
            <a:lnRef idx="0"/>
            <a:fillRef idx="0"/>
            <a:effectRef idx="0"/>
            <a:fontRef idx="minor"/>
          </p:style>
        </p:sp>
        <p:sp>
          <p:nvSpPr>
            <p:cNvPr id="670" name="CustomShape 7"/>
            <p:cNvSpPr/>
            <p:nvPr/>
          </p:nvSpPr>
          <p:spPr>
            <a:xfrm>
              <a:off x="5715000" y="1066680"/>
              <a:ext cx="1751400" cy="1522800"/>
            </a:xfrm>
            <a:prstGeom prst="roundRect">
              <a:avLst>
                <a:gd name="adj" fmla="val 16667"/>
              </a:avLst>
            </a:prstGeom>
            <a:solidFill>
              <a:schemeClr val="bg1">
                <a:lumMod val="85000"/>
              </a:schemeClr>
            </a:solidFill>
            <a:ln w="76320">
              <a:solidFill>
                <a:schemeClr val="bg1">
                  <a:lumMod val="50000"/>
                </a:schemeClr>
              </a:solidFill>
              <a:round/>
            </a:ln>
            <a:effectLst>
              <a:outerShdw blurRad="40000" dir="5400000" dist="23040" rotWithShape="0">
                <a:srgbClr val="000000">
                  <a:alpha val="35000"/>
                </a:srgbClr>
              </a:outerShdw>
            </a:effectLst>
            <a:scene3d>
              <a:camera prst="obliqueTopRight"/>
              <a:lightRig dir="t" rig="threePt"/>
            </a:scene3d>
          </p:spPr>
          <p:style>
            <a:lnRef idx="1">
              <a:schemeClr val="accent2"/>
            </a:lnRef>
            <a:fillRef idx="3">
              <a:schemeClr val="accent2"/>
            </a:fillRef>
            <a:effectRef idx="2">
              <a:schemeClr val="accent2"/>
            </a:effectRef>
            <a:fontRef idx="minor"/>
          </p:style>
          <p:txBody>
            <a:bodyPr lIns="90000" rIns="90000" tIns="45000" bIns="45000" anchor="ctr">
              <a:noAutofit/>
            </a:bodyPr>
            <a:p>
              <a:pPr algn="ctr">
                <a:lnSpc>
                  <a:spcPct val="100000"/>
                </a:lnSpc>
              </a:pPr>
              <a:r>
                <a:rPr b="0" lang="en-GB" sz="2800" spc="-1" strike="noStrike">
                  <a:solidFill>
                    <a:srgbClr val="000000"/>
                  </a:solidFill>
                  <a:latin typeface="Arial Narrow"/>
                  <a:ea typeface="DejaVu Sans"/>
                </a:rPr>
                <a:t>Producer</a:t>
              </a:r>
              <a:endParaRPr b="0" lang="en-GB" sz="2800" spc="-1" strike="noStrike">
                <a:latin typeface="Arial"/>
              </a:endParaRPr>
            </a:p>
          </p:txBody>
        </p:sp>
      </p:grpSp>
      <p:sp>
        <p:nvSpPr>
          <p:cNvPr id="671" name="CustomShape 8"/>
          <p:cNvSpPr/>
          <p:nvPr/>
        </p:nvSpPr>
        <p:spPr>
          <a:xfrm>
            <a:off x="5638680" y="990720"/>
            <a:ext cx="1904040" cy="1675440"/>
          </a:xfrm>
          <a:prstGeom prst="roundRect">
            <a:avLst>
              <a:gd name="adj" fmla="val 16667"/>
            </a:avLst>
          </a:prstGeom>
          <a:noFill/>
          <a:ln cap="rnd" w="63360">
            <a:solidFill>
              <a:srgbClr val="0062bc"/>
            </a:solidFill>
            <a:custDash>
              <a:ds d="300000" sp="100000"/>
            </a:custDash>
            <a:round/>
          </a:ln>
        </p:spPr>
        <p:style>
          <a:lnRef idx="0"/>
          <a:fillRef idx="0"/>
          <a:effectRef idx="0"/>
          <a:fontRef idx="minor"/>
        </p:style>
      </p:sp>
      <p:sp>
        <p:nvSpPr>
          <p:cNvPr id="672" name="CustomShape 9"/>
          <p:cNvSpPr/>
          <p:nvPr/>
        </p:nvSpPr>
        <p:spPr>
          <a:xfrm>
            <a:off x="5638680" y="2743200"/>
            <a:ext cx="1904040" cy="1675440"/>
          </a:xfrm>
          <a:prstGeom prst="roundRect">
            <a:avLst>
              <a:gd name="adj" fmla="val 16667"/>
            </a:avLst>
          </a:prstGeom>
          <a:noFill/>
          <a:ln cap="rnd" w="63360">
            <a:solidFill>
              <a:srgbClr val="00b050"/>
            </a:solidFill>
            <a:custDash>
              <a:ds d="300000" sp="100000"/>
            </a:custDash>
            <a:round/>
          </a:ln>
        </p:spPr>
        <p:style>
          <a:lnRef idx="0"/>
          <a:fillRef idx="0"/>
          <a:effectRef idx="0"/>
          <a:fontRef idx="minor"/>
        </p:style>
      </p:sp>
      <p:sp>
        <p:nvSpPr>
          <p:cNvPr id="673" name="CustomShape 10"/>
          <p:cNvSpPr/>
          <p:nvPr/>
        </p:nvSpPr>
        <p:spPr>
          <a:xfrm>
            <a:off x="5638680" y="4495680"/>
            <a:ext cx="1980000" cy="1675440"/>
          </a:xfrm>
          <a:prstGeom prst="roundRect">
            <a:avLst>
              <a:gd name="adj" fmla="val 16667"/>
            </a:avLst>
          </a:prstGeom>
          <a:noFill/>
          <a:ln cap="rnd" w="63360">
            <a:solidFill>
              <a:srgbClr val="ff0000"/>
            </a:solidFill>
            <a:custDash>
              <a:ds d="300000" sp="100000"/>
            </a:custDash>
            <a:round/>
          </a:ln>
        </p:spPr>
        <p:style>
          <a:lnRef idx="0"/>
          <a:fillRef idx="0"/>
          <a:effectRef idx="0"/>
          <a:fontRef idx="minor"/>
        </p:style>
      </p:sp>
      <p:sp>
        <p:nvSpPr>
          <p:cNvPr id="674" name="CustomShape 11"/>
          <p:cNvSpPr/>
          <p:nvPr/>
        </p:nvSpPr>
        <p:spPr>
          <a:xfrm>
            <a:off x="7677720" y="1523880"/>
            <a:ext cx="1446120" cy="5162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GB" sz="2800" spc="-1" strike="noStrike">
                <a:solidFill>
                  <a:srgbClr val="0062bc"/>
                </a:solidFill>
                <a:latin typeface="Arial Narrow"/>
                <a:ea typeface="DejaVu Sans"/>
              </a:rPr>
              <a:t>Thread 1</a:t>
            </a:r>
            <a:endParaRPr b="0" lang="en-GB" sz="2800" spc="-1" strike="noStrike">
              <a:latin typeface="Arial"/>
            </a:endParaRPr>
          </a:p>
        </p:txBody>
      </p:sp>
      <p:sp>
        <p:nvSpPr>
          <p:cNvPr id="675" name="CustomShape 12"/>
          <p:cNvSpPr/>
          <p:nvPr/>
        </p:nvSpPr>
        <p:spPr>
          <a:xfrm>
            <a:off x="7644960" y="3472200"/>
            <a:ext cx="1511640" cy="5162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GB" sz="2800" spc="-1" strike="noStrike">
                <a:solidFill>
                  <a:srgbClr val="00b050"/>
                </a:solidFill>
                <a:latin typeface="Arial Narrow"/>
                <a:ea typeface="DejaVu Sans"/>
              </a:rPr>
              <a:t>Thread 2</a:t>
            </a:r>
            <a:endParaRPr b="0" lang="en-GB" sz="2800" spc="-1" strike="noStrike">
              <a:latin typeface="Arial"/>
            </a:endParaRPr>
          </a:p>
        </p:txBody>
      </p:sp>
      <p:sp>
        <p:nvSpPr>
          <p:cNvPr id="676" name="CustomShape 13"/>
          <p:cNvSpPr/>
          <p:nvPr/>
        </p:nvSpPr>
        <p:spPr>
          <a:xfrm>
            <a:off x="7642440" y="5029200"/>
            <a:ext cx="1516320" cy="51624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GB" sz="2800" spc="-1" strike="noStrike">
                <a:solidFill>
                  <a:srgbClr val="ff0000"/>
                </a:solidFill>
                <a:latin typeface="Arial Narrow"/>
                <a:ea typeface="DejaVu Sans"/>
              </a:rPr>
              <a:t>Thread 3</a:t>
            </a:r>
            <a:endParaRPr b="0" lang="en-GB" sz="2800" spc="-1" strike="noStrike">
              <a:latin typeface="Arial"/>
            </a:endParaRPr>
          </a:p>
        </p:txBody>
      </p:sp>
      <p:sp>
        <p:nvSpPr>
          <p:cNvPr id="677" name="CustomShape 14"/>
          <p:cNvSpPr/>
          <p:nvPr/>
        </p:nvSpPr>
        <p:spPr>
          <a:xfrm>
            <a:off x="380880" y="1143000"/>
            <a:ext cx="4586400" cy="4799520"/>
          </a:xfrm>
          <a:prstGeom prst="rect">
            <a:avLst/>
          </a:prstGeom>
          <a:noFill/>
          <a:ln w="9360">
            <a:noFill/>
          </a:ln>
        </p:spPr>
        <p:style>
          <a:lnRef idx="0"/>
          <a:fillRef idx="0"/>
          <a:effectRef idx="0"/>
          <a:fontRef idx="minor"/>
        </p:style>
        <p:txBody>
          <a:bodyPr lIns="90000" rIns="90000" tIns="45000" bIns="45000">
            <a:noAutofit/>
          </a:bodyPr>
          <a:p>
            <a:pPr marL="457200" indent="-456120">
              <a:lnSpc>
                <a:spcPct val="100000"/>
              </a:lnSpc>
              <a:spcBef>
                <a:spcPts val="479"/>
              </a:spcBef>
            </a:pPr>
            <a:r>
              <a:rPr b="1" lang="en-GB" sz="2400" spc="-1" strike="noStrike">
                <a:solidFill>
                  <a:srgbClr val="000000"/>
                </a:solidFill>
                <a:latin typeface="Arial Narrow"/>
                <a:ea typeface="DejaVu Sans"/>
              </a:rPr>
              <a:t>Најдобри практики</a:t>
            </a:r>
            <a:endParaRPr b="0" lang="en-GB" sz="2400" spc="-1" strike="noStrike">
              <a:latin typeface="Arial"/>
            </a:endParaRPr>
          </a:p>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ea typeface="DejaVu Sans"/>
              </a:rPr>
              <a:t>Еден корисник по бафер</a:t>
            </a:r>
            <a:endParaRPr b="0" lang="en-GB" sz="2400" spc="-1" strike="noStrike">
              <a:latin typeface="Arial"/>
            </a:endParaRPr>
          </a:p>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ea typeface="DejaVu Sans"/>
              </a:rPr>
              <a:t>Производителот може да има свој корисник</a:t>
            </a:r>
            <a:endParaRPr b="0" lang="en-GB" sz="2400" spc="-1" strike="noStrike">
              <a:latin typeface="Arial"/>
            </a:endParaRPr>
          </a:p>
          <a:p>
            <a:pPr marL="457200" indent="-456120">
              <a:lnSpc>
                <a:spcPct val="100000"/>
              </a:lnSpc>
              <a:spcBef>
                <a:spcPts val="479"/>
              </a:spcBef>
              <a:buClr>
                <a:srgbClr val="000000"/>
              </a:buClr>
              <a:buFont typeface="Arial Narrow"/>
              <a:buAutoNum type="arabicPeriod"/>
            </a:pPr>
            <a:r>
              <a:rPr b="0" lang="en-GB" sz="2400" spc="-1" strike="noStrike">
                <a:solidFill>
                  <a:srgbClr val="000000"/>
                </a:solidFill>
                <a:latin typeface="Arial Narrow"/>
                <a:ea typeface="DejaVu Sans"/>
              </a:rPr>
              <a:t>Не се користат променливи</a:t>
            </a:r>
            <a:endParaRPr b="0" lang="en-GB" sz="2400" spc="-1" strike="noStrike">
              <a:latin typeface="Arial"/>
            </a:endParaRPr>
          </a:p>
          <a:p>
            <a:pPr marL="457200" indent="-456120">
              <a:lnSpc>
                <a:spcPct val="100000"/>
              </a:lnSpc>
              <a:spcBef>
                <a:spcPts val="479"/>
              </a:spcBef>
            </a:pPr>
            <a:endParaRPr b="0" lang="en-GB" sz="2400" spc="-1" strike="noStrike">
              <a:latin typeface="Arial"/>
            </a:endParaRPr>
          </a:p>
          <a:p>
            <a:pPr marL="457200" indent="-456120">
              <a:lnSpc>
                <a:spcPct val="100000"/>
              </a:lnSpc>
              <a:spcBef>
                <a:spcPts val="479"/>
              </a:spcBef>
            </a:pPr>
            <a:r>
              <a:rPr b="1" lang="en-GB" sz="2400" spc="-1" strike="noStrike">
                <a:solidFill>
                  <a:srgbClr val="000000"/>
                </a:solidFill>
                <a:latin typeface="Arial Narrow"/>
                <a:ea typeface="DejaVu Sans"/>
              </a:rPr>
              <a:t>Согледувања</a:t>
            </a:r>
            <a:endParaRPr b="0" lang="en-GB" sz="2400" spc="-1" strike="noStrike">
              <a:latin typeface="Arial"/>
            </a:endParaRPr>
          </a:p>
          <a:p>
            <a:pPr marL="514440" indent="-513360">
              <a:lnSpc>
                <a:spcPct val="100000"/>
              </a:lnSpc>
              <a:spcBef>
                <a:spcPts val="479"/>
              </a:spcBef>
              <a:buClr>
                <a:srgbClr val="000000"/>
              </a:buClr>
              <a:buFont typeface="Arial Narrow"/>
              <a:buAutoNum type="arabicPeriod"/>
            </a:pPr>
            <a:r>
              <a:rPr b="0" lang="en-GB" sz="2400" spc="-1" strike="noStrike">
                <a:solidFill>
                  <a:srgbClr val="000000"/>
                </a:solidFill>
                <a:latin typeface="Arial Narrow"/>
                <a:ea typeface="DejaVu Sans"/>
              </a:rPr>
              <a:t>Како да се запрат сите циклуси?</a:t>
            </a:r>
            <a:endParaRPr b="0" lang="en-GB" sz="2400" spc="-1" strike="noStrike">
              <a:latin typeface="Arial"/>
            </a:endParaRPr>
          </a:p>
          <a:p>
            <a:pPr marL="514440" indent="-513360">
              <a:lnSpc>
                <a:spcPct val="100000"/>
              </a:lnSpc>
              <a:spcBef>
                <a:spcPts val="479"/>
              </a:spcBef>
              <a:buClr>
                <a:srgbClr val="000000"/>
              </a:buClr>
              <a:buFont typeface="Arial Narrow"/>
              <a:buAutoNum type="arabicPeriod"/>
            </a:pPr>
            <a:r>
              <a:rPr b="0" lang="en-GB" sz="2400" spc="-1" strike="noStrike">
                <a:solidFill>
                  <a:srgbClr val="000000"/>
                </a:solidFill>
                <a:latin typeface="Arial Narrow"/>
                <a:ea typeface="DejaVu Sans"/>
              </a:rPr>
              <a:t>Какви податоци треба да се пренесуваат преку баферот?</a:t>
            </a:r>
            <a:endParaRPr b="0" lang="en-GB" sz="2400" spc="-1" strike="noStrike">
              <a:latin typeface="Arial"/>
            </a:endParaRPr>
          </a:p>
        </p:txBody>
      </p:sp>
    </p:spTree>
  </p:cSld>
  <mc:AlternateContent>
    <mc:Choice Requires="p14">
      <p:transition spd="slow" p14:dur="2000"/>
    </mc:Choice>
    <mc:Fallback>
      <p:transition spd="slow"/>
    </mc:Fallback>
  </mc:AlternateContent>
  <p:timing>
    <p:tnLst>
      <p:par>
        <p:cTn id="201" dur="indefinite" restart="never" nodeType="tmRoot">
          <p:childTnLst>
            <p:seq>
              <p:cTn id="202" dur="indefinite" nodeType="mainSeq">
                <p:childTnLst>
                  <p:par>
                    <p:cTn id="203" fill="hold">
                      <p:stCondLst>
                        <p:cond delay="indefinite"/>
                      </p:stCondLst>
                      <p:childTnLst>
                        <p:par>
                          <p:cTn id="204" fill="hold">
                            <p:stCondLst>
                              <p:cond delay="0"/>
                            </p:stCondLst>
                            <p:childTnLst>
                              <p:par>
                                <p:cTn id="205" nodeType="clickEffect" fill="hold" presetClass="entr" presetID="2" presetSubtype="4">
                                  <p:stCondLst>
                                    <p:cond delay="0"/>
                                  </p:stCondLst>
                                  <p:childTnLst>
                                    <p:set>
                                      <p:cBhvr>
                                        <p:cTn id="206" dur="1" fill="hold">
                                          <p:stCondLst>
                                            <p:cond delay="0"/>
                                          </p:stCondLst>
                                        </p:cTn>
                                        <p:tgtEl>
                                          <p:spTgt spid="671"/>
                                        </p:tgtEl>
                                        <p:attrNameLst>
                                          <p:attrName>style.visibility</p:attrName>
                                        </p:attrNameLst>
                                      </p:cBhvr>
                                      <p:to>
                                        <p:strVal val="visible"/>
                                      </p:to>
                                    </p:set>
                                    <p:anim calcmode="lin" valueType="num">
                                      <p:cBhvr additive="repl">
                                        <p:cTn id="207" dur="500" fill="hold"/>
                                        <p:tgtEl>
                                          <p:spTgt spid="671"/>
                                        </p:tgtEl>
                                        <p:attrNameLst>
                                          <p:attrName>ppt_x</p:attrName>
                                        </p:attrNameLst>
                                      </p:cBhvr>
                                      <p:tavLst>
                                        <p:tav tm="0">
                                          <p:val>
                                            <p:strVal val="#ppt_x"/>
                                          </p:val>
                                        </p:tav>
                                        <p:tav tm="100000">
                                          <p:val>
                                            <p:strVal val="#ppt_x"/>
                                          </p:val>
                                        </p:tav>
                                      </p:tavLst>
                                    </p:anim>
                                    <p:anim calcmode="lin" valueType="num">
                                      <p:cBhvr additive="repl">
                                        <p:cTn id="208" dur="500" fill="hold"/>
                                        <p:tgtEl>
                                          <p:spTgt spid="671"/>
                                        </p:tgtEl>
                                        <p:attrNameLst>
                                          <p:attrName>ppt_y</p:attrName>
                                        </p:attrNameLst>
                                      </p:cBhvr>
                                      <p:tavLst>
                                        <p:tav tm="0">
                                          <p:val>
                                            <p:strVal val="1+#ppt_h/2"/>
                                          </p:val>
                                        </p:tav>
                                        <p:tav tm="100000">
                                          <p:val>
                                            <p:strVal val="#ppt_y"/>
                                          </p:val>
                                        </p:tav>
                                      </p:tavLst>
                                    </p:anim>
                                  </p:childTnLst>
                                </p:cTn>
                              </p:par>
                              <p:par>
                                <p:cTn id="209" nodeType="withEffect" fill="hold" presetClass="entr" presetID="2" presetSubtype="4">
                                  <p:stCondLst>
                                    <p:cond delay="0"/>
                                  </p:stCondLst>
                                  <p:childTnLst>
                                    <p:set>
                                      <p:cBhvr>
                                        <p:cTn id="210" dur="1" fill="hold">
                                          <p:stCondLst>
                                            <p:cond delay="0"/>
                                          </p:stCondLst>
                                        </p:cTn>
                                        <p:tgtEl>
                                          <p:spTgt spid="674"/>
                                        </p:tgtEl>
                                        <p:attrNameLst>
                                          <p:attrName>style.visibility</p:attrName>
                                        </p:attrNameLst>
                                      </p:cBhvr>
                                      <p:to>
                                        <p:strVal val="visible"/>
                                      </p:to>
                                    </p:set>
                                    <p:anim calcmode="lin" valueType="num">
                                      <p:cBhvr additive="repl">
                                        <p:cTn id="211" dur="500" fill="hold"/>
                                        <p:tgtEl>
                                          <p:spTgt spid="674"/>
                                        </p:tgtEl>
                                        <p:attrNameLst>
                                          <p:attrName>ppt_x</p:attrName>
                                        </p:attrNameLst>
                                      </p:cBhvr>
                                      <p:tavLst>
                                        <p:tav tm="0">
                                          <p:val>
                                            <p:strVal val="#ppt_x"/>
                                          </p:val>
                                        </p:tav>
                                        <p:tav tm="100000">
                                          <p:val>
                                            <p:strVal val="#ppt_x"/>
                                          </p:val>
                                        </p:tav>
                                      </p:tavLst>
                                    </p:anim>
                                    <p:anim calcmode="lin" valueType="num">
                                      <p:cBhvr additive="repl">
                                        <p:cTn id="212" dur="500" fill="hold"/>
                                        <p:tgtEl>
                                          <p:spTgt spid="674"/>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nodeType="clickEffect" fill="hold" presetClass="entr" presetID="2" presetSubtype="4">
                                  <p:stCondLst>
                                    <p:cond delay="0"/>
                                  </p:stCondLst>
                                  <p:childTnLst>
                                    <p:set>
                                      <p:cBhvr>
                                        <p:cTn id="216" dur="1" fill="hold">
                                          <p:stCondLst>
                                            <p:cond delay="0"/>
                                          </p:stCondLst>
                                        </p:cTn>
                                        <p:tgtEl>
                                          <p:spTgt spid="672"/>
                                        </p:tgtEl>
                                        <p:attrNameLst>
                                          <p:attrName>style.visibility</p:attrName>
                                        </p:attrNameLst>
                                      </p:cBhvr>
                                      <p:to>
                                        <p:strVal val="visible"/>
                                      </p:to>
                                    </p:set>
                                    <p:anim calcmode="lin" valueType="num">
                                      <p:cBhvr additive="repl">
                                        <p:cTn id="217" dur="500" fill="hold"/>
                                        <p:tgtEl>
                                          <p:spTgt spid="672"/>
                                        </p:tgtEl>
                                        <p:attrNameLst>
                                          <p:attrName>ppt_x</p:attrName>
                                        </p:attrNameLst>
                                      </p:cBhvr>
                                      <p:tavLst>
                                        <p:tav tm="0">
                                          <p:val>
                                            <p:strVal val="#ppt_x"/>
                                          </p:val>
                                        </p:tav>
                                        <p:tav tm="100000">
                                          <p:val>
                                            <p:strVal val="#ppt_x"/>
                                          </p:val>
                                        </p:tav>
                                      </p:tavLst>
                                    </p:anim>
                                    <p:anim calcmode="lin" valueType="num">
                                      <p:cBhvr additive="repl">
                                        <p:cTn id="218" dur="500" fill="hold"/>
                                        <p:tgtEl>
                                          <p:spTgt spid="672"/>
                                        </p:tgtEl>
                                        <p:attrNameLst>
                                          <p:attrName>ppt_y</p:attrName>
                                        </p:attrNameLst>
                                      </p:cBhvr>
                                      <p:tavLst>
                                        <p:tav tm="0">
                                          <p:val>
                                            <p:strVal val="1+#ppt_h/2"/>
                                          </p:val>
                                        </p:tav>
                                        <p:tav tm="100000">
                                          <p:val>
                                            <p:strVal val="#ppt_y"/>
                                          </p:val>
                                        </p:tav>
                                      </p:tavLst>
                                    </p:anim>
                                  </p:childTnLst>
                                </p:cTn>
                              </p:par>
                              <p:par>
                                <p:cTn id="219" nodeType="withEffect" fill="hold" presetClass="entr" presetID="2" presetSubtype="4">
                                  <p:stCondLst>
                                    <p:cond delay="0"/>
                                  </p:stCondLst>
                                  <p:childTnLst>
                                    <p:set>
                                      <p:cBhvr>
                                        <p:cTn id="220" dur="1" fill="hold">
                                          <p:stCondLst>
                                            <p:cond delay="0"/>
                                          </p:stCondLst>
                                        </p:cTn>
                                        <p:tgtEl>
                                          <p:spTgt spid="675"/>
                                        </p:tgtEl>
                                        <p:attrNameLst>
                                          <p:attrName>style.visibility</p:attrName>
                                        </p:attrNameLst>
                                      </p:cBhvr>
                                      <p:to>
                                        <p:strVal val="visible"/>
                                      </p:to>
                                    </p:set>
                                    <p:anim calcmode="lin" valueType="num">
                                      <p:cBhvr additive="repl">
                                        <p:cTn id="221" dur="500" fill="hold"/>
                                        <p:tgtEl>
                                          <p:spTgt spid="675"/>
                                        </p:tgtEl>
                                        <p:attrNameLst>
                                          <p:attrName>ppt_x</p:attrName>
                                        </p:attrNameLst>
                                      </p:cBhvr>
                                      <p:tavLst>
                                        <p:tav tm="0">
                                          <p:val>
                                            <p:strVal val="#ppt_x"/>
                                          </p:val>
                                        </p:tav>
                                        <p:tav tm="100000">
                                          <p:val>
                                            <p:strVal val="#ppt_x"/>
                                          </p:val>
                                        </p:tav>
                                      </p:tavLst>
                                    </p:anim>
                                    <p:anim calcmode="lin" valueType="num">
                                      <p:cBhvr additive="repl">
                                        <p:cTn id="222" dur="500" fill="hold"/>
                                        <p:tgtEl>
                                          <p:spTgt spid="675"/>
                                        </p:tgtEl>
                                        <p:attrNameLst>
                                          <p:attrName>ppt_y</p:attrName>
                                        </p:attrNameLst>
                                      </p:cBhvr>
                                      <p:tavLst>
                                        <p:tav tm="0">
                                          <p:val>
                                            <p:strVal val="1+#ppt_h/2"/>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nodeType="clickEffect" fill="hold" presetClass="entr" presetID="2" presetSubtype="4">
                                  <p:stCondLst>
                                    <p:cond delay="0"/>
                                  </p:stCondLst>
                                  <p:childTnLst>
                                    <p:set>
                                      <p:cBhvr>
                                        <p:cTn id="226" dur="1" fill="hold">
                                          <p:stCondLst>
                                            <p:cond delay="0"/>
                                          </p:stCondLst>
                                        </p:cTn>
                                        <p:tgtEl>
                                          <p:spTgt spid="676"/>
                                        </p:tgtEl>
                                        <p:attrNameLst>
                                          <p:attrName>style.visibility</p:attrName>
                                        </p:attrNameLst>
                                      </p:cBhvr>
                                      <p:to>
                                        <p:strVal val="visible"/>
                                      </p:to>
                                    </p:set>
                                    <p:anim calcmode="lin" valueType="num">
                                      <p:cBhvr additive="repl">
                                        <p:cTn id="227" dur="500" fill="hold"/>
                                        <p:tgtEl>
                                          <p:spTgt spid="676"/>
                                        </p:tgtEl>
                                        <p:attrNameLst>
                                          <p:attrName>ppt_x</p:attrName>
                                        </p:attrNameLst>
                                      </p:cBhvr>
                                      <p:tavLst>
                                        <p:tav tm="0">
                                          <p:val>
                                            <p:strVal val="#ppt_x"/>
                                          </p:val>
                                        </p:tav>
                                        <p:tav tm="100000">
                                          <p:val>
                                            <p:strVal val="#ppt_x"/>
                                          </p:val>
                                        </p:tav>
                                      </p:tavLst>
                                    </p:anim>
                                    <p:anim calcmode="lin" valueType="num">
                                      <p:cBhvr additive="repl">
                                        <p:cTn id="228" dur="500" fill="hold"/>
                                        <p:tgtEl>
                                          <p:spTgt spid="676"/>
                                        </p:tgtEl>
                                        <p:attrNameLst>
                                          <p:attrName>ppt_y</p:attrName>
                                        </p:attrNameLst>
                                      </p:cBhvr>
                                      <p:tavLst>
                                        <p:tav tm="0">
                                          <p:val>
                                            <p:strVal val="1+#ppt_h/2"/>
                                          </p:val>
                                        </p:tav>
                                        <p:tav tm="100000">
                                          <p:val>
                                            <p:strVal val="#ppt_y"/>
                                          </p:val>
                                        </p:tav>
                                      </p:tavLst>
                                    </p:anim>
                                  </p:childTnLst>
                                </p:cTn>
                              </p:par>
                              <p:par>
                                <p:cTn id="229" nodeType="withEffect" fill="hold" presetClass="entr" presetID="2" presetSubtype="4">
                                  <p:stCondLst>
                                    <p:cond delay="0"/>
                                  </p:stCondLst>
                                  <p:childTnLst>
                                    <p:set>
                                      <p:cBhvr>
                                        <p:cTn id="230" dur="1" fill="hold">
                                          <p:stCondLst>
                                            <p:cond delay="0"/>
                                          </p:stCondLst>
                                        </p:cTn>
                                        <p:tgtEl>
                                          <p:spTgt spid="673"/>
                                        </p:tgtEl>
                                        <p:attrNameLst>
                                          <p:attrName>style.visibility</p:attrName>
                                        </p:attrNameLst>
                                      </p:cBhvr>
                                      <p:to>
                                        <p:strVal val="visible"/>
                                      </p:to>
                                    </p:set>
                                    <p:anim calcmode="lin" valueType="num">
                                      <p:cBhvr additive="repl">
                                        <p:cTn id="231" dur="500" fill="hold"/>
                                        <p:tgtEl>
                                          <p:spTgt spid="673"/>
                                        </p:tgtEl>
                                        <p:attrNameLst>
                                          <p:attrName>ppt_x</p:attrName>
                                        </p:attrNameLst>
                                      </p:cBhvr>
                                      <p:tavLst>
                                        <p:tav tm="0">
                                          <p:val>
                                            <p:strVal val="#ppt_x"/>
                                          </p:val>
                                        </p:tav>
                                        <p:tav tm="100000">
                                          <p:val>
                                            <p:strVal val="#ppt_x"/>
                                          </p:val>
                                        </p:tav>
                                      </p:tavLst>
                                    </p:anim>
                                    <p:anim calcmode="lin" valueType="num">
                                      <p:cBhvr additive="repl">
                                        <p:cTn id="232" dur="500" fill="hold"/>
                                        <p:tgtEl>
                                          <p:spTgt spid="6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8"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LabVIEW FIFO</a:t>
            </a:r>
            <a:endParaRPr b="0" lang="en-GB" sz="4000" spc="-1" strike="noStrike">
              <a:latin typeface="Arial"/>
            </a:endParaRPr>
          </a:p>
        </p:txBody>
      </p:sp>
      <p:sp>
        <p:nvSpPr>
          <p:cNvPr id="679" name="CustomShape 2"/>
          <p:cNvSpPr/>
          <p:nvPr/>
        </p:nvSpPr>
        <p:spPr>
          <a:xfrm>
            <a:off x="304920" y="1219320"/>
            <a:ext cx="8457120" cy="4647240"/>
          </a:xfrm>
          <a:prstGeom prst="rect">
            <a:avLst/>
          </a:prstGeom>
          <a:noFill/>
          <a:ln w="9360">
            <a:noFill/>
          </a:ln>
        </p:spPr>
        <p:style>
          <a:lnRef idx="0"/>
          <a:fillRef idx="0"/>
          <a:effectRef idx="0"/>
          <a:fontRef idx="minor"/>
        </p:style>
        <p:txBody>
          <a:bodyPr lIns="90000" rIns="90000" tIns="45000" bIns="45000">
            <a:noAutofit/>
          </a:bodyPr>
          <a:p>
            <a:pPr marL="343080" indent="-342000">
              <a:lnSpc>
                <a:spcPct val="100000"/>
              </a:lnSpc>
              <a:spcBef>
                <a:spcPts val="641"/>
              </a:spcBef>
              <a:buClr>
                <a:srgbClr val="000000"/>
              </a:buClr>
              <a:buFont typeface="Symbol"/>
              <a:buChar char=""/>
            </a:pPr>
            <a:r>
              <a:rPr b="0" lang="en-GB" sz="2800" spc="-1" strike="noStrike">
                <a:solidFill>
                  <a:srgbClr val="000000"/>
                </a:solidFill>
                <a:latin typeface="Arial Narrow"/>
                <a:ea typeface="DejaVu Sans"/>
              </a:rPr>
              <a:t>Бафери</a:t>
            </a:r>
            <a:endParaRPr b="0" lang="en-GB" sz="2800" spc="-1" strike="noStrike">
              <a:latin typeface="Arial"/>
            </a:endParaRPr>
          </a:p>
          <a:p>
            <a:pPr marL="343080" indent="-342000">
              <a:lnSpc>
                <a:spcPct val="100000"/>
              </a:lnSpc>
              <a:spcBef>
                <a:spcPts val="641"/>
              </a:spcBef>
              <a:buClr>
                <a:srgbClr val="000000"/>
              </a:buClr>
              <a:buFont typeface="Symbol"/>
              <a:buChar char=""/>
            </a:pPr>
            <a:r>
              <a:rPr b="0" lang="en-GB" sz="2800" spc="-1" strike="noStrike">
                <a:solidFill>
                  <a:srgbClr val="000000"/>
                </a:solidFill>
                <a:latin typeface="Arial Narrow"/>
                <a:ea typeface="DejaVu Sans"/>
              </a:rPr>
              <a:t>RT FIFO</a:t>
            </a:r>
            <a:endParaRPr b="0" lang="en-GB" sz="2800" spc="-1" strike="noStrike">
              <a:latin typeface="Arial"/>
            </a:endParaRPr>
          </a:p>
          <a:p>
            <a:pPr marL="343080" indent="-342000">
              <a:lnSpc>
                <a:spcPct val="100000"/>
              </a:lnSpc>
              <a:spcBef>
                <a:spcPts val="641"/>
              </a:spcBef>
              <a:buClr>
                <a:srgbClr val="000000"/>
              </a:buClr>
              <a:buFont typeface="Symbol"/>
              <a:buChar char=""/>
            </a:pPr>
            <a:r>
              <a:rPr b="0" lang="en-GB" sz="2800" spc="-1" strike="noStrike">
                <a:solidFill>
                  <a:srgbClr val="000000"/>
                </a:solidFill>
                <a:latin typeface="Arial Narrow"/>
                <a:ea typeface="DejaVu Sans"/>
              </a:rPr>
              <a:t>Мрежен пренос</a:t>
            </a:r>
            <a:endParaRPr b="0" lang="en-GB" sz="2800" spc="-1" strike="noStrike">
              <a:latin typeface="Arial"/>
            </a:endParaRPr>
          </a:p>
          <a:p>
            <a:pPr marL="343080" indent="-342000">
              <a:lnSpc>
                <a:spcPct val="100000"/>
              </a:lnSpc>
              <a:spcBef>
                <a:spcPts val="641"/>
              </a:spcBef>
              <a:buClr>
                <a:srgbClr val="000000"/>
              </a:buClr>
              <a:buFont typeface="Symbol"/>
              <a:buChar char=""/>
            </a:pPr>
            <a:r>
              <a:rPr b="0" lang="en-GB" sz="2800" spc="-1" strike="noStrike">
                <a:solidFill>
                  <a:srgbClr val="000000"/>
                </a:solidFill>
                <a:latin typeface="Arial Narrow"/>
                <a:ea typeface="DejaVu Sans"/>
              </a:rPr>
              <a:t>DMA</a:t>
            </a:r>
            <a:endParaRPr b="0" lang="en-GB" sz="2800" spc="-1" strike="noStrike">
              <a:latin typeface="Arial"/>
            </a:endParaRPr>
          </a:p>
          <a:p>
            <a:pPr marL="343080" indent="-342000">
              <a:lnSpc>
                <a:spcPct val="100000"/>
              </a:lnSpc>
              <a:spcBef>
                <a:spcPts val="641"/>
              </a:spcBef>
              <a:buClr>
                <a:srgbClr val="000000"/>
              </a:buClr>
              <a:buFont typeface="Symbol"/>
              <a:buChar char=""/>
            </a:pPr>
            <a:r>
              <a:rPr b="0" lang="en-GB" sz="2800" spc="-1" strike="noStrike">
                <a:solidFill>
                  <a:srgbClr val="000000"/>
                </a:solidFill>
                <a:latin typeface="Arial Narrow"/>
                <a:ea typeface="DejaVu Sans"/>
              </a:rPr>
              <a:t>Кориснички настани</a:t>
            </a:r>
            <a:endParaRPr b="0" lang="en-GB" sz="2800" spc="-1" strike="noStrike">
              <a:latin typeface="Arial"/>
            </a:endParaRPr>
          </a:p>
        </p:txBody>
      </p:sp>
      <p:sp>
        <p:nvSpPr>
          <p:cNvPr id="680" name="CustomShape 3"/>
          <p:cNvSpPr/>
          <p:nvPr/>
        </p:nvSpPr>
        <p:spPr>
          <a:xfrm>
            <a:off x="380880" y="4572000"/>
            <a:ext cx="8380800" cy="13694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2800" spc="-1" strike="noStrike">
                <a:solidFill>
                  <a:srgbClr val="000000"/>
                </a:solidFill>
                <a:latin typeface="Arial Narrow"/>
                <a:ea typeface="DejaVu Sans"/>
              </a:rPr>
              <a:t>Генерално, FIFO се добри ако сакаме пренос на податоци без загуба кој чува историска информација за податоците</a:t>
            </a:r>
            <a:endParaRPr b="0" lang="en-GB" sz="2800" spc="-1" strike="noStrike">
              <a:latin typeface="Arial"/>
            </a:endParaRPr>
          </a:p>
        </p:txBody>
      </p:sp>
      <p:pic>
        <p:nvPicPr>
          <p:cNvPr id="681" name="Picture 4" descr=""/>
          <p:cNvPicPr/>
          <p:nvPr/>
        </p:nvPicPr>
        <p:blipFill>
          <a:blip r:embed="rId1"/>
          <a:srcRect l="0" t="0" r="0" b="5256"/>
          <a:stretch/>
        </p:blipFill>
        <p:spPr>
          <a:xfrm>
            <a:off x="4295160" y="1152000"/>
            <a:ext cx="4704120" cy="2970720"/>
          </a:xfrm>
          <a:prstGeom prst="rect">
            <a:avLst/>
          </a:prstGeom>
          <a:ln>
            <a:noFill/>
          </a:ln>
        </p:spPr>
      </p:pic>
    </p:spTree>
  </p:cSld>
  <mc:AlternateContent>
    <mc:Choice Requires="p14">
      <p:transition spd="slow" p14:dur="2000"/>
    </mc:Choice>
    <mc:Fallback>
      <p:transition spd="slow"/>
    </mc:Fallback>
  </mc:AlternateContent>
  <p:timing>
    <p:tnLst>
      <p:par>
        <p:cTn id="233" dur="indefinite" restart="never" nodeType="tmRoot">
          <p:childTnLst>
            <p:seq>
              <p:cTn id="234"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2" name="Picture 2" descr=""/>
          <p:cNvPicPr/>
          <p:nvPr/>
        </p:nvPicPr>
        <p:blipFill>
          <a:blip r:embed="rId1"/>
          <a:stretch/>
        </p:blipFill>
        <p:spPr>
          <a:xfrm>
            <a:off x="762120" y="1563480"/>
            <a:ext cx="3786480" cy="1056240"/>
          </a:xfrm>
          <a:prstGeom prst="rect">
            <a:avLst/>
          </a:prstGeom>
          <a:ln w="9360">
            <a:noFill/>
          </a:ln>
        </p:spPr>
      </p:pic>
      <p:pic>
        <p:nvPicPr>
          <p:cNvPr id="683" name="Picture 3" descr=""/>
          <p:cNvPicPr/>
          <p:nvPr/>
        </p:nvPicPr>
        <p:blipFill>
          <a:blip r:embed="rId2"/>
          <a:stretch/>
        </p:blipFill>
        <p:spPr>
          <a:xfrm>
            <a:off x="380880" y="4267080"/>
            <a:ext cx="5312160" cy="1042920"/>
          </a:xfrm>
          <a:prstGeom prst="rect">
            <a:avLst/>
          </a:prstGeom>
          <a:ln w="9360">
            <a:noFill/>
          </a:ln>
        </p:spPr>
      </p:pic>
      <p:pic>
        <p:nvPicPr>
          <p:cNvPr id="684" name="Picture 2" descr=""/>
          <p:cNvPicPr/>
          <p:nvPr/>
        </p:nvPicPr>
        <p:blipFill>
          <a:blip r:embed="rId3"/>
          <a:stretch/>
        </p:blipFill>
        <p:spPr>
          <a:xfrm>
            <a:off x="5943600" y="1371600"/>
            <a:ext cx="2513520" cy="3752640"/>
          </a:xfrm>
          <a:prstGeom prst="rect">
            <a:avLst/>
          </a:prstGeom>
          <a:ln w="9360">
            <a:noFill/>
          </a:ln>
        </p:spPr>
      </p:pic>
      <p:sp>
        <p:nvSpPr>
          <p:cNvPr id="685" name="CustomShape 1"/>
          <p:cNvSpPr/>
          <p:nvPr/>
        </p:nvSpPr>
        <p:spPr>
          <a:xfrm>
            <a:off x="1181880" y="1219320"/>
            <a:ext cx="3780720" cy="3945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GB" sz="2000" spc="-1" strike="noStrike">
                <a:solidFill>
                  <a:srgbClr val="000000"/>
                </a:solidFill>
                <a:latin typeface="Arial Narrow"/>
                <a:ea typeface="DejaVu Sans"/>
              </a:rPr>
              <a:t>Додавање елемент во баферот</a:t>
            </a:r>
            <a:endParaRPr b="0" lang="en-GB" sz="2000" spc="-1" strike="noStrike">
              <a:latin typeface="Arial"/>
            </a:endParaRPr>
          </a:p>
        </p:txBody>
      </p:sp>
      <p:sp>
        <p:nvSpPr>
          <p:cNvPr id="686" name="CustomShape 2"/>
          <p:cNvSpPr/>
          <p:nvPr/>
        </p:nvSpPr>
        <p:spPr>
          <a:xfrm>
            <a:off x="1296000" y="3960000"/>
            <a:ext cx="4489560" cy="3945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GB" sz="2000" spc="-1" strike="noStrike">
                <a:solidFill>
                  <a:srgbClr val="000000"/>
                </a:solidFill>
                <a:latin typeface="Arial Narrow"/>
                <a:ea typeface="DejaVu Sans"/>
              </a:rPr>
              <a:t>Извлекување на елемент од баферот</a:t>
            </a:r>
            <a:endParaRPr b="0" lang="en-GB" sz="2000" spc="-1" strike="noStrike">
              <a:latin typeface="Arial"/>
            </a:endParaRPr>
          </a:p>
        </p:txBody>
      </p:sp>
      <p:sp>
        <p:nvSpPr>
          <p:cNvPr id="687" name="CustomShape 3"/>
          <p:cNvSpPr/>
          <p:nvPr/>
        </p:nvSpPr>
        <p:spPr>
          <a:xfrm flipV="1" rot="10800000">
            <a:off x="2208600" y="5419440"/>
            <a:ext cx="379800" cy="576360"/>
          </a:xfrm>
          <a:custGeom>
            <a:avLst/>
            <a:gdLst/>
            <a:ahLst/>
            <a:rect l="l" t="t" r="r" b="b"/>
            <a:pathLst>
              <a:path w="21600" h="21600">
                <a:moveTo>
                  <a:pt x="0" y="0"/>
                </a:moveTo>
                <a:lnTo>
                  <a:pt x="21600" y="21600"/>
                </a:lnTo>
              </a:path>
            </a:pathLst>
          </a:custGeom>
          <a:solidFill>
            <a:schemeClr val="accent1"/>
          </a:solidFill>
          <a:ln w="9360">
            <a:solidFill>
              <a:schemeClr val="tx1"/>
            </a:solidFill>
            <a:round/>
            <a:tailEnd len="med" type="triangle" w="med"/>
          </a:ln>
        </p:spPr>
        <p:style>
          <a:lnRef idx="0"/>
          <a:fillRef idx="0"/>
          <a:effectRef idx="0"/>
          <a:fontRef idx="minor"/>
        </p:style>
      </p:sp>
      <p:sp>
        <p:nvSpPr>
          <p:cNvPr id="688" name="CustomShape 4"/>
          <p:cNvSpPr/>
          <p:nvPr/>
        </p:nvSpPr>
        <p:spPr>
          <a:xfrm>
            <a:off x="915480" y="3505320"/>
            <a:ext cx="455652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GB" sz="1800" spc="-1" strike="noStrike">
                <a:solidFill>
                  <a:srgbClr val="000000"/>
                </a:solidFill>
                <a:latin typeface="Arial Narrow"/>
                <a:ea typeface="DejaVu Sans"/>
              </a:rPr>
              <a:t>Референца кон баферот кој се користи</a:t>
            </a:r>
            <a:endParaRPr b="0" lang="en-GB" sz="1800" spc="-1" strike="noStrike">
              <a:latin typeface="Arial"/>
            </a:endParaRPr>
          </a:p>
        </p:txBody>
      </p:sp>
      <p:sp>
        <p:nvSpPr>
          <p:cNvPr id="689" name="CustomShape 5"/>
          <p:cNvSpPr/>
          <p:nvPr/>
        </p:nvSpPr>
        <p:spPr>
          <a:xfrm>
            <a:off x="296640" y="3048120"/>
            <a:ext cx="321552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GB" sz="1800" spc="-1" strike="noStrike">
                <a:solidFill>
                  <a:srgbClr val="000000"/>
                </a:solidFill>
                <a:latin typeface="Arial Narrow"/>
                <a:ea typeface="DejaVu Sans"/>
              </a:rPr>
              <a:t>Избор на податочниот тип</a:t>
            </a:r>
            <a:endParaRPr b="0" lang="en-GB" sz="1800" spc="-1" strike="noStrike">
              <a:latin typeface="Arial"/>
            </a:endParaRPr>
          </a:p>
        </p:txBody>
      </p:sp>
      <p:sp>
        <p:nvSpPr>
          <p:cNvPr id="690" name="CustomShape 6"/>
          <p:cNvSpPr/>
          <p:nvPr/>
        </p:nvSpPr>
        <p:spPr>
          <a:xfrm flipV="1" rot="16200000">
            <a:off x="1447560" y="2591280"/>
            <a:ext cx="608400" cy="300960"/>
          </a:xfrm>
          <a:custGeom>
            <a:avLst/>
            <a:gdLst/>
            <a:ahLst/>
            <a:rect l="l" t="t" r="r" b="b"/>
            <a:pathLst>
              <a:path w="21600" h="21600">
                <a:moveTo>
                  <a:pt x="0" y="0"/>
                </a:moveTo>
                <a:lnTo>
                  <a:pt x="21600" y="21600"/>
                </a:lnTo>
              </a:path>
            </a:pathLst>
          </a:custGeom>
          <a:solidFill>
            <a:schemeClr val="accent1"/>
          </a:solidFill>
          <a:ln w="9360">
            <a:solidFill>
              <a:schemeClr val="tx1"/>
            </a:solidFill>
            <a:round/>
            <a:tailEnd len="med" type="triangle" w="med"/>
          </a:ln>
        </p:spPr>
        <p:style>
          <a:lnRef idx="0"/>
          <a:fillRef idx="0"/>
          <a:effectRef idx="0"/>
          <a:fontRef idx="minor"/>
        </p:style>
      </p:sp>
      <p:sp>
        <p:nvSpPr>
          <p:cNvPr id="691" name="CustomShape 7"/>
          <p:cNvSpPr/>
          <p:nvPr/>
        </p:nvSpPr>
        <p:spPr>
          <a:xfrm>
            <a:off x="999000" y="5688000"/>
            <a:ext cx="648828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GB" sz="1800" spc="-1" strike="noStrike">
                <a:solidFill>
                  <a:srgbClr val="000000"/>
                </a:solidFill>
                <a:latin typeface="Arial Narrow"/>
                <a:ea typeface="DejaVu Sans"/>
              </a:rPr>
              <a:t>Функцијата ќе чека податок или истекување на времето</a:t>
            </a:r>
            <a:endParaRPr b="0" lang="en-GB" sz="1800" spc="-1" strike="noStrike">
              <a:latin typeface="Arial"/>
            </a:endParaRPr>
          </a:p>
        </p:txBody>
      </p:sp>
      <p:sp>
        <p:nvSpPr>
          <p:cNvPr id="692" name="CustomShape 8"/>
          <p:cNvSpPr/>
          <p:nvPr/>
        </p:nvSpPr>
        <p:spPr>
          <a:xfrm rot="10800000">
            <a:off x="4266000" y="6725520"/>
            <a:ext cx="227520" cy="488520"/>
          </a:xfrm>
          <a:custGeom>
            <a:avLst/>
            <a:gdLst/>
            <a:ahLst/>
            <a:rect l="l" t="t" r="r" b="b"/>
            <a:pathLst>
              <a:path w="21600" h="21600">
                <a:moveTo>
                  <a:pt x="0" y="0"/>
                </a:moveTo>
                <a:lnTo>
                  <a:pt x="21600" y="21600"/>
                </a:lnTo>
              </a:path>
            </a:pathLst>
          </a:custGeom>
          <a:solidFill>
            <a:schemeClr val="accent1"/>
          </a:solidFill>
          <a:ln w="9360">
            <a:solidFill>
              <a:schemeClr val="tx1"/>
            </a:solidFill>
            <a:round/>
            <a:tailEnd len="med" type="triangle" w="med"/>
          </a:ln>
        </p:spPr>
        <p:style>
          <a:lnRef idx="0"/>
          <a:fillRef idx="0"/>
          <a:effectRef idx="0"/>
          <a:fontRef idx="minor"/>
        </p:style>
      </p:sp>
      <p:sp>
        <p:nvSpPr>
          <p:cNvPr id="693" name="CustomShape 9"/>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Бафери</a:t>
            </a:r>
            <a:endParaRPr b="0" lang="en-GB" sz="4000" spc="-1" strike="noStrike">
              <a:latin typeface="Arial"/>
            </a:endParaRPr>
          </a:p>
        </p:txBody>
      </p:sp>
    </p:spTree>
  </p:cSld>
  <mc:AlternateContent>
    <mc:Choice Requires="p14">
      <p:transition spd="slow" p14:dur="2000"/>
    </mc:Choice>
    <mc:Fallback>
      <p:transition spd="slow"/>
    </mc:Fallback>
  </mc:AlternateContent>
  <p:timing>
    <p:tnLst>
      <p:par>
        <p:cTn id="235" dur="indefinite" restart="never" nodeType="tmRoot">
          <p:childTnLst>
            <p:seq>
              <p:cTn id="236"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94" name="Picture 3" descr=""/>
          <p:cNvPicPr/>
          <p:nvPr/>
        </p:nvPicPr>
        <p:blipFill>
          <a:blip r:embed="rId1"/>
          <a:stretch/>
        </p:blipFill>
        <p:spPr>
          <a:xfrm>
            <a:off x="533520" y="1899000"/>
            <a:ext cx="8152200" cy="3891240"/>
          </a:xfrm>
          <a:prstGeom prst="rect">
            <a:avLst/>
          </a:prstGeom>
          <a:ln w="9360">
            <a:noFill/>
          </a:ln>
        </p:spPr>
      </p:pic>
      <p:sp>
        <p:nvSpPr>
          <p:cNvPr id="695"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Анатомија на динамички настани</a:t>
            </a:r>
            <a:endParaRPr b="0" lang="en-GB" sz="4000" spc="-1" strike="noStrike">
              <a:latin typeface="Arial"/>
            </a:endParaRPr>
          </a:p>
        </p:txBody>
      </p:sp>
      <p:sp>
        <p:nvSpPr>
          <p:cNvPr id="696" name="CustomShape 2"/>
          <p:cNvSpPr/>
          <p:nvPr/>
        </p:nvSpPr>
        <p:spPr>
          <a:xfrm>
            <a:off x="4876920" y="3276720"/>
            <a:ext cx="227520" cy="227520"/>
          </a:xfrm>
          <a:prstGeom prst="ellipse">
            <a:avLst/>
          </a:prstGeom>
          <a:noFill/>
          <a:ln>
            <a:round/>
          </a:ln>
        </p:spPr>
        <p:style>
          <a:lnRef idx="2">
            <a:schemeClr val="accent2"/>
          </a:lnRef>
          <a:fillRef idx="1">
            <a:schemeClr val="lt1"/>
          </a:fillRef>
          <a:effectRef idx="0">
            <a:schemeClr val="accent2"/>
          </a:effectRef>
          <a:fontRef idx="minor"/>
        </p:style>
      </p:sp>
      <p:sp>
        <p:nvSpPr>
          <p:cNvPr id="697" name="CustomShape 3"/>
          <p:cNvSpPr/>
          <p:nvPr/>
        </p:nvSpPr>
        <p:spPr>
          <a:xfrm>
            <a:off x="6858000" y="3276720"/>
            <a:ext cx="227520" cy="227520"/>
          </a:xfrm>
          <a:prstGeom prst="ellipse">
            <a:avLst/>
          </a:prstGeom>
          <a:noFill/>
          <a:ln>
            <a:round/>
          </a:ln>
        </p:spPr>
        <p:style>
          <a:lnRef idx="2">
            <a:schemeClr val="accent2"/>
          </a:lnRef>
          <a:fillRef idx="1">
            <a:schemeClr val="lt1"/>
          </a:fillRef>
          <a:effectRef idx="0">
            <a:schemeClr val="accent2"/>
          </a:effectRef>
          <a:fontRef idx="minor"/>
        </p:style>
      </p:sp>
      <p:sp>
        <p:nvSpPr>
          <p:cNvPr id="698" name="CustomShape 4"/>
          <p:cNvSpPr/>
          <p:nvPr/>
        </p:nvSpPr>
        <p:spPr>
          <a:xfrm rot="5400000">
            <a:off x="5406480" y="1819440"/>
            <a:ext cx="1156320" cy="1823040"/>
          </a:xfrm>
          <a:custGeom>
            <a:avLst/>
            <a:gdLst/>
            <a:ahLst/>
            <a:rect l="l" t="t" r="r" b="b"/>
            <a:pathLst>
              <a:path w="21600" h="21600">
                <a:moveTo>
                  <a:pt x="0" y="0"/>
                </a:moveTo>
                <a:lnTo>
                  <a:pt x="21600" y="21600"/>
                </a:lnTo>
              </a:path>
            </a:pathLst>
          </a:custGeom>
          <a:noFill/>
          <a:ln w="38160">
            <a:round/>
            <a:tailEnd len="med" type="triangle" w="med"/>
          </a:ln>
        </p:spPr>
        <p:style>
          <a:lnRef idx="2">
            <a:schemeClr val="accent2"/>
          </a:lnRef>
          <a:fillRef idx="1">
            <a:schemeClr val="lt1"/>
          </a:fillRef>
          <a:effectRef idx="0">
            <a:schemeClr val="accent2"/>
          </a:effectRef>
          <a:fontRef idx="minor"/>
        </p:style>
      </p:sp>
      <p:sp>
        <p:nvSpPr>
          <p:cNvPr id="699" name="CustomShape 5"/>
          <p:cNvSpPr/>
          <p:nvPr/>
        </p:nvSpPr>
        <p:spPr>
          <a:xfrm rot="5400000">
            <a:off x="6316200" y="2729160"/>
            <a:ext cx="1156320" cy="3600"/>
          </a:xfrm>
          <a:custGeom>
            <a:avLst/>
            <a:gdLst/>
            <a:ahLst/>
            <a:rect l="l" t="t" r="r" b="b"/>
            <a:pathLst>
              <a:path w="21600" h="21600">
                <a:moveTo>
                  <a:pt x="0" y="0"/>
                </a:moveTo>
                <a:lnTo>
                  <a:pt x="21600" y="21600"/>
                </a:lnTo>
              </a:path>
            </a:pathLst>
          </a:custGeom>
          <a:noFill/>
          <a:ln w="38160">
            <a:round/>
            <a:tailEnd len="med" type="triangle" w="med"/>
          </a:ln>
        </p:spPr>
        <p:style>
          <a:lnRef idx="2">
            <a:schemeClr val="accent2"/>
          </a:lnRef>
          <a:fillRef idx="1">
            <a:schemeClr val="lt1"/>
          </a:fillRef>
          <a:effectRef idx="0">
            <a:schemeClr val="accent2"/>
          </a:effectRef>
          <a:fontRef idx="minor"/>
        </p:style>
      </p:sp>
      <p:sp>
        <p:nvSpPr>
          <p:cNvPr id="700" name="CustomShape 6"/>
          <p:cNvSpPr/>
          <p:nvPr/>
        </p:nvSpPr>
        <p:spPr>
          <a:xfrm>
            <a:off x="5460840" y="1532520"/>
            <a:ext cx="2818440" cy="699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GB" sz="2000" spc="-1" strike="noStrike">
                <a:solidFill>
                  <a:srgbClr val="c0504d"/>
                </a:solidFill>
                <a:latin typeface="Arial Narrow"/>
                <a:ea typeface="DejaVu Sans"/>
              </a:rPr>
              <a:t>Терминали на динамички настан</a:t>
            </a:r>
            <a:endParaRPr b="0" lang="en-GB" sz="2000" spc="-1" strike="noStrike">
              <a:latin typeface="Arial"/>
            </a:endParaRPr>
          </a:p>
        </p:txBody>
      </p:sp>
      <p:sp>
        <p:nvSpPr>
          <p:cNvPr id="701" name="CustomShape 7"/>
          <p:cNvSpPr/>
          <p:nvPr/>
        </p:nvSpPr>
        <p:spPr>
          <a:xfrm>
            <a:off x="2209680" y="2362320"/>
            <a:ext cx="456120" cy="456120"/>
          </a:xfrm>
          <a:prstGeom prst="ellipse">
            <a:avLst/>
          </a:prstGeom>
          <a:noFill/>
          <a:ln>
            <a:round/>
          </a:ln>
        </p:spPr>
        <p:style>
          <a:lnRef idx="2">
            <a:schemeClr val="accent2"/>
          </a:lnRef>
          <a:fillRef idx="1">
            <a:schemeClr val="lt1"/>
          </a:fillRef>
          <a:effectRef idx="0">
            <a:schemeClr val="accent2"/>
          </a:effectRef>
          <a:fontRef idx="minor"/>
        </p:style>
      </p:sp>
      <p:sp>
        <p:nvSpPr>
          <p:cNvPr id="702" name="CustomShape 8"/>
          <p:cNvSpPr/>
          <p:nvPr/>
        </p:nvSpPr>
        <p:spPr>
          <a:xfrm flipH="1" rot="16200000">
            <a:off x="793440" y="3550320"/>
            <a:ext cx="1080000" cy="684720"/>
          </a:xfrm>
          <a:custGeom>
            <a:avLst/>
            <a:gdLst/>
            <a:ahLst/>
            <a:rect l="l" t="t" r="r" b="b"/>
            <a:pathLst>
              <a:path w="21600" h="21600">
                <a:moveTo>
                  <a:pt x="0" y="0"/>
                </a:moveTo>
                <a:lnTo>
                  <a:pt x="21600" y="21600"/>
                </a:lnTo>
              </a:path>
            </a:pathLst>
          </a:custGeom>
          <a:noFill/>
          <a:ln w="38160">
            <a:round/>
            <a:tailEnd len="med" type="triangle" w="med"/>
          </a:ln>
        </p:spPr>
        <p:style>
          <a:lnRef idx="2">
            <a:schemeClr val="accent2"/>
          </a:lnRef>
          <a:fillRef idx="1">
            <a:schemeClr val="lt1"/>
          </a:fillRef>
          <a:effectRef idx="0">
            <a:schemeClr val="accent2"/>
          </a:effectRef>
          <a:fontRef idx="minor"/>
        </p:style>
      </p:sp>
      <p:sp>
        <p:nvSpPr>
          <p:cNvPr id="703" name="CustomShape 9"/>
          <p:cNvSpPr/>
          <p:nvPr/>
        </p:nvSpPr>
        <p:spPr>
          <a:xfrm>
            <a:off x="216000" y="2644920"/>
            <a:ext cx="1926360" cy="699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GB" sz="2000" spc="-1" strike="noStrike">
                <a:solidFill>
                  <a:srgbClr val="c0504d"/>
                </a:solidFill>
                <a:latin typeface="Arial Narrow"/>
                <a:ea typeface="DejaVu Sans"/>
              </a:rPr>
              <a:t>Дефинирање податочен тип</a:t>
            </a:r>
            <a:endParaRPr b="0" lang="en-GB" sz="2000" spc="-1" strike="noStrike">
              <a:latin typeface="Arial"/>
            </a:endParaRPr>
          </a:p>
        </p:txBody>
      </p:sp>
      <p:sp>
        <p:nvSpPr>
          <p:cNvPr id="704" name="CustomShape 10"/>
          <p:cNvSpPr/>
          <p:nvPr/>
        </p:nvSpPr>
        <p:spPr>
          <a:xfrm>
            <a:off x="609480" y="1371600"/>
            <a:ext cx="1370520" cy="699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GB" sz="2000" spc="-1" strike="noStrike">
                <a:solidFill>
                  <a:srgbClr val="c0504d"/>
                </a:solidFill>
                <a:latin typeface="Arial Narrow"/>
                <a:ea typeface="DejaVu Sans"/>
              </a:rPr>
              <a:t>Стартувај на настан</a:t>
            </a:r>
            <a:endParaRPr b="0" lang="en-GB" sz="2000" spc="-1" strike="noStrike">
              <a:latin typeface="Arial"/>
            </a:endParaRPr>
          </a:p>
        </p:txBody>
      </p:sp>
      <p:sp>
        <p:nvSpPr>
          <p:cNvPr id="705" name="CustomShape 11"/>
          <p:cNvSpPr/>
          <p:nvPr/>
        </p:nvSpPr>
        <p:spPr>
          <a:xfrm flipH="1" rot="16200000">
            <a:off x="1496520" y="1877760"/>
            <a:ext cx="510120" cy="913320"/>
          </a:xfrm>
          <a:custGeom>
            <a:avLst/>
            <a:gdLst/>
            <a:ahLst/>
            <a:rect l="l" t="t" r="r" b="b"/>
            <a:pathLst>
              <a:path w="21600" h="21600">
                <a:moveTo>
                  <a:pt x="0" y="0"/>
                </a:moveTo>
                <a:lnTo>
                  <a:pt x="21600" y="21600"/>
                </a:lnTo>
              </a:path>
            </a:pathLst>
          </a:custGeom>
          <a:noFill/>
          <a:ln w="38160">
            <a:round/>
            <a:tailEnd len="med" type="triangle" w="med"/>
          </a:ln>
        </p:spPr>
        <p:style>
          <a:lnRef idx="2">
            <a:schemeClr val="accent2"/>
          </a:lnRef>
          <a:fillRef idx="1">
            <a:schemeClr val="lt1"/>
          </a:fillRef>
          <a:effectRef idx="0">
            <a:schemeClr val="accent2"/>
          </a:effectRef>
          <a:fontRef idx="minor"/>
        </p:style>
      </p:sp>
      <p:sp>
        <p:nvSpPr>
          <p:cNvPr id="706" name="CustomShape 12"/>
          <p:cNvSpPr/>
          <p:nvPr/>
        </p:nvSpPr>
        <p:spPr>
          <a:xfrm>
            <a:off x="1219320" y="5715000"/>
            <a:ext cx="1370520" cy="69948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GB" sz="2000" spc="-1" strike="noStrike">
                <a:solidFill>
                  <a:srgbClr val="c0504d"/>
                </a:solidFill>
                <a:latin typeface="Arial Narrow"/>
                <a:ea typeface="DejaVu Sans"/>
              </a:rPr>
              <a:t>Испратен податок</a:t>
            </a:r>
            <a:endParaRPr b="0" lang="en-GB" sz="2000" spc="-1" strike="noStrike">
              <a:latin typeface="Arial"/>
            </a:endParaRPr>
          </a:p>
        </p:txBody>
      </p:sp>
      <p:sp>
        <p:nvSpPr>
          <p:cNvPr id="707" name="CustomShape 13"/>
          <p:cNvSpPr/>
          <p:nvPr/>
        </p:nvSpPr>
        <p:spPr>
          <a:xfrm flipV="1">
            <a:off x="2362320" y="5484960"/>
            <a:ext cx="837000" cy="379800"/>
          </a:xfrm>
          <a:custGeom>
            <a:avLst/>
            <a:gdLst/>
            <a:ahLst/>
            <a:rect l="l" t="t" r="r" b="b"/>
            <a:pathLst>
              <a:path w="21600" h="21600">
                <a:moveTo>
                  <a:pt x="0" y="0"/>
                </a:moveTo>
                <a:lnTo>
                  <a:pt x="21600" y="21600"/>
                </a:lnTo>
              </a:path>
            </a:pathLst>
          </a:custGeom>
          <a:noFill/>
          <a:ln w="38160">
            <a:round/>
            <a:tailEnd len="med" type="triangle" w="med"/>
          </a:ln>
        </p:spPr>
        <p:style>
          <a:lnRef idx="2">
            <a:schemeClr val="accent2"/>
          </a:lnRef>
          <a:fillRef idx="1">
            <a:schemeClr val="lt1"/>
          </a:fillRef>
          <a:effectRef idx="0">
            <a:schemeClr val="accent2"/>
          </a:effectRef>
          <a:fontRef idx="minor"/>
        </p:style>
      </p:sp>
      <p:sp>
        <p:nvSpPr>
          <p:cNvPr id="708" name="CustomShape 14"/>
          <p:cNvSpPr/>
          <p:nvPr/>
        </p:nvSpPr>
        <p:spPr>
          <a:xfrm>
            <a:off x="6324480" y="5105520"/>
            <a:ext cx="2665800" cy="130932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GB" sz="2000" spc="-1" strike="noStrike">
                <a:solidFill>
                  <a:srgbClr val="c0504d"/>
                </a:solidFill>
                <a:latin typeface="Arial Narrow"/>
                <a:ea typeface="DejaVu Sans"/>
              </a:rPr>
              <a:t>Повеќе циклуси можат да го регистрираат истиот настан</a:t>
            </a:r>
            <a:endParaRPr b="0" lang="en-GB" sz="2000" spc="-1" strike="noStrike">
              <a:latin typeface="Arial"/>
            </a:endParaRPr>
          </a:p>
        </p:txBody>
      </p:sp>
      <p:sp>
        <p:nvSpPr>
          <p:cNvPr id="709" name="CustomShape 15"/>
          <p:cNvSpPr/>
          <p:nvPr/>
        </p:nvSpPr>
        <p:spPr>
          <a:xfrm flipV="1" rot="16200000">
            <a:off x="6420960" y="3865680"/>
            <a:ext cx="989640" cy="1485000"/>
          </a:xfrm>
          <a:custGeom>
            <a:avLst/>
            <a:gdLst/>
            <a:ahLst/>
            <a:rect l="l" t="t" r="r" b="b"/>
            <a:pathLst>
              <a:path w="21600" h="21600">
                <a:moveTo>
                  <a:pt x="0" y="0"/>
                </a:moveTo>
                <a:lnTo>
                  <a:pt x="21600" y="21600"/>
                </a:lnTo>
              </a:path>
            </a:pathLst>
          </a:custGeom>
          <a:noFill/>
          <a:ln w="38160">
            <a:round/>
            <a:tailEnd len="med" type="triangle" w="med"/>
          </a:ln>
        </p:spPr>
        <p:style>
          <a:lnRef idx="2">
            <a:schemeClr val="accent2"/>
          </a:lnRef>
          <a:fillRef idx="1">
            <a:schemeClr val="lt1"/>
          </a:fillRef>
          <a:effectRef idx="0">
            <a:schemeClr val="accent2"/>
          </a:effectRef>
          <a:fontRef idx="minor"/>
        </p:style>
      </p:sp>
    </p:spTree>
  </p:cSld>
  <mc:AlternateContent>
    <mc:Choice Requires="p14">
      <p:transition spd="slow" p14:dur="2000"/>
    </mc:Choice>
    <mc:Fallback>
      <p:transition spd="slow"/>
    </mc:Fallback>
  </mc:AlternateContent>
  <p:timing>
    <p:tnLst>
      <p:par>
        <p:cTn id="237" dur="indefinite" restart="never" nodeType="tmRoot">
          <p:childTnLst>
            <p:seq>
              <p:cTn id="238"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10" name="Picture 7" descr=""/>
          <p:cNvPicPr/>
          <p:nvPr/>
        </p:nvPicPr>
        <p:blipFill>
          <a:blip r:embed="rId1"/>
          <a:srcRect l="24712" t="29886" r="0" b="0"/>
          <a:stretch/>
        </p:blipFill>
        <p:spPr>
          <a:xfrm>
            <a:off x="0" y="3733920"/>
            <a:ext cx="7197480" cy="2143440"/>
          </a:xfrm>
          <a:prstGeom prst="rect">
            <a:avLst/>
          </a:prstGeom>
          <a:ln w="9360">
            <a:noFill/>
          </a:ln>
        </p:spPr>
      </p:pic>
      <p:pic>
        <p:nvPicPr>
          <p:cNvPr id="711" name="Picture 3" descr=""/>
          <p:cNvPicPr/>
          <p:nvPr/>
        </p:nvPicPr>
        <p:blipFill>
          <a:blip r:embed="rId2"/>
          <a:stretch/>
        </p:blipFill>
        <p:spPr>
          <a:xfrm>
            <a:off x="1523880" y="2209680"/>
            <a:ext cx="5663160" cy="837000"/>
          </a:xfrm>
          <a:prstGeom prst="rect">
            <a:avLst/>
          </a:prstGeom>
          <a:ln w="9360">
            <a:noFill/>
          </a:ln>
        </p:spPr>
      </p:pic>
      <p:sp>
        <p:nvSpPr>
          <p:cNvPr id="712" name="CustomShape 1"/>
          <p:cNvSpPr/>
          <p:nvPr/>
        </p:nvSpPr>
        <p:spPr>
          <a:xfrm>
            <a:off x="782640" y="1752480"/>
            <a:ext cx="3841920" cy="3027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i="1" lang="en-GB" sz="1400" spc="-1" strike="noStrike">
                <a:solidFill>
                  <a:srgbClr val="558ed5"/>
                </a:solidFill>
                <a:latin typeface="Arial Narrow"/>
                <a:ea typeface="DejaVu Sans"/>
              </a:rPr>
              <a:t>LabVIEW API за справување со настани</a:t>
            </a:r>
            <a:endParaRPr b="0" lang="en-GB" sz="1400" spc="-1" strike="noStrike">
              <a:latin typeface="Arial"/>
            </a:endParaRPr>
          </a:p>
        </p:txBody>
      </p:sp>
      <p:pic>
        <p:nvPicPr>
          <p:cNvPr id="713" name="Picture 7" descr=""/>
          <p:cNvPicPr/>
          <p:nvPr/>
        </p:nvPicPr>
        <p:blipFill>
          <a:blip r:embed="rId3"/>
          <a:srcRect l="24712" t="0" r="0" b="45185"/>
          <a:stretch/>
        </p:blipFill>
        <p:spPr>
          <a:xfrm>
            <a:off x="0" y="2209680"/>
            <a:ext cx="7197480" cy="1675440"/>
          </a:xfrm>
          <a:prstGeom prst="rect">
            <a:avLst/>
          </a:prstGeom>
          <a:ln w="9360">
            <a:noFill/>
          </a:ln>
        </p:spPr>
      </p:pic>
      <p:sp>
        <p:nvSpPr>
          <p:cNvPr id="714" name="CustomShape 2"/>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Користење на кориснички настани</a:t>
            </a:r>
            <a:endParaRPr b="0" lang="en-GB" sz="4000" spc="-1" strike="noStrike">
              <a:latin typeface="Arial"/>
            </a:endParaRPr>
          </a:p>
        </p:txBody>
      </p:sp>
      <p:sp>
        <p:nvSpPr>
          <p:cNvPr id="715" name="CustomShape 3"/>
          <p:cNvSpPr/>
          <p:nvPr/>
        </p:nvSpPr>
        <p:spPr>
          <a:xfrm>
            <a:off x="0" y="4495680"/>
            <a:ext cx="3275640" cy="1446840"/>
          </a:xfrm>
          <a:prstGeom prst="rect">
            <a:avLst/>
          </a:prstGeom>
          <a:gradFill rotWithShape="0">
            <a:gsLst>
              <a:gs pos="0">
                <a:schemeClr val="bg1"/>
              </a:gs>
              <a:gs pos="83000">
                <a:schemeClr val="bg1"/>
              </a:gs>
              <a:gs pos="100000">
                <a:schemeClr val="bg1">
                  <a:alpha val="0"/>
                </a:schemeClr>
              </a:gs>
            </a:gsLst>
            <a:lin ang="21594000"/>
          </a:gradFill>
          <a:ln w="9360">
            <a:noFill/>
          </a:ln>
        </p:spPr>
        <p:style>
          <a:lnRef idx="0"/>
          <a:fillRef idx="0"/>
          <a:effectRef idx="0"/>
          <a:fontRef idx="minor"/>
        </p:style>
      </p:sp>
      <p:sp>
        <p:nvSpPr>
          <p:cNvPr id="716" name="CustomShape 4"/>
          <p:cNvSpPr/>
          <p:nvPr/>
        </p:nvSpPr>
        <p:spPr>
          <a:xfrm>
            <a:off x="1219320" y="1752480"/>
            <a:ext cx="6399720" cy="1599120"/>
          </a:xfrm>
          <a:prstGeom prst="roundRect">
            <a:avLst>
              <a:gd name="adj" fmla="val 6082"/>
            </a:avLst>
          </a:prstGeom>
          <a:noFill/>
          <a:ln>
            <a:custDash>
              <a:ds d="400000" sp="300000"/>
            </a:custDash>
            <a:round/>
          </a:ln>
        </p:spPr>
        <p:style>
          <a:lnRef idx="2">
            <a:schemeClr val="accent1"/>
          </a:lnRef>
          <a:fillRef idx="1">
            <a:schemeClr val="lt1"/>
          </a:fillRef>
          <a:effectRef idx="0">
            <a:schemeClr val="accent1"/>
          </a:effectRef>
          <a:fontRef idx="minor"/>
        </p:style>
      </p:sp>
      <p:sp>
        <p:nvSpPr>
          <p:cNvPr id="717" name="CustomShape 5"/>
          <p:cNvSpPr/>
          <p:nvPr/>
        </p:nvSpPr>
        <p:spPr>
          <a:xfrm>
            <a:off x="668520" y="3886200"/>
            <a:ext cx="3811320" cy="3027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i="1" lang="en-GB" sz="1400" spc="-1" strike="noStrike">
                <a:solidFill>
                  <a:srgbClr val="558ed5"/>
                </a:solidFill>
                <a:latin typeface="Arial Narrow"/>
                <a:ea typeface="DejaVu Sans"/>
              </a:rPr>
              <a:t>Регистрирање на кориснички настани</a:t>
            </a:r>
            <a:endParaRPr b="0" lang="en-GB" sz="1400" spc="-1" strike="noStrike">
              <a:latin typeface="Arial"/>
            </a:endParaRPr>
          </a:p>
        </p:txBody>
      </p:sp>
      <p:sp>
        <p:nvSpPr>
          <p:cNvPr id="718" name="CustomShape 6"/>
          <p:cNvSpPr/>
          <p:nvPr/>
        </p:nvSpPr>
        <p:spPr>
          <a:xfrm>
            <a:off x="1219320" y="3886200"/>
            <a:ext cx="6399720" cy="2132640"/>
          </a:xfrm>
          <a:prstGeom prst="roundRect">
            <a:avLst>
              <a:gd name="adj" fmla="val 6082"/>
            </a:avLst>
          </a:prstGeom>
          <a:noFill/>
          <a:ln>
            <a:custDash>
              <a:ds d="400000" sp="300000"/>
            </a:custDash>
            <a:round/>
          </a:ln>
        </p:spPr>
        <p:style>
          <a:lnRef idx="2">
            <a:schemeClr val="accent1"/>
          </a:lnRef>
          <a:fillRef idx="1">
            <a:schemeClr val="lt1"/>
          </a:fillRef>
          <a:effectRef idx="0">
            <a:schemeClr val="accent1"/>
          </a:effectRef>
          <a:fontRef idx="minor"/>
        </p:style>
      </p:sp>
      <p:pic>
        <p:nvPicPr>
          <p:cNvPr id="719" name="Picture 11" descr=""/>
          <p:cNvPicPr/>
          <p:nvPr/>
        </p:nvPicPr>
        <p:blipFill>
          <a:blip r:embed="rId4"/>
          <a:srcRect l="0" t="0" r="27581" b="0"/>
          <a:stretch/>
        </p:blipFill>
        <p:spPr>
          <a:xfrm>
            <a:off x="4480560" y="4150440"/>
            <a:ext cx="3138480" cy="1727640"/>
          </a:xfrm>
          <a:prstGeom prst="rect">
            <a:avLst/>
          </a:prstGeom>
          <a:ln w="9360">
            <a:noFill/>
          </a:ln>
        </p:spPr>
      </p:pic>
    </p:spTree>
  </p:cSld>
  <mc:AlternateContent>
    <mc:Choice Requires="p14">
      <p:transition spd="slow" p14:dur="2000"/>
    </mc:Choice>
    <mc:Fallback>
      <p:transition spd="slow"/>
    </mc:Fallback>
  </mc:AlternateContent>
  <p:timing>
    <p:tnLst>
      <p:par>
        <p:cTn id="239" dur="indefinite" restart="never" nodeType="tmRoot">
          <p:childTnLst>
            <p:seq>
              <p:cTn id="240" dur="indefinite" nodeType="mainSeq">
                <p:childTnLst>
                  <p:par>
                    <p:cTn id="241" fill="hold">
                      <p:stCondLst>
                        <p:cond delay="indefinite"/>
                      </p:stCondLst>
                      <p:childTnLst>
                        <p:par>
                          <p:cTn id="242" fill="hold">
                            <p:stCondLst>
                              <p:cond delay="0"/>
                            </p:stCondLst>
                            <p:childTnLst>
                              <p:par>
                                <p:cTn id="243" nodeType="clickEffect" fill="hold" presetClass="entr" presetID="10">
                                  <p:stCondLst>
                                    <p:cond delay="0"/>
                                  </p:stCondLst>
                                  <p:childTnLst>
                                    <p:set>
                                      <p:cBhvr>
                                        <p:cTn id="244" dur="1" fill="hold">
                                          <p:stCondLst>
                                            <p:cond delay="0"/>
                                          </p:stCondLst>
                                        </p:cTn>
                                        <p:tgtEl>
                                          <p:spTgt spid="713"/>
                                        </p:tgtEl>
                                        <p:attrNameLst>
                                          <p:attrName>style.visibility</p:attrName>
                                        </p:attrNameLst>
                                      </p:cBhvr>
                                      <p:to>
                                        <p:strVal val="visible"/>
                                      </p:to>
                                    </p:set>
                                    <p:animEffect filter="fade" transition="in">
                                      <p:cBhvr additive="repl">
                                        <p:cTn id="245" dur="2000"/>
                                        <p:tgtEl>
                                          <p:spTgt spid="713"/>
                                        </p:tgtEl>
                                      </p:cBhvr>
                                    </p:animEffect>
                                  </p:childTnLst>
                                </p:cTn>
                              </p:par>
                              <p:par>
                                <p:cTn id="246" nodeType="withEffect" fill="hold" presetClass="entr" presetID="10">
                                  <p:stCondLst>
                                    <p:cond delay="0"/>
                                  </p:stCondLst>
                                  <p:childTnLst>
                                    <p:set>
                                      <p:cBhvr>
                                        <p:cTn id="247" dur="1" fill="hold">
                                          <p:stCondLst>
                                            <p:cond delay="0"/>
                                          </p:stCondLst>
                                        </p:cTn>
                                        <p:tgtEl>
                                          <p:spTgt spid="710"/>
                                        </p:tgtEl>
                                        <p:attrNameLst>
                                          <p:attrName>style.visibility</p:attrName>
                                        </p:attrNameLst>
                                      </p:cBhvr>
                                      <p:to>
                                        <p:strVal val="visible"/>
                                      </p:to>
                                    </p:set>
                                    <p:animEffect filter="fade" transition="in">
                                      <p:cBhvr additive="repl">
                                        <p:cTn id="248" dur="2000"/>
                                        <p:tgtEl>
                                          <p:spTgt spid="710"/>
                                        </p:tgtEl>
                                      </p:cBhvr>
                                    </p:animEffect>
                                  </p:childTnLst>
                                </p:cTn>
                              </p:par>
                              <p:par>
                                <p:cTn id="249" nodeType="withEffect" fill="hold" presetClass="entr" presetID="10">
                                  <p:stCondLst>
                                    <p:cond delay="0"/>
                                  </p:stCondLst>
                                  <p:childTnLst>
                                    <p:set>
                                      <p:cBhvr>
                                        <p:cTn id="250" dur="1" fill="hold">
                                          <p:stCondLst>
                                            <p:cond delay="0"/>
                                          </p:stCondLst>
                                        </p:cTn>
                                        <p:tgtEl>
                                          <p:spTgt spid="718"/>
                                        </p:tgtEl>
                                        <p:attrNameLst>
                                          <p:attrName>style.visibility</p:attrName>
                                        </p:attrNameLst>
                                      </p:cBhvr>
                                      <p:to>
                                        <p:strVal val="visible"/>
                                      </p:to>
                                    </p:set>
                                    <p:animEffect filter="fade" transition="in">
                                      <p:cBhvr additive="repl">
                                        <p:cTn id="251" dur="2000"/>
                                        <p:tgtEl>
                                          <p:spTgt spid="718"/>
                                        </p:tgtEl>
                                      </p:cBhvr>
                                    </p:animEffect>
                                  </p:childTnLst>
                                </p:cTn>
                              </p:par>
                              <p:par>
                                <p:cTn id="252" nodeType="withEffect" fill="hold" presetClass="entr" presetID="10">
                                  <p:stCondLst>
                                    <p:cond delay="0"/>
                                  </p:stCondLst>
                                  <p:childTnLst>
                                    <p:set>
                                      <p:cBhvr>
                                        <p:cTn id="253" dur="1" fill="hold">
                                          <p:stCondLst>
                                            <p:cond delay="0"/>
                                          </p:stCondLst>
                                        </p:cTn>
                                        <p:tgtEl>
                                          <p:spTgt spid="717"/>
                                        </p:tgtEl>
                                        <p:attrNameLst>
                                          <p:attrName>style.visibility</p:attrName>
                                        </p:attrNameLst>
                                      </p:cBhvr>
                                      <p:to>
                                        <p:strVal val="visible"/>
                                      </p:to>
                                    </p:set>
                                    <p:animEffect filter="fade" transition="in">
                                      <p:cBhvr additive="repl">
                                        <p:cTn id="254" dur="2000"/>
                                        <p:tgtEl>
                                          <p:spTgt spid="717"/>
                                        </p:tgtEl>
                                      </p:cBhvr>
                                    </p:animEffect>
                                  </p:childTnLst>
                                </p:cTn>
                              </p:par>
                            </p:childTnLst>
                          </p:cTn>
                        </p:par>
                      </p:childTnLst>
                    </p:cTn>
                  </p:par>
                  <p:par>
                    <p:cTn id="255" fill="hold">
                      <p:stCondLst>
                        <p:cond delay="indefinite"/>
                      </p:stCondLst>
                      <p:childTnLst>
                        <p:par>
                          <p:cTn id="256" fill="hold">
                            <p:stCondLst>
                              <p:cond delay="0"/>
                            </p:stCondLst>
                            <p:childTnLst>
                              <p:par>
                                <p:cTn id="257" nodeType="clickEffect" fill="hold" presetClass="entr" presetID="10">
                                  <p:stCondLst>
                                    <p:cond delay="0"/>
                                  </p:stCondLst>
                                  <p:childTnLst>
                                    <p:set>
                                      <p:cBhvr>
                                        <p:cTn id="258" dur="1" fill="hold">
                                          <p:stCondLst>
                                            <p:cond delay="0"/>
                                          </p:stCondLst>
                                        </p:cTn>
                                        <p:tgtEl>
                                          <p:spTgt spid="719"/>
                                        </p:tgtEl>
                                        <p:attrNameLst>
                                          <p:attrName>style.visibility</p:attrName>
                                        </p:attrNameLst>
                                      </p:cBhvr>
                                      <p:to>
                                        <p:strVal val="visible"/>
                                      </p:to>
                                    </p:set>
                                    <p:animEffect filter="fade" transition="in">
                                      <p:cBhvr additive="repl">
                                        <p:cTn id="259" dur="2000"/>
                                        <p:tgtEl>
                                          <p:spTgt spid="7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0"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Што е детерминизам?</a:t>
            </a:r>
            <a:endParaRPr b="0" lang="en-GB" sz="4000" spc="-1" strike="noStrike">
              <a:latin typeface="Arial"/>
            </a:endParaRPr>
          </a:p>
        </p:txBody>
      </p:sp>
      <p:pic>
        <p:nvPicPr>
          <p:cNvPr id="721" name="Picture 4" descr=""/>
          <p:cNvPicPr/>
          <p:nvPr/>
        </p:nvPicPr>
        <p:blipFill>
          <a:blip r:embed="rId1"/>
          <a:stretch/>
        </p:blipFill>
        <p:spPr>
          <a:xfrm>
            <a:off x="1295280" y="1676520"/>
            <a:ext cx="6323400" cy="3280680"/>
          </a:xfrm>
          <a:prstGeom prst="rect">
            <a:avLst/>
          </a:prstGeom>
          <a:ln>
            <a:noFill/>
          </a:ln>
        </p:spPr>
      </p:pic>
      <p:sp>
        <p:nvSpPr>
          <p:cNvPr id="722" name="CustomShape 2"/>
          <p:cNvSpPr/>
          <p:nvPr/>
        </p:nvSpPr>
        <p:spPr>
          <a:xfrm>
            <a:off x="2209680" y="5257800"/>
            <a:ext cx="4570920" cy="146124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GB" sz="1800" spc="-1" strike="noStrike">
                <a:solidFill>
                  <a:srgbClr val="000000"/>
                </a:solidFill>
                <a:latin typeface="Arial Narrow"/>
                <a:ea typeface="DejaVu Sans"/>
              </a:rPr>
              <a:t>Детерминизам:</a:t>
            </a:r>
            <a:r>
              <a:rPr b="0" lang="en-GB" sz="1800" spc="-1" strike="noStrike">
                <a:solidFill>
                  <a:srgbClr val="000000"/>
                </a:solidFill>
                <a:latin typeface="Arial Narrow"/>
                <a:ea typeface="DejaVu Sans"/>
              </a:rPr>
              <a:t> апликација (или критичен настан) кој работи на оперативен систем во реално време може да се дефинира како детерминистички бидејќи може да се гарантира дадена маргина на грешка.</a:t>
            </a:r>
            <a:endParaRPr b="0" lang="en-GB" sz="1800" spc="-1" strike="noStrike">
              <a:latin typeface="Arial"/>
            </a:endParaRPr>
          </a:p>
        </p:txBody>
      </p:sp>
    </p:spTree>
  </p:cSld>
  <mc:AlternateContent>
    <mc:Choice Requires="p14">
      <p:transition spd="slow" p14:dur="2000"/>
    </mc:Choice>
    <mc:Fallback>
      <p:transition spd="slow"/>
    </mc:Fallback>
  </mc:AlternateContent>
  <p:timing>
    <p:tnLst>
      <p:par>
        <p:cTn id="260" dur="indefinite" restart="never" nodeType="tmRoot">
          <p:childTnLst>
            <p:seq>
              <p:cTn id="261"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3" name="CustomShape 1"/>
          <p:cNvSpPr/>
          <p:nvPr/>
        </p:nvSpPr>
        <p:spPr>
          <a:xfrm>
            <a:off x="380880" y="152280"/>
            <a:ext cx="8533440" cy="106560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06699"/>
                </a:solidFill>
                <a:latin typeface="Calibri"/>
                <a:ea typeface="DejaVu Sans"/>
              </a:rPr>
              <a:t>LabVIEW хардвер во реално време</a:t>
            </a:r>
            <a:endParaRPr b="0" lang="en-GB" sz="4000" spc="-1" strike="noStrike">
              <a:latin typeface="Arial"/>
            </a:endParaRPr>
          </a:p>
        </p:txBody>
      </p:sp>
      <p:sp>
        <p:nvSpPr>
          <p:cNvPr id="724" name="CustomShape 2"/>
          <p:cNvSpPr/>
          <p:nvPr/>
        </p:nvSpPr>
        <p:spPr>
          <a:xfrm>
            <a:off x="7467480" y="3733920"/>
            <a:ext cx="1599120" cy="302760"/>
          </a:xfrm>
          <a:prstGeom prst="rect">
            <a:avLst/>
          </a:prstGeom>
          <a:noFill/>
          <a:ln w="57240">
            <a:noFill/>
          </a:ln>
        </p:spPr>
        <p:style>
          <a:lnRef idx="0"/>
          <a:fillRef idx="0"/>
          <a:effectRef idx="0"/>
          <a:fontRef idx="minor"/>
        </p:style>
        <p:txBody>
          <a:bodyPr lIns="90000" rIns="90000" tIns="45000" bIns="45000">
            <a:spAutoFit/>
          </a:bodyPr>
          <a:p>
            <a:pPr algn="ctr">
              <a:lnSpc>
                <a:spcPct val="100000"/>
              </a:lnSpc>
              <a:spcBef>
                <a:spcPts val="700"/>
              </a:spcBef>
            </a:pPr>
            <a:r>
              <a:rPr b="0" lang="en-GB" sz="1400" spc="-1" strike="noStrike">
                <a:solidFill>
                  <a:srgbClr val="000000"/>
                </a:solidFill>
                <a:latin typeface="Arial"/>
                <a:ea typeface="DejaVu Sans"/>
              </a:rPr>
              <a:t>Single-Board RIO</a:t>
            </a:r>
            <a:endParaRPr b="0" lang="en-GB" sz="1400" spc="-1" strike="noStrike">
              <a:latin typeface="Arial"/>
            </a:endParaRPr>
          </a:p>
        </p:txBody>
      </p:sp>
      <p:pic>
        <p:nvPicPr>
          <p:cNvPr id="725" name="Picture 10" descr=""/>
          <p:cNvPicPr/>
          <p:nvPr/>
        </p:nvPicPr>
        <p:blipFill>
          <a:blip r:embed="rId1"/>
          <a:stretch/>
        </p:blipFill>
        <p:spPr>
          <a:xfrm>
            <a:off x="1928880" y="4191120"/>
            <a:ext cx="1880280" cy="1371960"/>
          </a:xfrm>
          <a:prstGeom prst="rect">
            <a:avLst/>
          </a:prstGeom>
          <a:ln>
            <a:noFill/>
          </a:ln>
        </p:spPr>
      </p:pic>
      <p:sp>
        <p:nvSpPr>
          <p:cNvPr id="726" name="CustomShape 3"/>
          <p:cNvSpPr/>
          <p:nvPr/>
        </p:nvSpPr>
        <p:spPr>
          <a:xfrm>
            <a:off x="2257560" y="3733920"/>
            <a:ext cx="1218240" cy="302760"/>
          </a:xfrm>
          <a:prstGeom prst="rect">
            <a:avLst/>
          </a:prstGeom>
          <a:noFill/>
          <a:ln w="57240">
            <a:noFill/>
          </a:ln>
        </p:spPr>
        <p:style>
          <a:lnRef idx="0"/>
          <a:fillRef idx="0"/>
          <a:effectRef idx="0"/>
          <a:fontRef idx="minor"/>
        </p:style>
        <p:txBody>
          <a:bodyPr lIns="90000" rIns="90000" tIns="45000" bIns="45000">
            <a:spAutoFit/>
          </a:bodyPr>
          <a:p>
            <a:pPr algn="ctr">
              <a:lnSpc>
                <a:spcPct val="100000"/>
              </a:lnSpc>
              <a:spcBef>
                <a:spcPts val="700"/>
              </a:spcBef>
            </a:pPr>
            <a:r>
              <a:rPr b="0" lang="en-GB" sz="1400" spc="-1" strike="noStrike">
                <a:solidFill>
                  <a:srgbClr val="000000"/>
                </a:solidFill>
                <a:latin typeface="Arial"/>
                <a:ea typeface="DejaVu Sans"/>
              </a:rPr>
              <a:t>PXI </a:t>
            </a:r>
            <a:endParaRPr b="0" lang="en-GB" sz="1400" spc="-1" strike="noStrike">
              <a:latin typeface="Arial"/>
            </a:endParaRPr>
          </a:p>
        </p:txBody>
      </p:sp>
      <p:pic>
        <p:nvPicPr>
          <p:cNvPr id="727" name="Picture 16" descr=""/>
          <p:cNvPicPr/>
          <p:nvPr/>
        </p:nvPicPr>
        <p:blipFill>
          <a:blip r:embed="rId2"/>
          <a:stretch/>
        </p:blipFill>
        <p:spPr>
          <a:xfrm>
            <a:off x="4341960" y="4191120"/>
            <a:ext cx="991080" cy="1511640"/>
          </a:xfrm>
          <a:prstGeom prst="rect">
            <a:avLst/>
          </a:prstGeom>
          <a:ln w="9360">
            <a:noFill/>
          </a:ln>
        </p:spPr>
      </p:pic>
      <p:sp>
        <p:nvSpPr>
          <p:cNvPr id="728" name="CustomShape 4"/>
          <p:cNvSpPr/>
          <p:nvPr/>
        </p:nvSpPr>
        <p:spPr>
          <a:xfrm>
            <a:off x="3657600" y="3733920"/>
            <a:ext cx="2132640" cy="302760"/>
          </a:xfrm>
          <a:prstGeom prst="rect">
            <a:avLst/>
          </a:prstGeom>
          <a:noFill/>
          <a:ln w="57240">
            <a:noFill/>
          </a:ln>
        </p:spPr>
        <p:style>
          <a:lnRef idx="0"/>
          <a:fillRef idx="0"/>
          <a:effectRef idx="0"/>
          <a:fontRef idx="minor"/>
        </p:style>
        <p:txBody>
          <a:bodyPr lIns="90000" rIns="90000" tIns="45000" bIns="45000">
            <a:spAutoFit/>
          </a:bodyPr>
          <a:p>
            <a:pPr algn="ctr">
              <a:lnSpc>
                <a:spcPct val="100000"/>
              </a:lnSpc>
              <a:spcBef>
                <a:spcPts val="700"/>
              </a:spcBef>
            </a:pPr>
            <a:r>
              <a:rPr b="0" lang="en-GB" sz="1400" spc="-1" strike="noStrike">
                <a:solidFill>
                  <a:srgbClr val="000000"/>
                </a:solidFill>
                <a:latin typeface="Arial"/>
                <a:ea typeface="DejaVu Sans"/>
              </a:rPr>
              <a:t>Desktop or Industrial PC</a:t>
            </a:r>
            <a:endParaRPr b="0" lang="en-GB" sz="1400" spc="-1" strike="noStrike">
              <a:latin typeface="Arial"/>
            </a:endParaRPr>
          </a:p>
        </p:txBody>
      </p:sp>
      <p:grpSp>
        <p:nvGrpSpPr>
          <p:cNvPr id="729" name="Group 5"/>
          <p:cNvGrpSpPr/>
          <p:nvPr/>
        </p:nvGrpSpPr>
        <p:grpSpPr>
          <a:xfrm>
            <a:off x="3733920" y="1220760"/>
            <a:ext cx="1904040" cy="1603080"/>
            <a:chOff x="3733920" y="1220760"/>
            <a:chExt cx="1904040" cy="1603080"/>
          </a:xfrm>
        </p:grpSpPr>
        <p:pic>
          <p:nvPicPr>
            <p:cNvPr id="730" name="Picture 19" descr=""/>
            <p:cNvPicPr/>
            <p:nvPr/>
          </p:nvPicPr>
          <p:blipFill>
            <a:blip r:embed="rId3"/>
            <a:stretch/>
          </p:blipFill>
          <p:spPr>
            <a:xfrm>
              <a:off x="4006800" y="1220760"/>
              <a:ext cx="1478520" cy="1527840"/>
            </a:xfrm>
            <a:prstGeom prst="rect">
              <a:avLst/>
            </a:prstGeom>
            <a:ln>
              <a:noFill/>
            </a:ln>
          </p:spPr>
        </p:pic>
        <p:sp>
          <p:nvSpPr>
            <p:cNvPr id="731" name="CustomShape 6"/>
            <p:cNvSpPr/>
            <p:nvPr/>
          </p:nvSpPr>
          <p:spPr>
            <a:xfrm>
              <a:off x="3733920" y="2521080"/>
              <a:ext cx="1904040" cy="302760"/>
            </a:xfrm>
            <a:prstGeom prst="rect">
              <a:avLst/>
            </a:prstGeom>
            <a:noFill/>
            <a:ln w="57240">
              <a:noFill/>
            </a:ln>
          </p:spPr>
          <p:style>
            <a:lnRef idx="0"/>
            <a:fillRef idx="0"/>
            <a:effectRef idx="0"/>
            <a:fontRef idx="minor"/>
          </p:style>
          <p:txBody>
            <a:bodyPr lIns="90000" rIns="90000" tIns="45000" bIns="45000">
              <a:spAutoFit/>
            </a:bodyPr>
            <a:p>
              <a:pPr algn="ctr">
                <a:lnSpc>
                  <a:spcPct val="100000"/>
                </a:lnSpc>
                <a:spcBef>
                  <a:spcPts val="700"/>
                </a:spcBef>
              </a:pPr>
              <a:r>
                <a:rPr b="0" lang="en-GB" sz="1400" spc="-1" strike="noStrike">
                  <a:solidFill>
                    <a:srgbClr val="000000"/>
                  </a:solidFill>
                  <a:latin typeface="Arial"/>
                  <a:ea typeface="DejaVu Sans"/>
                </a:rPr>
                <a:t>LabVIEW Real-Time</a:t>
              </a:r>
              <a:endParaRPr b="0" lang="en-GB" sz="1400" spc="-1" strike="noStrike">
                <a:latin typeface="Arial"/>
              </a:endParaRPr>
            </a:p>
          </p:txBody>
        </p:sp>
      </p:grpSp>
      <p:pic>
        <p:nvPicPr>
          <p:cNvPr id="732" name="Picture 22" descr=""/>
          <p:cNvPicPr/>
          <p:nvPr/>
        </p:nvPicPr>
        <p:blipFill>
          <a:blip r:embed="rId4"/>
          <a:stretch/>
        </p:blipFill>
        <p:spPr>
          <a:xfrm>
            <a:off x="457200" y="4343400"/>
            <a:ext cx="989640" cy="619560"/>
          </a:xfrm>
          <a:prstGeom prst="rect">
            <a:avLst/>
          </a:prstGeom>
          <a:ln w="44280">
            <a:noFill/>
          </a:ln>
        </p:spPr>
      </p:pic>
      <p:sp>
        <p:nvSpPr>
          <p:cNvPr id="733" name="CustomShape 7"/>
          <p:cNvSpPr/>
          <p:nvPr/>
        </p:nvSpPr>
        <p:spPr>
          <a:xfrm>
            <a:off x="380880" y="3733920"/>
            <a:ext cx="1218240" cy="302760"/>
          </a:xfrm>
          <a:prstGeom prst="rect">
            <a:avLst/>
          </a:prstGeom>
          <a:noFill/>
          <a:ln w="57240">
            <a:noFill/>
          </a:ln>
        </p:spPr>
        <p:style>
          <a:lnRef idx="0"/>
          <a:fillRef idx="0"/>
          <a:effectRef idx="0"/>
          <a:fontRef idx="minor"/>
        </p:style>
        <p:txBody>
          <a:bodyPr lIns="90000" rIns="90000" tIns="45000" bIns="45000">
            <a:spAutoFit/>
          </a:bodyPr>
          <a:p>
            <a:pPr algn="ctr">
              <a:lnSpc>
                <a:spcPct val="100000"/>
              </a:lnSpc>
              <a:spcBef>
                <a:spcPts val="700"/>
              </a:spcBef>
            </a:pPr>
            <a:r>
              <a:rPr b="0" lang="en-GB" sz="1400" spc="-1" strike="noStrike">
                <a:solidFill>
                  <a:srgbClr val="000000"/>
                </a:solidFill>
                <a:latin typeface="Arial"/>
                <a:ea typeface="DejaVu Sans"/>
              </a:rPr>
              <a:t>CompactRIO</a:t>
            </a:r>
            <a:endParaRPr b="0" lang="en-GB" sz="1400" spc="-1" strike="noStrike">
              <a:latin typeface="Arial"/>
            </a:endParaRPr>
          </a:p>
        </p:txBody>
      </p:sp>
      <p:sp>
        <p:nvSpPr>
          <p:cNvPr id="734" name="Line 8"/>
          <p:cNvSpPr/>
          <p:nvPr/>
        </p:nvSpPr>
        <p:spPr>
          <a:xfrm>
            <a:off x="914400" y="3201840"/>
            <a:ext cx="7391160" cy="360"/>
          </a:xfrm>
          <a:prstGeom prst="line">
            <a:avLst/>
          </a:prstGeom>
          <a:ln w="28440">
            <a:solidFill>
              <a:srgbClr val="808080"/>
            </a:solidFill>
            <a:round/>
          </a:ln>
        </p:spPr>
        <p:style>
          <a:lnRef idx="0"/>
          <a:fillRef idx="0"/>
          <a:effectRef idx="0"/>
          <a:fontRef idx="minor"/>
        </p:style>
      </p:sp>
      <p:sp>
        <p:nvSpPr>
          <p:cNvPr id="735" name="Line 9"/>
          <p:cNvSpPr/>
          <p:nvPr/>
        </p:nvSpPr>
        <p:spPr>
          <a:xfrm flipV="1">
            <a:off x="4724280" y="2896920"/>
            <a:ext cx="360" cy="304920"/>
          </a:xfrm>
          <a:prstGeom prst="line">
            <a:avLst/>
          </a:prstGeom>
          <a:ln w="28440">
            <a:solidFill>
              <a:srgbClr val="808080"/>
            </a:solidFill>
            <a:round/>
          </a:ln>
        </p:spPr>
        <p:style>
          <a:lnRef idx="0"/>
          <a:fillRef idx="0"/>
          <a:effectRef idx="0"/>
          <a:fontRef idx="minor"/>
        </p:style>
      </p:sp>
      <p:sp>
        <p:nvSpPr>
          <p:cNvPr id="736" name="Line 10"/>
          <p:cNvSpPr/>
          <p:nvPr/>
        </p:nvSpPr>
        <p:spPr>
          <a:xfrm flipV="1">
            <a:off x="928440" y="3201840"/>
            <a:ext cx="360" cy="457200"/>
          </a:xfrm>
          <a:prstGeom prst="line">
            <a:avLst/>
          </a:prstGeom>
          <a:ln w="28440">
            <a:solidFill>
              <a:srgbClr val="808080"/>
            </a:solidFill>
            <a:round/>
            <a:headEnd len="lg" type="stealth" w="lg"/>
          </a:ln>
        </p:spPr>
        <p:style>
          <a:lnRef idx="0"/>
          <a:fillRef idx="0"/>
          <a:effectRef idx="0"/>
          <a:fontRef idx="minor"/>
        </p:style>
      </p:sp>
      <p:sp>
        <p:nvSpPr>
          <p:cNvPr id="737" name="Line 11"/>
          <p:cNvSpPr/>
          <p:nvPr/>
        </p:nvSpPr>
        <p:spPr>
          <a:xfrm flipV="1">
            <a:off x="2895480" y="3200400"/>
            <a:ext cx="360" cy="457200"/>
          </a:xfrm>
          <a:prstGeom prst="line">
            <a:avLst/>
          </a:prstGeom>
          <a:ln w="28440">
            <a:solidFill>
              <a:srgbClr val="808080"/>
            </a:solidFill>
            <a:round/>
            <a:headEnd len="lg" type="stealth" w="lg"/>
          </a:ln>
        </p:spPr>
        <p:style>
          <a:lnRef idx="0"/>
          <a:fillRef idx="0"/>
          <a:effectRef idx="0"/>
          <a:fontRef idx="minor"/>
        </p:style>
      </p:sp>
      <p:sp>
        <p:nvSpPr>
          <p:cNvPr id="738" name="Line 12"/>
          <p:cNvSpPr/>
          <p:nvPr/>
        </p:nvSpPr>
        <p:spPr>
          <a:xfrm flipV="1">
            <a:off x="4724280" y="3200400"/>
            <a:ext cx="360" cy="457200"/>
          </a:xfrm>
          <a:prstGeom prst="line">
            <a:avLst/>
          </a:prstGeom>
          <a:ln w="28440">
            <a:solidFill>
              <a:srgbClr val="808080"/>
            </a:solidFill>
            <a:round/>
            <a:headEnd len="lg" type="stealth" w="lg"/>
          </a:ln>
        </p:spPr>
        <p:style>
          <a:lnRef idx="0"/>
          <a:fillRef idx="0"/>
          <a:effectRef idx="0"/>
          <a:fontRef idx="minor"/>
        </p:style>
      </p:sp>
      <p:sp>
        <p:nvSpPr>
          <p:cNvPr id="739" name="Line 13"/>
          <p:cNvSpPr/>
          <p:nvPr/>
        </p:nvSpPr>
        <p:spPr>
          <a:xfrm flipV="1">
            <a:off x="6553080" y="3201840"/>
            <a:ext cx="360" cy="457200"/>
          </a:xfrm>
          <a:prstGeom prst="line">
            <a:avLst/>
          </a:prstGeom>
          <a:ln w="28440">
            <a:solidFill>
              <a:srgbClr val="808080"/>
            </a:solidFill>
            <a:round/>
            <a:headEnd len="lg" type="stealth" w="lg"/>
          </a:ln>
        </p:spPr>
        <p:style>
          <a:lnRef idx="0"/>
          <a:fillRef idx="0"/>
          <a:effectRef idx="0"/>
          <a:fontRef idx="minor"/>
        </p:style>
      </p:sp>
      <p:sp>
        <p:nvSpPr>
          <p:cNvPr id="740" name="Line 14"/>
          <p:cNvSpPr/>
          <p:nvPr/>
        </p:nvSpPr>
        <p:spPr>
          <a:xfrm flipV="1">
            <a:off x="8305560" y="3201840"/>
            <a:ext cx="360" cy="457200"/>
          </a:xfrm>
          <a:prstGeom prst="line">
            <a:avLst/>
          </a:prstGeom>
          <a:ln w="28440">
            <a:solidFill>
              <a:srgbClr val="808080"/>
            </a:solidFill>
            <a:round/>
            <a:headEnd len="lg" type="stealth" w="lg"/>
          </a:ln>
        </p:spPr>
        <p:style>
          <a:lnRef idx="0"/>
          <a:fillRef idx="0"/>
          <a:effectRef idx="0"/>
          <a:fontRef idx="minor"/>
        </p:style>
      </p:sp>
      <p:pic>
        <p:nvPicPr>
          <p:cNvPr id="741" name="Picture 5" descr=""/>
          <p:cNvPicPr/>
          <p:nvPr/>
        </p:nvPicPr>
        <p:blipFill>
          <a:blip r:embed="rId5"/>
          <a:srcRect l="11024" t="7268" r="11728" b="5464"/>
          <a:stretch/>
        </p:blipFill>
        <p:spPr>
          <a:xfrm>
            <a:off x="6140520" y="4191120"/>
            <a:ext cx="887760" cy="761040"/>
          </a:xfrm>
          <a:prstGeom prst="rect">
            <a:avLst/>
          </a:prstGeom>
          <a:ln w="9360">
            <a:noFill/>
          </a:ln>
        </p:spPr>
      </p:pic>
      <p:sp>
        <p:nvSpPr>
          <p:cNvPr id="742" name="CustomShape 15"/>
          <p:cNvSpPr/>
          <p:nvPr/>
        </p:nvSpPr>
        <p:spPr>
          <a:xfrm>
            <a:off x="5867280" y="3733920"/>
            <a:ext cx="1522800" cy="30276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1400" spc="-1" strike="noStrike">
                <a:solidFill>
                  <a:srgbClr val="000000"/>
                </a:solidFill>
                <a:latin typeface="Arial"/>
                <a:ea typeface="DejaVu Sans"/>
              </a:rPr>
              <a:t>Vision Systems</a:t>
            </a:r>
            <a:endParaRPr b="0" lang="en-GB" sz="1400" spc="-1" strike="noStrike">
              <a:latin typeface="Arial"/>
            </a:endParaRPr>
          </a:p>
        </p:txBody>
      </p:sp>
      <p:pic>
        <p:nvPicPr>
          <p:cNvPr id="743" name="Picture 5" descr=""/>
          <p:cNvPicPr/>
          <p:nvPr/>
        </p:nvPicPr>
        <p:blipFill>
          <a:blip r:embed="rId6"/>
          <a:stretch/>
        </p:blipFill>
        <p:spPr>
          <a:xfrm>
            <a:off x="7770960" y="4191120"/>
            <a:ext cx="990720" cy="770400"/>
          </a:xfrm>
          <a:prstGeom prst="rect">
            <a:avLst/>
          </a:prstGeom>
          <a:ln>
            <a:noFill/>
          </a:ln>
        </p:spPr>
      </p:pic>
    </p:spTree>
  </p:cSld>
  <mc:AlternateContent>
    <mc:Choice Requires="p14">
      <p:transition spd="slow" p14:dur="2000"/>
    </mc:Choice>
    <mc:Fallback>
      <p:transition spd="slow"/>
    </mc:Fallback>
  </mc:AlternateContent>
  <p:timing>
    <p:tnLst>
      <p:par>
        <p:cTn id="262" dur="indefinite" restart="never" nodeType="tmRoot">
          <p:childTnLst>
            <p:seq>
              <p:cTn id="263"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CustomShape 1"/>
          <p:cNvSpPr/>
          <p:nvPr/>
        </p:nvSpPr>
        <p:spPr>
          <a:xfrm>
            <a:off x="457200" y="1752480"/>
            <a:ext cx="2665800" cy="4342320"/>
          </a:xfrm>
          <a:prstGeom prst="roundRect">
            <a:avLst>
              <a:gd name="adj" fmla="val 16667"/>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sp>
      <p:sp>
        <p:nvSpPr>
          <p:cNvPr id="439" name="CustomShape 2"/>
          <p:cNvSpPr/>
          <p:nvPr/>
        </p:nvSpPr>
        <p:spPr>
          <a:xfrm>
            <a:off x="3200400" y="1752480"/>
            <a:ext cx="2665800" cy="4342320"/>
          </a:xfrm>
          <a:prstGeom prst="roundRect">
            <a:avLst>
              <a:gd name="adj" fmla="val 16667"/>
            </a:avLst>
          </a:prstGeom>
          <a:ln>
            <a:solidFill>
              <a:srgbClr val="f59240"/>
            </a:solidFill>
            <a:round/>
          </a:ln>
          <a:effectLst>
            <a:outerShdw blurRad="40000" dir="5400000" dist="20160" rotWithShape="0">
              <a:srgbClr val="000000">
                <a:alpha val="38000"/>
              </a:srgbClr>
            </a:outerShdw>
          </a:effectLst>
        </p:spPr>
        <p:style>
          <a:lnRef idx="1">
            <a:schemeClr val="accent6"/>
          </a:lnRef>
          <a:fillRef idx="2">
            <a:schemeClr val="accent6"/>
          </a:fillRef>
          <a:effectRef idx="1">
            <a:schemeClr val="accent6"/>
          </a:effectRef>
          <a:fontRef idx="minor"/>
        </p:style>
      </p:sp>
      <p:sp>
        <p:nvSpPr>
          <p:cNvPr id="440" name="CustomShape 3"/>
          <p:cNvSpPr/>
          <p:nvPr/>
        </p:nvSpPr>
        <p:spPr>
          <a:xfrm>
            <a:off x="5943600" y="1752480"/>
            <a:ext cx="2665800" cy="4342320"/>
          </a:xfrm>
          <a:prstGeom prst="roundRect">
            <a:avLst>
              <a:gd name="adj" fmla="val 16667"/>
            </a:avLst>
          </a:prstGeom>
          <a:ln>
            <a:solidFill>
              <a:srgbClr val="4a7ebb"/>
            </a:solidFill>
            <a:round/>
          </a:ln>
          <a:effectLst>
            <a:outerShdw blurRad="40000" dir="5400000" dist="2016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441" name="CustomShape 4"/>
          <p:cNvSpPr/>
          <p:nvPr/>
        </p:nvSpPr>
        <p:spPr>
          <a:xfrm>
            <a:off x="609480" y="1905120"/>
            <a:ext cx="2361240" cy="1904040"/>
          </a:xfrm>
          <a:prstGeom prst="roundRect">
            <a:avLst>
              <a:gd name="adj" fmla="val 16667"/>
            </a:avLst>
          </a:prstGeom>
          <a:noFill/>
          <a:ln w="19080">
            <a:solidFill>
              <a:srgbClr val="ff0000"/>
            </a:solidFill>
            <a:custDash>
              <a:ds d="100000" sp="100000"/>
            </a:custDash>
            <a:round/>
          </a:ln>
        </p:spPr>
        <p:style>
          <a:lnRef idx="2">
            <a:schemeClr val="accent1"/>
          </a:lnRef>
          <a:fillRef idx="1">
            <a:schemeClr val="lt1"/>
          </a:fillRef>
          <a:effectRef idx="0">
            <a:schemeClr val="accent1"/>
          </a:effectRef>
          <a:fontRef idx="minor"/>
        </p:style>
      </p:sp>
      <p:sp>
        <p:nvSpPr>
          <p:cNvPr id="442" name="CustomShape 5"/>
          <p:cNvSpPr/>
          <p:nvPr/>
        </p:nvSpPr>
        <p:spPr>
          <a:xfrm>
            <a:off x="609480" y="3962520"/>
            <a:ext cx="2361240" cy="1904040"/>
          </a:xfrm>
          <a:prstGeom prst="roundRect">
            <a:avLst>
              <a:gd name="adj" fmla="val 16667"/>
            </a:avLst>
          </a:prstGeom>
          <a:noFill/>
          <a:ln w="19080">
            <a:solidFill>
              <a:srgbClr val="ff0000"/>
            </a:solidFill>
            <a:custDash>
              <a:ds d="100000" sp="100000"/>
            </a:custDash>
            <a:round/>
          </a:ln>
        </p:spPr>
        <p:style>
          <a:lnRef idx="2">
            <a:schemeClr val="accent1"/>
          </a:lnRef>
          <a:fillRef idx="1">
            <a:schemeClr val="lt1"/>
          </a:fillRef>
          <a:effectRef idx="0">
            <a:schemeClr val="accent1"/>
          </a:effectRef>
          <a:fontRef idx="minor"/>
        </p:style>
      </p:sp>
      <p:sp>
        <p:nvSpPr>
          <p:cNvPr id="443" name="CustomShape 6"/>
          <p:cNvSpPr/>
          <p:nvPr/>
        </p:nvSpPr>
        <p:spPr>
          <a:xfrm>
            <a:off x="685800" y="2743200"/>
            <a:ext cx="2208600" cy="2284920"/>
          </a:xfrm>
          <a:prstGeom prst="circularArrow">
            <a:avLst>
              <a:gd name="adj1" fmla="val 12500"/>
              <a:gd name="adj2" fmla="val 1142319"/>
              <a:gd name="adj3" fmla="val 20457681"/>
              <a:gd name="adj4" fmla="val 3319472"/>
              <a:gd name="adj5" fmla="val 12500"/>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sp>
      <p:sp>
        <p:nvSpPr>
          <p:cNvPr id="444" name="CustomShape 7"/>
          <p:cNvSpPr/>
          <p:nvPr/>
        </p:nvSpPr>
        <p:spPr>
          <a:xfrm>
            <a:off x="3352680" y="1905120"/>
            <a:ext cx="2361240" cy="1904040"/>
          </a:xfrm>
          <a:prstGeom prst="roundRect">
            <a:avLst>
              <a:gd name="adj" fmla="val 16667"/>
            </a:avLst>
          </a:prstGeom>
          <a:noFill/>
          <a:ln w="19080">
            <a:solidFill>
              <a:srgbClr val="ff0000"/>
            </a:solidFill>
            <a:custDash>
              <a:ds d="100000" sp="100000"/>
            </a:custDash>
            <a:round/>
          </a:ln>
        </p:spPr>
        <p:style>
          <a:lnRef idx="2">
            <a:schemeClr val="accent1"/>
          </a:lnRef>
          <a:fillRef idx="1">
            <a:schemeClr val="lt1"/>
          </a:fillRef>
          <a:effectRef idx="0">
            <a:schemeClr val="accent1"/>
          </a:effectRef>
          <a:fontRef idx="minor"/>
        </p:style>
      </p:sp>
      <p:sp>
        <p:nvSpPr>
          <p:cNvPr id="445" name="CustomShape 8"/>
          <p:cNvSpPr/>
          <p:nvPr/>
        </p:nvSpPr>
        <p:spPr>
          <a:xfrm>
            <a:off x="3352680" y="3962520"/>
            <a:ext cx="2361240" cy="1904040"/>
          </a:xfrm>
          <a:prstGeom prst="roundRect">
            <a:avLst>
              <a:gd name="adj" fmla="val 16667"/>
            </a:avLst>
          </a:prstGeom>
          <a:noFill/>
          <a:ln w="19080">
            <a:solidFill>
              <a:srgbClr val="ff0000"/>
            </a:solidFill>
            <a:custDash>
              <a:ds d="100000" sp="100000"/>
            </a:custDash>
            <a:round/>
          </a:ln>
        </p:spPr>
        <p:style>
          <a:lnRef idx="2">
            <a:schemeClr val="accent1"/>
          </a:lnRef>
          <a:fillRef idx="1">
            <a:schemeClr val="lt1"/>
          </a:fillRef>
          <a:effectRef idx="0">
            <a:schemeClr val="accent1"/>
          </a:effectRef>
          <a:fontRef idx="minor"/>
        </p:style>
      </p:sp>
      <p:sp>
        <p:nvSpPr>
          <p:cNvPr id="446" name="CustomShape 9"/>
          <p:cNvSpPr/>
          <p:nvPr/>
        </p:nvSpPr>
        <p:spPr>
          <a:xfrm>
            <a:off x="6095880" y="3962520"/>
            <a:ext cx="2361240" cy="1904040"/>
          </a:xfrm>
          <a:prstGeom prst="roundRect">
            <a:avLst>
              <a:gd name="adj" fmla="val 16667"/>
            </a:avLst>
          </a:prstGeom>
          <a:noFill/>
          <a:ln w="19080">
            <a:solidFill>
              <a:srgbClr val="ff0000"/>
            </a:solidFill>
            <a:custDash>
              <a:ds d="100000" sp="100000"/>
            </a:custDash>
            <a:round/>
          </a:ln>
        </p:spPr>
        <p:style>
          <a:lnRef idx="2">
            <a:schemeClr val="accent1"/>
          </a:lnRef>
          <a:fillRef idx="1">
            <a:schemeClr val="lt1"/>
          </a:fillRef>
          <a:effectRef idx="0">
            <a:schemeClr val="accent1"/>
          </a:effectRef>
          <a:fontRef idx="minor"/>
        </p:style>
      </p:sp>
      <p:sp>
        <p:nvSpPr>
          <p:cNvPr id="447" name="CustomShape 10"/>
          <p:cNvSpPr/>
          <p:nvPr/>
        </p:nvSpPr>
        <p:spPr>
          <a:xfrm>
            <a:off x="6095880" y="1905120"/>
            <a:ext cx="2361240" cy="1904040"/>
          </a:xfrm>
          <a:prstGeom prst="roundRect">
            <a:avLst>
              <a:gd name="adj" fmla="val 16667"/>
            </a:avLst>
          </a:prstGeom>
          <a:noFill/>
          <a:ln w="19080">
            <a:solidFill>
              <a:srgbClr val="ff0000"/>
            </a:solidFill>
            <a:custDash>
              <a:ds d="100000" sp="100000"/>
            </a:custDash>
            <a:round/>
          </a:ln>
        </p:spPr>
        <p:style>
          <a:lnRef idx="2">
            <a:schemeClr val="accent1"/>
          </a:lnRef>
          <a:fillRef idx="1">
            <a:schemeClr val="lt1"/>
          </a:fillRef>
          <a:effectRef idx="0">
            <a:schemeClr val="accent1"/>
          </a:effectRef>
          <a:fontRef idx="minor"/>
        </p:style>
      </p:sp>
      <p:sp>
        <p:nvSpPr>
          <p:cNvPr id="448" name="CustomShape 11"/>
          <p:cNvSpPr/>
          <p:nvPr/>
        </p:nvSpPr>
        <p:spPr>
          <a:xfrm>
            <a:off x="3352680" y="2743200"/>
            <a:ext cx="2208600" cy="2284920"/>
          </a:xfrm>
          <a:prstGeom prst="circularArrow">
            <a:avLst>
              <a:gd name="adj1" fmla="val 12500"/>
              <a:gd name="adj2" fmla="val 1142319"/>
              <a:gd name="adj3" fmla="val 20457681"/>
              <a:gd name="adj4" fmla="val 3319472"/>
              <a:gd name="adj5" fmla="val 12500"/>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sp>
      <p:sp>
        <p:nvSpPr>
          <p:cNvPr id="449" name="CustomShape 12"/>
          <p:cNvSpPr/>
          <p:nvPr/>
        </p:nvSpPr>
        <p:spPr>
          <a:xfrm>
            <a:off x="6172200" y="2819520"/>
            <a:ext cx="2208600" cy="2284920"/>
          </a:xfrm>
          <a:prstGeom prst="circularArrow">
            <a:avLst>
              <a:gd name="adj1" fmla="val 12500"/>
              <a:gd name="adj2" fmla="val 1142319"/>
              <a:gd name="adj3" fmla="val 20457681"/>
              <a:gd name="adj4" fmla="val 3319472"/>
              <a:gd name="adj5" fmla="val 12500"/>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sp>
      <p:sp>
        <p:nvSpPr>
          <p:cNvPr id="450" name="CustomShape 13"/>
          <p:cNvSpPr/>
          <p:nvPr/>
        </p:nvSpPr>
        <p:spPr>
          <a:xfrm rot="5400000">
            <a:off x="2858400" y="2171520"/>
            <a:ext cx="684720" cy="761040"/>
          </a:xfrm>
          <a:prstGeom prst="upArrow">
            <a:avLst>
              <a:gd name="adj1" fmla="val 50000"/>
              <a:gd name="adj2" fmla="val 50000"/>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sp>
      <p:sp>
        <p:nvSpPr>
          <p:cNvPr id="451" name="CustomShape 14"/>
          <p:cNvSpPr/>
          <p:nvPr/>
        </p:nvSpPr>
        <p:spPr>
          <a:xfrm rot="5400000">
            <a:off x="5677920" y="2171520"/>
            <a:ext cx="684720" cy="761040"/>
          </a:xfrm>
          <a:prstGeom prst="upArrow">
            <a:avLst>
              <a:gd name="adj1" fmla="val 50000"/>
              <a:gd name="adj2" fmla="val 50000"/>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sp>
      <p:sp>
        <p:nvSpPr>
          <p:cNvPr id="452" name="CustomShape 15"/>
          <p:cNvSpPr/>
          <p:nvPr/>
        </p:nvSpPr>
        <p:spPr>
          <a:xfrm rot="16200000">
            <a:off x="5600880" y="4992120"/>
            <a:ext cx="684720" cy="761040"/>
          </a:xfrm>
          <a:prstGeom prst="upArrow">
            <a:avLst>
              <a:gd name="adj1" fmla="val 50000"/>
              <a:gd name="adj2" fmla="val 50000"/>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sp>
      <p:sp>
        <p:nvSpPr>
          <p:cNvPr id="453" name="CustomShape 16"/>
          <p:cNvSpPr/>
          <p:nvPr/>
        </p:nvSpPr>
        <p:spPr>
          <a:xfrm rot="16200000">
            <a:off x="2705040" y="4992120"/>
            <a:ext cx="684720" cy="761040"/>
          </a:xfrm>
          <a:prstGeom prst="upArrow">
            <a:avLst>
              <a:gd name="adj1" fmla="val 50000"/>
              <a:gd name="adj2" fmla="val 50000"/>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sp>
      <p:sp>
        <p:nvSpPr>
          <p:cNvPr id="454" name="CustomShape 17"/>
          <p:cNvSpPr/>
          <p:nvPr/>
        </p:nvSpPr>
        <p:spPr>
          <a:xfrm>
            <a:off x="609480" y="1143000"/>
            <a:ext cx="2437200" cy="5162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2800" spc="-1" strike="noStrike">
                <a:solidFill>
                  <a:srgbClr val="000000"/>
                </a:solidFill>
                <a:latin typeface="Arial Narrow"/>
                <a:ea typeface="DejaVu Sans"/>
              </a:rPr>
              <a:t>Windows</a:t>
            </a:r>
            <a:endParaRPr b="0" lang="en-GB" sz="2800" spc="-1" strike="noStrike">
              <a:latin typeface="Arial"/>
            </a:endParaRPr>
          </a:p>
        </p:txBody>
      </p:sp>
      <p:sp>
        <p:nvSpPr>
          <p:cNvPr id="455" name="CustomShape 18"/>
          <p:cNvSpPr/>
          <p:nvPr/>
        </p:nvSpPr>
        <p:spPr>
          <a:xfrm>
            <a:off x="3352680" y="1143000"/>
            <a:ext cx="2437200" cy="5162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2800" spc="-1" strike="noStrike">
                <a:solidFill>
                  <a:srgbClr val="000000"/>
                </a:solidFill>
                <a:latin typeface="Arial Narrow"/>
                <a:ea typeface="DejaVu Sans"/>
              </a:rPr>
              <a:t>Real-Time</a:t>
            </a:r>
            <a:endParaRPr b="0" lang="en-GB" sz="2800" spc="-1" strike="noStrike">
              <a:latin typeface="Arial"/>
            </a:endParaRPr>
          </a:p>
        </p:txBody>
      </p:sp>
      <p:sp>
        <p:nvSpPr>
          <p:cNvPr id="456" name="CustomShape 19"/>
          <p:cNvSpPr/>
          <p:nvPr/>
        </p:nvSpPr>
        <p:spPr>
          <a:xfrm>
            <a:off x="6095880" y="1143000"/>
            <a:ext cx="2437200" cy="5162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2800" spc="-1" strike="noStrike">
                <a:solidFill>
                  <a:srgbClr val="000000"/>
                </a:solidFill>
                <a:latin typeface="Arial Narrow"/>
                <a:ea typeface="DejaVu Sans"/>
              </a:rPr>
              <a:t>FPGA</a:t>
            </a:r>
            <a:endParaRPr b="0" lang="en-GB" sz="2800" spc="-1" strike="noStrike">
              <a:latin typeface="Arial"/>
            </a:endParaRPr>
          </a:p>
        </p:txBody>
      </p:sp>
      <p:sp>
        <p:nvSpPr>
          <p:cNvPr id="457" name="CustomShape 20"/>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Комуникацијата е важна</a:t>
            </a:r>
            <a:endParaRPr b="0" lang="en-GB" sz="4000" spc="-1" strike="noStrike">
              <a:latin typeface="Arial"/>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44" name="Picture 3" descr=""/>
          <p:cNvPicPr/>
          <p:nvPr/>
        </p:nvPicPr>
        <p:blipFill>
          <a:blip r:embed="rId1"/>
          <a:stretch/>
        </p:blipFill>
        <p:spPr>
          <a:xfrm>
            <a:off x="609480" y="4203720"/>
            <a:ext cx="4418640" cy="1294200"/>
          </a:xfrm>
          <a:prstGeom prst="rect">
            <a:avLst/>
          </a:prstGeom>
          <a:ln w="9360">
            <a:noFill/>
          </a:ln>
        </p:spPr>
      </p:pic>
      <p:pic>
        <p:nvPicPr>
          <p:cNvPr id="745" name="Picture 2" descr=""/>
          <p:cNvPicPr/>
          <p:nvPr/>
        </p:nvPicPr>
        <p:blipFill>
          <a:blip r:embed="rId2"/>
          <a:stretch/>
        </p:blipFill>
        <p:spPr>
          <a:xfrm>
            <a:off x="685800" y="1600200"/>
            <a:ext cx="4516200" cy="1370520"/>
          </a:xfrm>
          <a:prstGeom prst="rect">
            <a:avLst/>
          </a:prstGeom>
          <a:ln w="9360">
            <a:noFill/>
          </a:ln>
        </p:spPr>
      </p:pic>
      <p:sp>
        <p:nvSpPr>
          <p:cNvPr id="746" name="CustomShape 1"/>
          <p:cNvSpPr/>
          <p:nvPr/>
        </p:nvSpPr>
        <p:spPr>
          <a:xfrm>
            <a:off x="1014840" y="1219320"/>
            <a:ext cx="3594960" cy="3945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GB" sz="2000" spc="-1" strike="noStrike">
                <a:solidFill>
                  <a:srgbClr val="000000"/>
                </a:solidFill>
                <a:latin typeface="Arial Narrow"/>
                <a:ea typeface="DejaVu Sans"/>
              </a:rPr>
              <a:t>Запис на податоци во RT FIFO</a:t>
            </a:r>
            <a:endParaRPr b="0" lang="en-GB" sz="2000" spc="-1" strike="noStrike">
              <a:latin typeface="Arial"/>
            </a:endParaRPr>
          </a:p>
        </p:txBody>
      </p:sp>
      <p:sp>
        <p:nvSpPr>
          <p:cNvPr id="747" name="CustomShape 2"/>
          <p:cNvSpPr/>
          <p:nvPr/>
        </p:nvSpPr>
        <p:spPr>
          <a:xfrm>
            <a:off x="1566000" y="3962520"/>
            <a:ext cx="3515760" cy="3945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GB" sz="2000" spc="-1" strike="noStrike">
                <a:solidFill>
                  <a:srgbClr val="000000"/>
                </a:solidFill>
                <a:latin typeface="Arial Narrow"/>
                <a:ea typeface="DejaVu Sans"/>
              </a:rPr>
              <a:t>Читање податоци во  RT FIFO</a:t>
            </a:r>
            <a:endParaRPr b="0" lang="en-GB" sz="2000" spc="-1" strike="noStrike">
              <a:latin typeface="Arial"/>
            </a:endParaRPr>
          </a:p>
        </p:txBody>
      </p:sp>
      <p:sp>
        <p:nvSpPr>
          <p:cNvPr id="748" name="CustomShape 3"/>
          <p:cNvSpPr/>
          <p:nvPr/>
        </p:nvSpPr>
        <p:spPr>
          <a:xfrm flipV="1" rot="10800000">
            <a:off x="2208600" y="5419440"/>
            <a:ext cx="379800" cy="576360"/>
          </a:xfrm>
          <a:custGeom>
            <a:avLst/>
            <a:gdLst/>
            <a:ahLst/>
            <a:rect l="l" t="t" r="r" b="b"/>
            <a:pathLst>
              <a:path w="21600" h="21600">
                <a:moveTo>
                  <a:pt x="0" y="0"/>
                </a:moveTo>
                <a:lnTo>
                  <a:pt x="21600" y="21600"/>
                </a:lnTo>
              </a:path>
            </a:pathLst>
          </a:custGeom>
          <a:solidFill>
            <a:schemeClr val="accent1"/>
          </a:solidFill>
          <a:ln w="9360">
            <a:solidFill>
              <a:schemeClr val="tx1"/>
            </a:solidFill>
            <a:round/>
            <a:tailEnd len="med" type="triangle" w="med"/>
          </a:ln>
        </p:spPr>
        <p:style>
          <a:lnRef idx="0"/>
          <a:fillRef idx="0"/>
          <a:effectRef idx="0"/>
          <a:fontRef idx="minor"/>
        </p:style>
      </p:sp>
      <p:sp>
        <p:nvSpPr>
          <p:cNvPr id="749" name="CustomShape 4"/>
          <p:cNvSpPr/>
          <p:nvPr/>
        </p:nvSpPr>
        <p:spPr>
          <a:xfrm>
            <a:off x="288000" y="3384000"/>
            <a:ext cx="279108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GB" sz="1800" spc="-1" strike="noStrike">
                <a:solidFill>
                  <a:srgbClr val="000000"/>
                </a:solidFill>
                <a:latin typeface="Arial Narrow"/>
                <a:ea typeface="DejaVu Sans"/>
              </a:rPr>
              <a:t>Референца кон RT FIFO</a:t>
            </a:r>
            <a:endParaRPr b="0" lang="en-GB" sz="1800" spc="-1" strike="noStrike">
              <a:latin typeface="Arial"/>
            </a:endParaRPr>
          </a:p>
        </p:txBody>
      </p:sp>
      <p:sp>
        <p:nvSpPr>
          <p:cNvPr id="750" name="CustomShape 5"/>
          <p:cNvSpPr/>
          <p:nvPr/>
        </p:nvSpPr>
        <p:spPr>
          <a:xfrm>
            <a:off x="436680" y="3048120"/>
            <a:ext cx="312156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GB" sz="1800" spc="-1" strike="noStrike">
                <a:solidFill>
                  <a:srgbClr val="000000"/>
                </a:solidFill>
                <a:latin typeface="Arial Narrow"/>
                <a:ea typeface="DejaVu Sans"/>
              </a:rPr>
              <a:t>Тип на податок за RT FIFO</a:t>
            </a:r>
            <a:endParaRPr b="0" lang="en-GB" sz="1800" spc="-1" strike="noStrike">
              <a:latin typeface="Arial"/>
            </a:endParaRPr>
          </a:p>
        </p:txBody>
      </p:sp>
      <p:sp>
        <p:nvSpPr>
          <p:cNvPr id="751" name="CustomShape 6"/>
          <p:cNvSpPr/>
          <p:nvPr/>
        </p:nvSpPr>
        <p:spPr>
          <a:xfrm flipV="1" rot="16200000">
            <a:off x="1532520" y="2581560"/>
            <a:ext cx="456120" cy="471600"/>
          </a:xfrm>
          <a:custGeom>
            <a:avLst/>
            <a:gdLst/>
            <a:ahLst/>
            <a:rect l="l" t="t" r="r" b="b"/>
            <a:pathLst>
              <a:path w="21600" h="21600">
                <a:moveTo>
                  <a:pt x="0" y="0"/>
                </a:moveTo>
                <a:lnTo>
                  <a:pt x="21600" y="21600"/>
                </a:lnTo>
              </a:path>
            </a:pathLst>
          </a:custGeom>
          <a:solidFill>
            <a:schemeClr val="accent1"/>
          </a:solidFill>
          <a:ln w="9360">
            <a:solidFill>
              <a:schemeClr val="tx1"/>
            </a:solidFill>
            <a:round/>
            <a:tailEnd len="med" type="triangle" w="med"/>
          </a:ln>
        </p:spPr>
        <p:style>
          <a:lnRef idx="0"/>
          <a:fillRef idx="0"/>
          <a:effectRef idx="0"/>
          <a:fontRef idx="minor"/>
        </p:style>
      </p:sp>
      <p:sp>
        <p:nvSpPr>
          <p:cNvPr id="752" name="CustomShape 7"/>
          <p:cNvSpPr/>
          <p:nvPr/>
        </p:nvSpPr>
        <p:spPr>
          <a:xfrm>
            <a:off x="2448000" y="5904000"/>
            <a:ext cx="286092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GB" sz="1800" spc="-1" strike="noStrike">
                <a:solidFill>
                  <a:srgbClr val="000000"/>
                </a:solidFill>
                <a:latin typeface="Arial Narrow"/>
                <a:ea typeface="DejaVu Sans"/>
              </a:rPr>
              <a:t>Исчитување на податок</a:t>
            </a:r>
            <a:endParaRPr b="0" lang="en-GB" sz="1800" spc="-1" strike="noStrike">
              <a:latin typeface="Arial"/>
            </a:endParaRPr>
          </a:p>
        </p:txBody>
      </p:sp>
      <p:sp>
        <p:nvSpPr>
          <p:cNvPr id="753" name="CustomShape 8"/>
          <p:cNvSpPr/>
          <p:nvPr/>
        </p:nvSpPr>
        <p:spPr>
          <a:xfrm rot="10800000">
            <a:off x="4266000" y="7140240"/>
            <a:ext cx="227520" cy="626760"/>
          </a:xfrm>
          <a:custGeom>
            <a:avLst/>
            <a:gdLst/>
            <a:ahLst/>
            <a:rect l="l" t="t" r="r" b="b"/>
            <a:pathLst>
              <a:path w="21600" h="21600">
                <a:moveTo>
                  <a:pt x="0" y="0"/>
                </a:moveTo>
                <a:lnTo>
                  <a:pt x="21600" y="21600"/>
                </a:lnTo>
              </a:path>
            </a:pathLst>
          </a:custGeom>
          <a:solidFill>
            <a:schemeClr val="accent1"/>
          </a:solidFill>
          <a:ln w="9360">
            <a:solidFill>
              <a:schemeClr val="tx1"/>
            </a:solidFill>
            <a:round/>
            <a:tailEnd len="med" type="triangle" w="med"/>
          </a:ln>
        </p:spPr>
        <p:style>
          <a:lnRef idx="0"/>
          <a:fillRef idx="0"/>
          <a:effectRef idx="0"/>
          <a:fontRef idx="minor"/>
        </p:style>
      </p:sp>
      <p:sp>
        <p:nvSpPr>
          <p:cNvPr id="754" name="CustomShape 9"/>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RT FIFO</a:t>
            </a:r>
            <a:endParaRPr b="0" lang="en-GB" sz="4000" spc="-1" strike="noStrike">
              <a:latin typeface="Arial"/>
            </a:endParaRPr>
          </a:p>
        </p:txBody>
      </p:sp>
      <p:pic>
        <p:nvPicPr>
          <p:cNvPr id="755" name="Picture 2" descr=""/>
          <p:cNvPicPr/>
          <p:nvPr/>
        </p:nvPicPr>
        <p:blipFill>
          <a:blip r:embed="rId3"/>
          <a:stretch/>
        </p:blipFill>
        <p:spPr>
          <a:xfrm>
            <a:off x="5638680" y="1295280"/>
            <a:ext cx="2970720" cy="3040560"/>
          </a:xfrm>
          <a:prstGeom prst="rect">
            <a:avLst/>
          </a:prstGeom>
          <a:ln w="9360">
            <a:noFill/>
          </a:ln>
        </p:spPr>
      </p:pic>
      <p:sp>
        <p:nvSpPr>
          <p:cNvPr id="756" name="CustomShape 10"/>
          <p:cNvSpPr/>
          <p:nvPr/>
        </p:nvSpPr>
        <p:spPr>
          <a:xfrm flipV="1" rot="16200000">
            <a:off x="3544200" y="3541680"/>
            <a:ext cx="2665800" cy="1218240"/>
          </a:xfrm>
          <a:prstGeom prst="bentConnector3">
            <a:avLst>
              <a:gd name="adj1" fmla="val 85238"/>
            </a:avLst>
          </a:prstGeom>
          <a:solidFill>
            <a:schemeClr val="accent1"/>
          </a:solidFill>
          <a:ln w="9360">
            <a:solidFill>
              <a:schemeClr val="tx1"/>
            </a:solidFill>
            <a:roun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timing>
    <p:tnLst>
      <p:par>
        <p:cTn id="264" dur="indefinite" restart="never" nodeType="tmRoot">
          <p:childTnLst>
            <p:seq>
              <p:cTn id="265"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7"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Дефинирање на хардверска комуникација</a:t>
            </a:r>
            <a:endParaRPr b="0" lang="en-GB" sz="4000" spc="-1" strike="noStrike">
              <a:latin typeface="Arial"/>
            </a:endParaRPr>
          </a:p>
        </p:txBody>
      </p:sp>
      <p:sp>
        <p:nvSpPr>
          <p:cNvPr id="758" name="CustomShape 2"/>
          <p:cNvSpPr/>
          <p:nvPr/>
        </p:nvSpPr>
        <p:spPr>
          <a:xfrm>
            <a:off x="380880" y="1219320"/>
            <a:ext cx="5028120" cy="3732840"/>
          </a:xfrm>
          <a:prstGeom prst="rect">
            <a:avLst/>
          </a:prstGeom>
          <a:noFill/>
          <a:ln w="9360">
            <a:noFill/>
          </a:ln>
        </p:spPr>
        <p:style>
          <a:lnRef idx="0"/>
          <a:fillRef idx="0"/>
          <a:effectRef idx="0"/>
          <a:fontRef idx="minor"/>
        </p:style>
        <p:txBody>
          <a:bodyPr lIns="90000" rIns="90000" tIns="45000" bIns="45000">
            <a:noAutofit/>
          </a:bodyPr>
          <a:p>
            <a:pPr marL="343080" indent="-34200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PC, RT, FPGA, преносен уред</a:t>
            </a:r>
            <a:endParaRPr b="0" lang="en-GB" sz="3200" spc="-1" strike="noStrike">
              <a:latin typeface="Arial"/>
            </a:endParaRPr>
          </a:p>
          <a:p>
            <a:pPr marL="343080" indent="-34200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Логирање и процесирање на надворешен хардвер</a:t>
            </a:r>
            <a:endParaRPr b="0" lang="en-GB" sz="3200" spc="-1" strike="noStrike">
              <a:latin typeface="Arial"/>
            </a:endParaRPr>
          </a:p>
          <a:p>
            <a:pPr marL="343080" indent="-34200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Мрежно базирана</a:t>
            </a:r>
            <a:endParaRPr b="0" lang="en-GB" sz="3200" spc="-1" strike="noStrike">
              <a:latin typeface="Arial"/>
            </a:endParaRPr>
          </a:p>
          <a:p>
            <a:pPr>
              <a:lnSpc>
                <a:spcPct val="100000"/>
              </a:lnSpc>
              <a:spcBef>
                <a:spcPts val="641"/>
              </a:spcBef>
            </a:pPr>
            <a:endParaRPr b="0" lang="en-GB" sz="3200" spc="-1" strike="noStrike">
              <a:latin typeface="Arial"/>
            </a:endParaRPr>
          </a:p>
          <a:p>
            <a:pPr>
              <a:lnSpc>
                <a:spcPct val="100000"/>
              </a:lnSpc>
              <a:spcBef>
                <a:spcPts val="641"/>
              </a:spcBef>
            </a:pPr>
            <a:endParaRPr b="0" lang="en-GB" sz="3200" spc="-1" strike="noStrike">
              <a:latin typeface="Arial"/>
            </a:endParaRPr>
          </a:p>
        </p:txBody>
      </p:sp>
      <p:grpSp>
        <p:nvGrpSpPr>
          <p:cNvPr id="759" name="Group 3"/>
          <p:cNvGrpSpPr/>
          <p:nvPr/>
        </p:nvGrpSpPr>
        <p:grpSpPr>
          <a:xfrm>
            <a:off x="5562720" y="1676520"/>
            <a:ext cx="3002400" cy="2197440"/>
            <a:chOff x="5562720" y="1676520"/>
            <a:chExt cx="3002400" cy="2197440"/>
          </a:xfrm>
        </p:grpSpPr>
        <p:pic>
          <p:nvPicPr>
            <p:cNvPr id="760" name="Picture 2" descr=""/>
            <p:cNvPicPr/>
            <p:nvPr/>
          </p:nvPicPr>
          <p:blipFill>
            <a:blip r:embed="rId1"/>
            <a:stretch/>
          </p:blipFill>
          <p:spPr>
            <a:xfrm>
              <a:off x="6629400" y="1676520"/>
              <a:ext cx="1039680" cy="837000"/>
            </a:xfrm>
            <a:prstGeom prst="rect">
              <a:avLst/>
            </a:prstGeom>
            <a:ln w="9360">
              <a:noFill/>
            </a:ln>
          </p:spPr>
        </p:pic>
        <p:pic>
          <p:nvPicPr>
            <p:cNvPr id="761" name="Picture 3" descr=""/>
            <p:cNvPicPr/>
            <p:nvPr/>
          </p:nvPicPr>
          <p:blipFill>
            <a:blip r:embed="rId2"/>
            <a:stretch/>
          </p:blipFill>
          <p:spPr>
            <a:xfrm>
              <a:off x="7543800" y="3200400"/>
              <a:ext cx="1021320" cy="379800"/>
            </a:xfrm>
            <a:prstGeom prst="rect">
              <a:avLst/>
            </a:prstGeom>
            <a:ln w="9360">
              <a:noFill/>
            </a:ln>
          </p:spPr>
        </p:pic>
        <p:pic>
          <p:nvPicPr>
            <p:cNvPr id="762" name="Picture 4" descr=""/>
            <p:cNvPicPr/>
            <p:nvPr/>
          </p:nvPicPr>
          <p:blipFill>
            <a:blip r:embed="rId3"/>
            <a:stretch/>
          </p:blipFill>
          <p:spPr>
            <a:xfrm>
              <a:off x="5562720" y="3200400"/>
              <a:ext cx="1319760" cy="673560"/>
            </a:xfrm>
            <a:prstGeom prst="rect">
              <a:avLst/>
            </a:prstGeom>
            <a:ln w="9360">
              <a:noFill/>
            </a:ln>
          </p:spPr>
        </p:pic>
        <p:sp>
          <p:nvSpPr>
            <p:cNvPr id="763" name="CustomShape 4"/>
            <p:cNvSpPr/>
            <p:nvPr/>
          </p:nvSpPr>
          <p:spPr>
            <a:xfrm rot="18414000">
              <a:off x="6328080" y="2676960"/>
              <a:ext cx="547560" cy="283680"/>
            </a:xfrm>
            <a:prstGeom prst="lef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sp>
          <p:nvSpPr>
            <p:cNvPr id="764" name="CustomShape 5"/>
            <p:cNvSpPr/>
            <p:nvPr/>
          </p:nvSpPr>
          <p:spPr>
            <a:xfrm rot="3337800">
              <a:off x="7465680" y="2678400"/>
              <a:ext cx="547560" cy="283680"/>
            </a:xfrm>
            <a:prstGeom prst="lef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sp>
          <p:nvSpPr>
            <p:cNvPr id="765" name="CustomShape 6"/>
            <p:cNvSpPr/>
            <p:nvPr/>
          </p:nvSpPr>
          <p:spPr>
            <a:xfrm>
              <a:off x="6932160" y="3288600"/>
              <a:ext cx="547560" cy="283680"/>
            </a:xfrm>
            <a:prstGeom prst="lef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grpSp>
      <p:pic>
        <p:nvPicPr>
          <p:cNvPr id="766" name="Picture 7" descr=""/>
          <p:cNvPicPr/>
          <p:nvPr/>
        </p:nvPicPr>
        <p:blipFill>
          <a:blip r:embed="rId4"/>
          <a:srcRect l="0" t="24715" r="18064" b="20121"/>
          <a:stretch/>
        </p:blipFill>
        <p:spPr>
          <a:xfrm>
            <a:off x="838080" y="4572000"/>
            <a:ext cx="4104360" cy="1827720"/>
          </a:xfrm>
          <a:prstGeom prst="rect">
            <a:avLst/>
          </a:prstGeom>
          <a:ln w="9360">
            <a:noFill/>
          </a:ln>
        </p:spPr>
      </p:pic>
    </p:spTree>
  </p:cSld>
  <mc:AlternateContent>
    <mc:Choice Requires="p14">
      <p:transition spd="slow" p14:dur="2000"/>
    </mc:Choice>
    <mc:Fallback>
      <p:transition spd="slow"/>
    </mc:Fallback>
  </mc:AlternateContent>
  <p:timing>
    <p:tnLst>
      <p:par>
        <p:cTn id="266" dur="indefinite" restart="never" nodeType="tmRoot">
          <p:childTnLst>
            <p:seq>
              <p:cTn id="267"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7" name="CustomShape 1"/>
          <p:cNvSpPr/>
          <p:nvPr/>
        </p:nvSpPr>
        <p:spPr>
          <a:xfrm>
            <a:off x="457200" y="0"/>
            <a:ext cx="8228520" cy="1141920"/>
          </a:xfrm>
          <a:prstGeom prst="rect">
            <a:avLst/>
          </a:prstGeom>
          <a:noFill/>
          <a:ln>
            <a:noFill/>
          </a:ln>
        </p:spPr>
        <p:style>
          <a:lnRef idx="0"/>
          <a:fillRef idx="0"/>
          <a:effectRef idx="0"/>
          <a:fontRef idx="minor"/>
        </p:style>
        <p:txBody>
          <a:bodyPr lIns="90000" rIns="90000" tIns="45000" bIns="45000" anchor="ctr">
            <a:normAutofit/>
          </a:bodyPr>
          <a:p>
            <a:pPr algn="ctr">
              <a:lnSpc>
                <a:spcPct val="100000"/>
              </a:lnSpc>
            </a:pPr>
            <a:r>
              <a:rPr b="0" lang="en-GB" sz="4400" spc="-1" strike="noStrike">
                <a:solidFill>
                  <a:srgbClr val="000000"/>
                </a:solidFill>
                <a:latin typeface="Calibri"/>
                <a:ea typeface="DejaVu Sans"/>
              </a:rPr>
              <a:t>Вообичаени мрежни полиси</a:t>
            </a:r>
            <a:endParaRPr b="0" lang="en-GB" sz="4400" spc="-1" strike="noStrike">
              <a:latin typeface="Arial"/>
            </a:endParaRPr>
          </a:p>
        </p:txBody>
      </p:sp>
      <p:sp>
        <p:nvSpPr>
          <p:cNvPr id="768" name="CustomShape 2"/>
          <p:cNvSpPr/>
          <p:nvPr/>
        </p:nvSpPr>
        <p:spPr>
          <a:xfrm>
            <a:off x="457200" y="1189080"/>
            <a:ext cx="8228520" cy="4524840"/>
          </a:xfrm>
          <a:prstGeom prst="rect">
            <a:avLst/>
          </a:prstGeom>
          <a:noFill/>
          <a:ln>
            <a:noFill/>
          </a:ln>
        </p:spPr>
        <p:style>
          <a:lnRef idx="0"/>
          <a:fillRef idx="0"/>
          <a:effectRef idx="0"/>
          <a:fontRef idx="minor"/>
        </p:style>
        <p:txBody>
          <a:bodyPr lIns="90000" rIns="90000" tIns="45000" bIns="45000">
            <a:normAutofit/>
          </a:bodyPr>
          <a:p>
            <a:pPr marL="343080" indent="-342000">
              <a:lnSpc>
                <a:spcPct val="100000"/>
              </a:lnSpc>
              <a:spcBef>
                <a:spcPts val="641"/>
              </a:spcBef>
            </a:pPr>
            <a:r>
              <a:rPr b="1" lang="en-GB" sz="3200" spc="-1" strike="noStrike">
                <a:solidFill>
                  <a:srgbClr val="000000"/>
                </a:solidFill>
                <a:latin typeface="Calibri"/>
                <a:ea typeface="DejaVu Sans"/>
              </a:rPr>
              <a:t>“</a:t>
            </a:r>
            <a:r>
              <a:rPr b="1" lang="en-GB" sz="3200" spc="-1" strike="noStrike">
                <a:solidFill>
                  <a:srgbClr val="000000"/>
                </a:solidFill>
                <a:latin typeface="Calibri"/>
                <a:ea typeface="DejaVu Sans"/>
              </a:rPr>
              <a:t>Latest Value” или “Network Publishing”</a:t>
            </a:r>
            <a:endParaRPr b="0" lang="en-GB" sz="3200" spc="-1" strike="noStrike">
              <a:latin typeface="Arial"/>
            </a:endParaRPr>
          </a:p>
          <a:p>
            <a:pPr marL="343080" indent="-342000">
              <a:lnSpc>
                <a:spcPct val="100000"/>
              </a:lnSpc>
              <a:spcBef>
                <a:spcPts val="479"/>
              </a:spcBef>
              <a:buClr>
                <a:srgbClr val="000000"/>
              </a:buClr>
              <a:buFont typeface="Arial"/>
              <a:buChar char="•"/>
            </a:pPr>
            <a:r>
              <a:rPr b="0" lang="en-GB" sz="2400" spc="-1" strike="noStrike">
                <a:solidFill>
                  <a:srgbClr val="000000"/>
                </a:solidFill>
                <a:latin typeface="Calibri"/>
                <a:ea typeface="DejaVu Sans"/>
              </a:rPr>
              <a:t>Овозможување податокот да е достапен на мрежата кон повеќе корисници</a:t>
            </a:r>
            <a:endParaRPr b="0" lang="en-GB" sz="2400" spc="-1" strike="noStrike">
              <a:latin typeface="Arial"/>
            </a:endParaRPr>
          </a:p>
          <a:p>
            <a:pPr marL="343080" indent="-342000">
              <a:lnSpc>
                <a:spcPct val="100000"/>
              </a:lnSpc>
              <a:spcBef>
                <a:spcPts val="479"/>
              </a:spcBef>
              <a:buClr>
                <a:srgbClr val="000000"/>
              </a:buClr>
              <a:buFont typeface="Arial"/>
              <a:buChar char="•"/>
            </a:pPr>
            <a:r>
              <a:rPr b="0" lang="en-GB" sz="2400" spc="-1" strike="noStrike">
                <a:solidFill>
                  <a:srgbClr val="000000"/>
                </a:solidFill>
                <a:latin typeface="Calibri"/>
                <a:ea typeface="DejaVu Sans"/>
              </a:rPr>
              <a:t>Примери</a:t>
            </a:r>
            <a:endParaRPr b="0" lang="en-GB" sz="2400" spc="-1" strike="noStrike">
              <a:latin typeface="Arial"/>
            </a:endParaRPr>
          </a:p>
          <a:p>
            <a:pPr lvl="1" marL="743040" indent="-284760">
              <a:lnSpc>
                <a:spcPct val="100000"/>
              </a:lnSpc>
              <a:spcBef>
                <a:spcPts val="400"/>
              </a:spcBef>
              <a:buClr>
                <a:srgbClr val="000000"/>
              </a:buClr>
              <a:buFont typeface="Arial"/>
              <a:buChar char="–"/>
            </a:pPr>
            <a:r>
              <a:rPr b="0" lang="en-GB" sz="2000" spc="-1" strike="noStrike">
                <a:solidFill>
                  <a:srgbClr val="000000"/>
                </a:solidFill>
                <a:latin typeface="Calibri"/>
                <a:ea typeface="DejaVu Sans"/>
              </a:rPr>
              <a:t>I/O променливи кои ажурираат HMI за мониторирање</a:t>
            </a:r>
            <a:endParaRPr b="0" lang="en-GB" sz="2000" spc="-1" strike="noStrike">
              <a:latin typeface="Arial"/>
            </a:endParaRPr>
          </a:p>
          <a:p>
            <a:pPr lvl="1" marL="743040" indent="-284760">
              <a:lnSpc>
                <a:spcPct val="100000"/>
              </a:lnSpc>
              <a:spcBef>
                <a:spcPts val="400"/>
              </a:spcBef>
              <a:buClr>
                <a:srgbClr val="000000"/>
              </a:buClr>
              <a:buFont typeface="Arial"/>
              <a:buChar char="–"/>
            </a:pPr>
            <a:r>
              <a:rPr b="0" lang="en-GB" sz="2000" spc="-1" strike="noStrike">
                <a:solidFill>
                  <a:srgbClr val="000000"/>
                </a:solidFill>
                <a:latin typeface="Calibri"/>
                <a:ea typeface="DejaVu Sans"/>
              </a:rPr>
              <a:t>Логирање на температура на далечен компјутер</a:t>
            </a:r>
            <a:endParaRPr b="0" lang="en-GB" sz="2000" spc="-1" strike="noStrike">
              <a:latin typeface="Arial"/>
            </a:endParaRPr>
          </a:p>
          <a:p>
            <a:pPr marL="343080" indent="-342000">
              <a:lnSpc>
                <a:spcPct val="100000"/>
              </a:lnSpc>
              <a:spcBef>
                <a:spcPts val="479"/>
              </a:spcBef>
              <a:buClr>
                <a:srgbClr val="000000"/>
              </a:buClr>
              <a:buFont typeface="Arial"/>
              <a:buChar char="•"/>
            </a:pPr>
            <a:r>
              <a:rPr b="0" lang="en-GB" sz="2400" spc="-1" strike="noStrike">
                <a:solidFill>
                  <a:srgbClr val="000000"/>
                </a:solidFill>
                <a:latin typeface="Calibri"/>
                <a:ea typeface="DejaVu Sans"/>
              </a:rPr>
              <a:t>Вредностите се чуваат додека не се пребришат со нов податок</a:t>
            </a:r>
            <a:endParaRPr b="0" lang="en-GB" sz="2400" spc="-1" strike="noStrike">
              <a:latin typeface="Arial"/>
            </a:endParaRPr>
          </a:p>
          <a:p>
            <a:pPr marL="343080" indent="-342000">
              <a:lnSpc>
                <a:spcPct val="100000"/>
              </a:lnSpc>
              <a:spcBef>
                <a:spcPts val="479"/>
              </a:spcBef>
              <a:buClr>
                <a:srgbClr val="000000"/>
              </a:buClr>
              <a:buFont typeface="Arial"/>
              <a:buChar char="•"/>
            </a:pPr>
            <a:r>
              <a:rPr b="0" lang="en-GB" sz="2400" spc="-1" strike="noStrike">
                <a:solidFill>
                  <a:srgbClr val="000000"/>
                </a:solidFill>
                <a:latin typeface="Calibri"/>
                <a:ea typeface="DejaVu Sans"/>
              </a:rPr>
              <a:t>Клиентот се грижи само за последната вредност</a:t>
            </a:r>
            <a:endParaRPr b="0" lang="en-GB" sz="2400" spc="-1" strike="noStrike">
              <a:latin typeface="Arial"/>
            </a:endParaRPr>
          </a:p>
          <a:p>
            <a:pPr>
              <a:lnSpc>
                <a:spcPct val="100000"/>
              </a:lnSpc>
            </a:pPr>
            <a:endParaRPr b="0" lang="en-GB" sz="2400" spc="-1" strike="noStrike">
              <a:latin typeface="Arial"/>
            </a:endParaRPr>
          </a:p>
        </p:txBody>
      </p:sp>
      <p:sp>
        <p:nvSpPr>
          <p:cNvPr id="769" name="CustomShape 3"/>
          <p:cNvSpPr/>
          <p:nvPr/>
        </p:nvSpPr>
        <p:spPr>
          <a:xfrm>
            <a:off x="1981080" y="5859000"/>
            <a:ext cx="532440" cy="227520"/>
          </a:xfrm>
          <a:prstGeom prst="rightArrow">
            <a:avLst>
              <a:gd name="adj1" fmla="val 50000"/>
              <a:gd name="adj2" fmla="val 50000"/>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sp>
      <p:pic>
        <p:nvPicPr>
          <p:cNvPr id="770" name="Picture 4" descr=""/>
          <p:cNvPicPr/>
          <p:nvPr/>
        </p:nvPicPr>
        <p:blipFill>
          <a:blip r:embed="rId1"/>
          <a:srcRect l="3807" t="10731" r="4752" b="8714"/>
          <a:stretch/>
        </p:blipFill>
        <p:spPr>
          <a:xfrm>
            <a:off x="685800" y="5630400"/>
            <a:ext cx="1218240" cy="761040"/>
          </a:xfrm>
          <a:prstGeom prst="rect">
            <a:avLst/>
          </a:prstGeom>
          <a:ln>
            <a:noFill/>
          </a:ln>
        </p:spPr>
      </p:pic>
      <p:pic>
        <p:nvPicPr>
          <p:cNvPr id="771" name="Picture 2" descr=""/>
          <p:cNvPicPr/>
          <p:nvPr/>
        </p:nvPicPr>
        <p:blipFill>
          <a:blip r:embed="rId2"/>
          <a:stretch/>
        </p:blipFill>
        <p:spPr>
          <a:xfrm>
            <a:off x="2286000" y="5325480"/>
            <a:ext cx="1675440" cy="1222560"/>
          </a:xfrm>
          <a:prstGeom prst="rect">
            <a:avLst/>
          </a:prstGeom>
          <a:ln>
            <a:noFill/>
          </a:ln>
        </p:spPr>
      </p:pic>
      <p:sp>
        <p:nvSpPr>
          <p:cNvPr id="772" name="CustomShape 4"/>
          <p:cNvSpPr/>
          <p:nvPr/>
        </p:nvSpPr>
        <p:spPr>
          <a:xfrm>
            <a:off x="533520" y="4944600"/>
            <a:ext cx="3351600" cy="1599120"/>
          </a:xfrm>
          <a:prstGeom prst="roundRect">
            <a:avLst>
              <a:gd name="adj" fmla="val 16667"/>
            </a:avLst>
          </a:prstGeom>
          <a:no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oAutofit/>
          </a:bodyPr>
          <a:p>
            <a:pPr algn="ctr">
              <a:lnSpc>
                <a:spcPct val="100000"/>
              </a:lnSpc>
            </a:pPr>
            <a:r>
              <a:rPr b="0" lang="en-GB" sz="1800" spc="-1" strike="noStrike">
                <a:solidFill>
                  <a:srgbClr val="595959"/>
                </a:solidFill>
                <a:latin typeface="Calibri"/>
                <a:ea typeface="DejaVu Sans"/>
              </a:rPr>
              <a:t>1-1</a:t>
            </a:r>
            <a:endParaRPr b="0" lang="en-GB" sz="1800" spc="-1" strike="noStrike">
              <a:latin typeface="Arial"/>
            </a:endParaRPr>
          </a:p>
        </p:txBody>
      </p:sp>
      <p:sp>
        <p:nvSpPr>
          <p:cNvPr id="773" name="CustomShape 5"/>
          <p:cNvSpPr/>
          <p:nvPr/>
        </p:nvSpPr>
        <p:spPr>
          <a:xfrm>
            <a:off x="5943600" y="5859000"/>
            <a:ext cx="532440" cy="227520"/>
          </a:xfrm>
          <a:prstGeom prst="rightArrow">
            <a:avLst>
              <a:gd name="adj1" fmla="val 50000"/>
              <a:gd name="adj2" fmla="val 50000"/>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sp>
      <p:pic>
        <p:nvPicPr>
          <p:cNvPr id="774" name="Picture 4" descr=""/>
          <p:cNvPicPr/>
          <p:nvPr/>
        </p:nvPicPr>
        <p:blipFill>
          <a:blip r:embed="rId3"/>
          <a:srcRect l="3807" t="10731" r="4752" b="8714"/>
          <a:stretch/>
        </p:blipFill>
        <p:spPr>
          <a:xfrm>
            <a:off x="4648320" y="5630400"/>
            <a:ext cx="1218240" cy="761040"/>
          </a:xfrm>
          <a:prstGeom prst="rect">
            <a:avLst/>
          </a:prstGeom>
          <a:ln>
            <a:noFill/>
          </a:ln>
        </p:spPr>
      </p:pic>
      <p:pic>
        <p:nvPicPr>
          <p:cNvPr id="775" name="Picture 2" descr=""/>
          <p:cNvPicPr/>
          <p:nvPr/>
        </p:nvPicPr>
        <p:blipFill>
          <a:blip r:embed="rId4"/>
          <a:stretch/>
        </p:blipFill>
        <p:spPr>
          <a:xfrm>
            <a:off x="6858000" y="4944600"/>
            <a:ext cx="1675440" cy="1222560"/>
          </a:xfrm>
          <a:prstGeom prst="rect">
            <a:avLst/>
          </a:prstGeom>
          <a:ln>
            <a:noFill/>
          </a:ln>
        </p:spPr>
      </p:pic>
      <p:sp>
        <p:nvSpPr>
          <p:cNvPr id="776" name="CustomShape 6"/>
          <p:cNvSpPr/>
          <p:nvPr/>
        </p:nvSpPr>
        <p:spPr>
          <a:xfrm>
            <a:off x="4495680" y="4944600"/>
            <a:ext cx="4037400" cy="1599120"/>
          </a:xfrm>
          <a:prstGeom prst="roundRect">
            <a:avLst>
              <a:gd name="adj" fmla="val 16667"/>
            </a:avLst>
          </a:prstGeom>
          <a:no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oAutofit/>
          </a:bodyPr>
          <a:p>
            <a:pPr algn="ctr">
              <a:lnSpc>
                <a:spcPct val="100000"/>
              </a:lnSpc>
            </a:pPr>
            <a:r>
              <a:rPr b="0" lang="en-GB" sz="1800" spc="-1" strike="noStrike">
                <a:solidFill>
                  <a:srgbClr val="595959"/>
                </a:solidFill>
                <a:latin typeface="Calibri"/>
                <a:ea typeface="DejaVu Sans"/>
              </a:rPr>
              <a:t>1-N</a:t>
            </a:r>
            <a:endParaRPr b="0" lang="en-GB" sz="1800" spc="-1" strike="noStrike">
              <a:latin typeface="Arial"/>
            </a:endParaRPr>
          </a:p>
        </p:txBody>
      </p:sp>
      <p:pic>
        <p:nvPicPr>
          <p:cNvPr id="777" name="Picture 2" descr=""/>
          <p:cNvPicPr/>
          <p:nvPr/>
        </p:nvPicPr>
        <p:blipFill>
          <a:blip r:embed="rId5"/>
          <a:stretch/>
        </p:blipFill>
        <p:spPr>
          <a:xfrm>
            <a:off x="6629400" y="5177880"/>
            <a:ext cx="1675440" cy="1222560"/>
          </a:xfrm>
          <a:prstGeom prst="rect">
            <a:avLst/>
          </a:prstGeom>
          <a:ln>
            <a:noFill/>
          </a:ln>
        </p:spPr>
      </p:pic>
      <p:pic>
        <p:nvPicPr>
          <p:cNvPr id="778" name="Picture 2" descr=""/>
          <p:cNvPicPr/>
          <p:nvPr/>
        </p:nvPicPr>
        <p:blipFill>
          <a:blip r:embed="rId6"/>
          <a:stretch/>
        </p:blipFill>
        <p:spPr>
          <a:xfrm>
            <a:off x="6400800" y="5401800"/>
            <a:ext cx="1675440" cy="1222560"/>
          </a:xfrm>
          <a:prstGeom prst="rect">
            <a:avLst/>
          </a:prstGeom>
          <a:ln>
            <a:noFill/>
          </a:ln>
        </p:spPr>
      </p:pic>
    </p:spTree>
  </p:cSld>
  <mc:AlternateContent>
    <mc:Choice Requires="p14">
      <p:transition spd="slow" p14:dur="2000"/>
    </mc:Choice>
    <mc:Fallback>
      <p:transition spd="slow"/>
    </mc:Fallback>
  </mc:AlternateContent>
  <p:timing>
    <p:tnLst>
      <p:par>
        <p:cTn id="268" dur="indefinite" restart="never" nodeType="tmRoot">
          <p:childTnLst>
            <p:seq>
              <p:cTn id="269" dur="indefinite"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9"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normAutofit fontScale="90000"/>
          </a:bodyPr>
          <a:p>
            <a:pPr algn="ctr">
              <a:lnSpc>
                <a:spcPct val="100000"/>
              </a:lnSpc>
            </a:pPr>
            <a:r>
              <a:rPr b="0" lang="en-GB" sz="4400" spc="-1" strike="noStrike">
                <a:solidFill>
                  <a:srgbClr val="000000"/>
                </a:solidFill>
                <a:latin typeface="Calibri"/>
                <a:ea typeface="DejaVu Sans"/>
              </a:rPr>
              <a:t>Комуникација со последен податок</a:t>
            </a:r>
            <a:endParaRPr b="0" lang="en-GB" sz="4400" spc="-1" strike="noStrike">
              <a:latin typeface="Arial"/>
            </a:endParaRPr>
          </a:p>
        </p:txBody>
      </p:sp>
      <p:graphicFrame>
        <p:nvGraphicFramePr>
          <p:cNvPr id="780" name="Table 2"/>
          <p:cNvGraphicFramePr/>
          <p:nvPr/>
        </p:nvGraphicFramePr>
        <p:xfrm>
          <a:off x="114840" y="1874520"/>
          <a:ext cx="8914680" cy="2355120"/>
        </p:xfrm>
        <a:graphic>
          <a:graphicData uri="http://schemas.openxmlformats.org/drawingml/2006/table">
            <a:tbl>
              <a:tblPr/>
              <a:tblGrid>
                <a:gridCol w="1485720"/>
                <a:gridCol w="1953360"/>
                <a:gridCol w="1451880"/>
                <a:gridCol w="937080"/>
                <a:gridCol w="1600200"/>
                <a:gridCol w="1486800"/>
              </a:tblGrid>
              <a:tr h="551880">
                <a:tc>
                  <a:txBody>
                    <a:bodyPr>
                      <a:noAutofit/>
                    </a:bodyPr>
                    <a:p>
                      <a:pPr algn="ctr">
                        <a:lnSpc>
                          <a:spcPct val="100000"/>
                        </a:lnSpc>
                      </a:pPr>
                      <a:r>
                        <a:rPr b="1" lang="en-GB" sz="1800" spc="-1" strike="noStrike">
                          <a:solidFill>
                            <a:srgbClr val="ffffff"/>
                          </a:solidFill>
                          <a:latin typeface="Calibri"/>
                        </a:rPr>
                        <a:t>API</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noAutofit/>
                    </a:bodyPr>
                    <a:p>
                      <a:pPr algn="ctr">
                        <a:lnSpc>
                          <a:spcPct val="100000"/>
                        </a:lnSpc>
                      </a:pPr>
                      <a:r>
                        <a:rPr b="1" lang="en-GB" sz="1800" spc="-1" strike="noStrike">
                          <a:solidFill>
                            <a:srgbClr val="ffffff"/>
                          </a:solidFill>
                          <a:latin typeface="Calibri"/>
                        </a:rPr>
                        <a:t>Type</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noAutofit/>
                    </a:bodyPr>
                    <a:p>
                      <a:pPr algn="ctr">
                        <a:lnSpc>
                          <a:spcPct val="100000"/>
                        </a:lnSpc>
                      </a:pPr>
                      <a:r>
                        <a:rPr b="1" lang="en-GB" sz="1800" spc="-1" strike="noStrike">
                          <a:solidFill>
                            <a:srgbClr val="ffffff"/>
                          </a:solidFill>
                          <a:latin typeface="Calibri"/>
                        </a:rPr>
                        <a:t>Performance</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noAutofit/>
                    </a:bodyPr>
                    <a:p>
                      <a:pPr algn="ctr">
                        <a:lnSpc>
                          <a:spcPct val="100000"/>
                        </a:lnSpc>
                      </a:pPr>
                      <a:r>
                        <a:rPr b="1" lang="en-GB" sz="1800" spc="-1" strike="noStrike">
                          <a:solidFill>
                            <a:srgbClr val="ffffff"/>
                          </a:solidFill>
                          <a:latin typeface="Calibri"/>
                        </a:rPr>
                        <a:t>Ease of Use</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noAutofit/>
                    </a:bodyPr>
                    <a:p>
                      <a:pPr algn="ctr">
                        <a:lnSpc>
                          <a:spcPct val="100000"/>
                        </a:lnSpc>
                      </a:pPr>
                      <a:r>
                        <a:rPr b="1" lang="en-GB" sz="1800" spc="-1" strike="noStrike">
                          <a:solidFill>
                            <a:srgbClr val="ffffff"/>
                          </a:solidFill>
                          <a:latin typeface="Calibri"/>
                        </a:rPr>
                        <a:t>Supported</a:t>
                      </a:r>
                      <a:endParaRPr b="0" lang="en-GB" sz="1800" spc="-1" strike="noStrike">
                        <a:latin typeface="Arial"/>
                      </a:endParaRPr>
                    </a:p>
                    <a:p>
                      <a:pPr algn="ctr">
                        <a:lnSpc>
                          <a:spcPct val="100000"/>
                        </a:lnSpc>
                      </a:pPr>
                      <a:r>
                        <a:rPr b="1" lang="en-GB" sz="1800" spc="-1" strike="noStrike">
                          <a:solidFill>
                            <a:srgbClr val="ffffff"/>
                          </a:solidFill>
                          <a:latin typeface="Calibri"/>
                        </a:rPr>
                        <a:t>Configurations</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noAutofit/>
                    </a:bodyPr>
                    <a:p>
                      <a:pPr algn="ctr">
                        <a:lnSpc>
                          <a:spcPct val="100000"/>
                        </a:lnSpc>
                      </a:pPr>
                      <a:r>
                        <a:rPr b="1" lang="en-GB" sz="1800" spc="-1" strike="noStrike">
                          <a:solidFill>
                            <a:srgbClr val="ffffff"/>
                          </a:solidFill>
                          <a:latin typeface="Calibri"/>
                        </a:rPr>
                        <a:t>3</a:t>
                      </a:r>
                      <a:r>
                        <a:rPr b="1" lang="en-GB" sz="1800" spc="-1" strike="noStrike" baseline="30000">
                          <a:solidFill>
                            <a:srgbClr val="ffffff"/>
                          </a:solidFill>
                          <a:latin typeface="Calibri"/>
                        </a:rPr>
                        <a:t>rd</a:t>
                      </a:r>
                      <a:r>
                        <a:rPr b="1" lang="en-GB" sz="1800" spc="-1" strike="noStrike">
                          <a:solidFill>
                            <a:srgbClr val="ffffff"/>
                          </a:solidFill>
                          <a:latin typeface="Calibri"/>
                        </a:rPr>
                        <a:t> Party APIs?</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9840">
                <a:tc>
                  <a:txBody>
                    <a:bodyPr>
                      <a:noAutofit/>
                    </a:bodyPr>
                    <a:p>
                      <a:pPr algn="ctr">
                        <a:lnSpc>
                          <a:spcPct val="100000"/>
                        </a:lnSpc>
                      </a:pPr>
                      <a:r>
                        <a:rPr b="1" lang="en-GB" sz="2000" spc="-1" strike="noStrike">
                          <a:solidFill>
                            <a:srgbClr val="000000"/>
                          </a:solidFill>
                          <a:latin typeface="Calibri"/>
                        </a:rPr>
                        <a:t>Shared Variable*</a:t>
                      </a:r>
                      <a:endParaRPr b="0" lang="en-GB" sz="20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oAutofit/>
                    </a:bodyPr>
                    <a:p>
                      <a:pPr algn="ctr">
                        <a:lnSpc>
                          <a:spcPct val="100000"/>
                        </a:lnSpc>
                      </a:pPr>
                      <a:r>
                        <a:rPr b="0" lang="en-GB" sz="1800" spc="-1" strike="noStrike">
                          <a:solidFill>
                            <a:srgbClr val="000000"/>
                          </a:solidFill>
                          <a:latin typeface="Calibri"/>
                        </a:rPr>
                        <a:t>LabVIEW Feature</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oAutofit/>
                    </a:bodyPr>
                    <a:p>
                      <a:pPr algn="ctr">
                        <a:lnSpc>
                          <a:spcPct val="100000"/>
                        </a:lnSpc>
                      </a:pPr>
                      <a:r>
                        <a:rPr b="0" lang="en-GB" sz="1800" spc="-1" strike="noStrike">
                          <a:solidFill>
                            <a:srgbClr val="000000"/>
                          </a:solidFill>
                          <a:latin typeface="Calibri"/>
                        </a:rPr>
                        <a:t>1:1, 1:N, N:1</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oAutofit/>
                    </a:bodyPr>
                    <a:p>
                      <a:pPr marL="115920" indent="-114840">
                        <a:lnSpc>
                          <a:spcPct val="100000"/>
                        </a:lnSpc>
                        <a:buClr>
                          <a:srgbClr val="000000"/>
                        </a:buClr>
                        <a:buFont typeface="Arial"/>
                        <a:buChar char="•"/>
                      </a:pPr>
                      <a:r>
                        <a:rPr b="0" lang="en-GB" sz="1600" spc="-1" strike="noStrike">
                          <a:solidFill>
                            <a:srgbClr val="000000"/>
                          </a:solidFill>
                          <a:latin typeface="Calibri"/>
                        </a:rPr>
                        <a:t>Measurement Studio </a:t>
                      </a:r>
                      <a:endParaRPr b="0" lang="en-GB" sz="1600" spc="-1" strike="noStrike">
                        <a:latin typeface="Arial"/>
                      </a:endParaRPr>
                    </a:p>
                    <a:p>
                      <a:pPr marL="115920" indent="-114840">
                        <a:lnSpc>
                          <a:spcPct val="100000"/>
                        </a:lnSpc>
                        <a:buClr>
                          <a:srgbClr val="000000"/>
                        </a:buClr>
                        <a:buFont typeface="Arial"/>
                        <a:buChar char="•"/>
                      </a:pPr>
                      <a:r>
                        <a:rPr b="0" lang="en-GB" sz="1600" spc="-1" strike="noStrike">
                          <a:solidFill>
                            <a:srgbClr val="000000"/>
                          </a:solidFill>
                          <a:latin typeface="Calibri"/>
                        </a:rPr>
                        <a:t>CVI</a:t>
                      </a:r>
                      <a:endParaRPr b="0" lang="en-GB" sz="16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551880">
                <a:tc>
                  <a:txBody>
                    <a:bodyPr>
                      <a:noAutofit/>
                    </a:bodyPr>
                    <a:p>
                      <a:pPr algn="ctr">
                        <a:lnSpc>
                          <a:spcPct val="100000"/>
                        </a:lnSpc>
                      </a:pPr>
                      <a:r>
                        <a:rPr b="0" lang="en-GB" sz="1800" spc="-1" strike="noStrike">
                          <a:solidFill>
                            <a:srgbClr val="000000"/>
                          </a:solidFill>
                          <a:latin typeface="Calibri"/>
                        </a:rPr>
                        <a:t>CCC (CVT)</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oAutofit/>
                    </a:bodyPr>
                    <a:p>
                      <a:pPr algn="ctr">
                        <a:lnSpc>
                          <a:spcPct val="100000"/>
                        </a:lnSpc>
                      </a:pPr>
                      <a:r>
                        <a:rPr b="0" lang="en-GB" sz="1800" spc="-1" strike="noStrike">
                          <a:solidFill>
                            <a:srgbClr val="000000"/>
                          </a:solidFill>
                          <a:latin typeface="Calibri"/>
                        </a:rPr>
                        <a:t>Ref. Arch.</a:t>
                      </a:r>
                      <a:endParaRPr b="0" lang="en-GB" sz="1800" spc="-1" strike="noStrike">
                        <a:latin typeface="Arial"/>
                      </a:endParaRPr>
                    </a:p>
                    <a:p>
                      <a:pPr algn="ctr">
                        <a:lnSpc>
                          <a:spcPct val="100000"/>
                        </a:lnSpc>
                      </a:pPr>
                      <a:r>
                        <a:rPr b="0" i="1" lang="en-GB" sz="1800" spc="-1" strike="noStrike">
                          <a:solidFill>
                            <a:srgbClr val="000000"/>
                          </a:solidFill>
                          <a:latin typeface="Calibri"/>
                        </a:rPr>
                        <a:t>Publishes the CVT</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oAutofit/>
                    </a:bodyPr>
                    <a:p>
                      <a:pPr algn="ctr">
                        <a:lnSpc>
                          <a:spcPct val="100000"/>
                        </a:lnSpc>
                      </a:pPr>
                      <a:r>
                        <a:rPr b="0" lang="en-GB" sz="1800" spc="-1" strike="noStrike">
                          <a:solidFill>
                            <a:srgbClr val="000000"/>
                          </a:solidFill>
                          <a:latin typeface="Calibri"/>
                        </a:rPr>
                        <a:t>1:1</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noAutofit/>
                    </a:bodyPr>
                    <a:p>
                      <a:pPr algn="ctr">
                        <a:lnSpc>
                          <a:spcPct val="100000"/>
                        </a:lnSpc>
                      </a:pPr>
                      <a:r>
                        <a:rPr b="0" lang="en-GB" sz="1800" spc="-1" strike="noStrike">
                          <a:solidFill>
                            <a:srgbClr val="000000"/>
                          </a:solidFill>
                          <a:latin typeface="Calibri"/>
                        </a:rPr>
                        <a:t>Yes (TCP/IP)</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551880">
                <a:tc>
                  <a:txBody>
                    <a:bodyPr>
                      <a:noAutofit/>
                    </a:bodyPr>
                    <a:p>
                      <a:pPr algn="ctr">
                        <a:lnSpc>
                          <a:spcPct val="100000"/>
                        </a:lnSpc>
                      </a:pPr>
                      <a:r>
                        <a:rPr b="0" lang="en-GB" sz="1800" spc="-1" strike="noStrike">
                          <a:solidFill>
                            <a:srgbClr val="000000"/>
                          </a:solidFill>
                          <a:latin typeface="Calibri"/>
                        </a:rPr>
                        <a:t>UDP</a:t>
                      </a:r>
                      <a:endParaRPr b="0" lang="en-GB" sz="1800" spc="-1" strike="noStrike">
                        <a:latin typeface="Arial"/>
                      </a:endParaRPr>
                    </a:p>
                    <a:p>
                      <a:pPr algn="ctr">
                        <a:lnSpc>
                          <a:spcPct val="100000"/>
                        </a:lnSpc>
                      </a:pP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oAutofit/>
                    </a:bodyPr>
                    <a:p>
                      <a:pPr algn="ctr">
                        <a:lnSpc>
                          <a:spcPct val="100000"/>
                        </a:lnSpc>
                      </a:pPr>
                      <a:r>
                        <a:rPr b="0" lang="en-GB" sz="1800" spc="-1" strike="noStrike">
                          <a:solidFill>
                            <a:srgbClr val="000000"/>
                          </a:solidFill>
                          <a:latin typeface="Calibri"/>
                        </a:rPr>
                        <a:t>LabVIEW Prim.</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oAutofit/>
                    </a:bodyPr>
                    <a:p>
                      <a:pPr algn="ctr">
                        <a:lnSpc>
                          <a:spcPct val="100000"/>
                        </a:lnSpc>
                      </a:pPr>
                      <a:r>
                        <a:rPr b="0" lang="en-GB" sz="1800" spc="-1" strike="noStrike">
                          <a:solidFill>
                            <a:srgbClr val="000000"/>
                          </a:solidFill>
                          <a:latin typeface="Calibri"/>
                        </a:rPr>
                        <a:t>1:1, 1:N, N:1</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noAutofit/>
                    </a:bodyPr>
                    <a:p>
                      <a:pPr algn="ctr">
                        <a:lnSpc>
                          <a:spcPct val="100000"/>
                        </a:lnSpc>
                      </a:pPr>
                      <a:r>
                        <a:rPr b="0" lang="en-GB" sz="1800" spc="-1" strike="noStrike">
                          <a:solidFill>
                            <a:srgbClr val="000000"/>
                          </a:solidFill>
                          <a:latin typeface="Calibri"/>
                        </a:rPr>
                        <a:t>Yes</a:t>
                      </a:r>
                      <a:endParaRPr b="0" lang="en-GB" sz="1800" spc="-1" strike="noStrike">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781" name="CustomShape 3"/>
          <p:cNvSpPr/>
          <p:nvPr/>
        </p:nvSpPr>
        <p:spPr>
          <a:xfrm rot="16200000">
            <a:off x="4172400" y="2773080"/>
            <a:ext cx="303840" cy="303840"/>
          </a:xfrm>
          <a:prstGeom prst="ellipse">
            <a:avLst/>
          </a:prstGeom>
          <a:gradFill rotWithShape="0">
            <a:gsLst>
              <a:gs pos="49000">
                <a:schemeClr val="accent1"/>
              </a:gs>
              <a:gs pos="50000">
                <a:schemeClr val="bg1"/>
              </a:gs>
              <a:gs pos="100000">
                <a:schemeClr val="bg1"/>
              </a:gs>
            </a:gsLst>
            <a:lin ang="0"/>
          </a:gradFill>
          <a:ln>
            <a:round/>
          </a:ln>
        </p:spPr>
        <p:style>
          <a:lnRef idx="2">
            <a:schemeClr val="accent1">
              <a:shade val="50000"/>
            </a:schemeClr>
          </a:lnRef>
          <a:fillRef idx="1">
            <a:schemeClr val="accent1"/>
          </a:fillRef>
          <a:effectRef idx="0">
            <a:schemeClr val="accent1"/>
          </a:effectRef>
          <a:fontRef idx="minor"/>
        </p:style>
      </p:sp>
      <p:sp>
        <p:nvSpPr>
          <p:cNvPr id="782" name="CustomShape 4"/>
          <p:cNvSpPr/>
          <p:nvPr/>
        </p:nvSpPr>
        <p:spPr>
          <a:xfrm>
            <a:off x="5343120" y="2772000"/>
            <a:ext cx="303840" cy="303840"/>
          </a:xfrm>
          <a:prstGeom prst="ellipse">
            <a:avLst/>
          </a:prstGeom>
          <a:solidFill>
            <a:schemeClr val="accent1"/>
          </a:solidFill>
          <a:ln>
            <a:round/>
          </a:ln>
        </p:spPr>
        <p:style>
          <a:lnRef idx="2">
            <a:schemeClr val="accent1">
              <a:shade val="50000"/>
            </a:schemeClr>
          </a:lnRef>
          <a:fillRef idx="1">
            <a:schemeClr val="accent1"/>
          </a:fillRef>
          <a:effectRef idx="0">
            <a:schemeClr val="accent1"/>
          </a:effectRef>
          <a:fontRef idx="minor"/>
        </p:style>
      </p:sp>
      <p:sp>
        <p:nvSpPr>
          <p:cNvPr id="783" name="CustomShape 5"/>
          <p:cNvSpPr/>
          <p:nvPr/>
        </p:nvSpPr>
        <p:spPr>
          <a:xfrm rot="16200000">
            <a:off x="4172400" y="3506040"/>
            <a:ext cx="303840" cy="303840"/>
          </a:xfrm>
          <a:prstGeom prst="ellipse">
            <a:avLst/>
          </a:prstGeom>
          <a:gradFill rotWithShape="0">
            <a:gsLst>
              <a:gs pos="49000">
                <a:schemeClr val="accent1"/>
              </a:gs>
              <a:gs pos="50000">
                <a:schemeClr val="bg1"/>
              </a:gs>
              <a:gs pos="100000">
                <a:schemeClr val="bg1"/>
              </a:gs>
            </a:gsLst>
            <a:lin ang="0"/>
          </a:gradFill>
          <a:ln>
            <a:round/>
          </a:ln>
        </p:spPr>
        <p:style>
          <a:lnRef idx="2">
            <a:schemeClr val="accent1">
              <a:shade val="50000"/>
            </a:schemeClr>
          </a:lnRef>
          <a:fillRef idx="1">
            <a:schemeClr val="accent1"/>
          </a:fillRef>
          <a:effectRef idx="0">
            <a:schemeClr val="accent1"/>
          </a:effectRef>
          <a:fontRef idx="minor"/>
        </p:style>
      </p:sp>
      <p:sp>
        <p:nvSpPr>
          <p:cNvPr id="784" name="CustomShape 6"/>
          <p:cNvSpPr/>
          <p:nvPr/>
        </p:nvSpPr>
        <p:spPr>
          <a:xfrm rot="16200000">
            <a:off x="5343120" y="3506040"/>
            <a:ext cx="303840" cy="303840"/>
          </a:xfrm>
          <a:prstGeom prst="ellipse">
            <a:avLst/>
          </a:prstGeom>
          <a:gradFill rotWithShape="0">
            <a:gsLst>
              <a:gs pos="49000">
                <a:schemeClr val="accent1"/>
              </a:gs>
              <a:gs pos="50000">
                <a:schemeClr val="bg1"/>
              </a:gs>
              <a:gs pos="100000">
                <a:schemeClr val="bg1"/>
              </a:gs>
            </a:gsLst>
            <a:lin ang="0"/>
          </a:gradFill>
          <a:ln>
            <a:round/>
          </a:ln>
        </p:spPr>
        <p:style>
          <a:lnRef idx="2">
            <a:schemeClr val="accent1">
              <a:shade val="50000"/>
            </a:schemeClr>
          </a:lnRef>
          <a:fillRef idx="1">
            <a:schemeClr val="accent1"/>
          </a:fillRef>
          <a:effectRef idx="0">
            <a:schemeClr val="accent1"/>
          </a:effectRef>
          <a:fontRef idx="minor"/>
        </p:style>
      </p:sp>
      <p:sp>
        <p:nvSpPr>
          <p:cNvPr id="785" name="CustomShape 7"/>
          <p:cNvSpPr/>
          <p:nvPr/>
        </p:nvSpPr>
        <p:spPr>
          <a:xfrm>
            <a:off x="5343120" y="4171680"/>
            <a:ext cx="303840" cy="303840"/>
          </a:xfrm>
          <a:prstGeom prst="ellipse">
            <a:avLst/>
          </a:prstGeom>
          <a:noFill/>
          <a:ln>
            <a:round/>
          </a:ln>
        </p:spPr>
        <p:style>
          <a:lnRef idx="2">
            <a:schemeClr val="accent1">
              <a:shade val="50000"/>
            </a:schemeClr>
          </a:lnRef>
          <a:fillRef idx="1">
            <a:schemeClr val="accent1"/>
          </a:fillRef>
          <a:effectRef idx="0">
            <a:schemeClr val="accent1"/>
          </a:effectRef>
          <a:fontRef idx="minor"/>
        </p:style>
      </p:sp>
      <p:sp>
        <p:nvSpPr>
          <p:cNvPr id="786" name="CustomShape 8"/>
          <p:cNvSpPr/>
          <p:nvPr/>
        </p:nvSpPr>
        <p:spPr>
          <a:xfrm>
            <a:off x="4172400" y="4171680"/>
            <a:ext cx="303840" cy="303840"/>
          </a:xfrm>
          <a:prstGeom prst="ellipse">
            <a:avLst/>
          </a:prstGeom>
          <a:solidFill>
            <a:schemeClr val="accent1"/>
          </a:solidFill>
          <a:ln>
            <a:round/>
          </a:ln>
        </p:spPr>
        <p:style>
          <a:lnRef idx="2">
            <a:schemeClr val="accent1">
              <a:shade val="50000"/>
            </a:schemeClr>
          </a:lnRef>
          <a:fillRef idx="1">
            <a:schemeClr val="accent1"/>
          </a:fillRef>
          <a:effectRef idx="0">
            <a:schemeClr val="accent1"/>
          </a:effectRef>
          <a:fontRef idx="minor"/>
        </p:style>
      </p:sp>
      <p:sp>
        <p:nvSpPr>
          <p:cNvPr id="787" name="CustomShape 9"/>
          <p:cNvSpPr/>
          <p:nvPr/>
        </p:nvSpPr>
        <p:spPr>
          <a:xfrm>
            <a:off x="0" y="3352680"/>
            <a:ext cx="9142920" cy="913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788" name="CustomShape 10"/>
          <p:cNvSpPr/>
          <p:nvPr/>
        </p:nvSpPr>
        <p:spPr>
          <a:xfrm>
            <a:off x="-76320" y="4038480"/>
            <a:ext cx="9142920" cy="913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789" name="CustomShape 11"/>
          <p:cNvSpPr/>
          <p:nvPr/>
        </p:nvSpPr>
        <p:spPr>
          <a:xfrm>
            <a:off x="2337480" y="5179320"/>
            <a:ext cx="7237800" cy="363960"/>
          </a:xfrm>
          <a:prstGeom prst="rect">
            <a:avLst/>
          </a:prstGeom>
          <a:noFill/>
          <a:ln>
            <a:noFill/>
          </a:ln>
        </p:spPr>
        <p:style>
          <a:lnRef idx="0"/>
          <a:fillRef idx="0"/>
          <a:effectRef idx="0"/>
          <a:fontRef idx="minor"/>
        </p:style>
        <p:txBody>
          <a:bodyPr lIns="90000" rIns="90000" tIns="45000" bIns="45000">
            <a:spAutoFit/>
          </a:bodyPr>
          <a:p>
            <a:pPr>
              <a:lnSpc>
                <a:spcPct val="100000"/>
              </a:lnSpc>
            </a:pPr>
            <a:r>
              <a:rPr b="1" lang="en-GB" sz="1800" spc="-1" strike="noStrike">
                <a:solidFill>
                  <a:srgbClr val="000000"/>
                </a:solidFill>
                <a:latin typeface="Calibri"/>
                <a:ea typeface="DejaVu Sans"/>
              </a:rPr>
              <a:t>*Мрежното баферирање треба да се оневозможи</a:t>
            </a:r>
            <a:endParaRPr b="0" lang="en-GB" sz="1800" spc="-1" strike="noStrike">
              <a:latin typeface="Arial"/>
            </a:endParaRPr>
          </a:p>
        </p:txBody>
      </p:sp>
    </p:spTree>
  </p:cSld>
  <mc:AlternateContent>
    <mc:Choice Requires="p14">
      <p:transition spd="slow" p14:dur="2000"/>
    </mc:Choice>
    <mc:Fallback>
      <p:transition spd="slow"/>
    </mc:Fallback>
  </mc:AlternateContent>
  <p:timing>
    <p:tnLst>
      <p:par>
        <p:cTn id="270" dur="indefinite" restart="never" nodeType="tmRoot">
          <p:childTnLst>
            <p:seq>
              <p:cTn id="271" dur="indefinite" nodeType="mainSeq">
                <p:childTnLst>
                  <p:par>
                    <p:cTn id="272" fill="hold">
                      <p:stCondLst>
                        <p:cond delay="indefinite"/>
                      </p:stCondLst>
                      <p:childTnLst>
                        <p:par>
                          <p:cTn id="273" fill="hold">
                            <p:stCondLst>
                              <p:cond delay="0"/>
                            </p:stCondLst>
                            <p:childTnLst>
                              <p:par>
                                <p:cTn id="274" nodeType="clickEffect" fill="hold" presetClass="exit" presetID="10">
                                  <p:stCondLst>
                                    <p:cond delay="0"/>
                                  </p:stCondLst>
                                  <p:childTnLst>
                                    <p:animEffect filter="fade" transition="out">
                                      <p:cBhvr additive="repl">
                                        <p:cTn id="275" dur="2000"/>
                                        <p:tgtEl>
                                          <p:spTgt spid="787"/>
                                        </p:tgtEl>
                                      </p:cBhvr>
                                    </p:animEffect>
                                    <p:set>
                                      <p:cBhvr>
                                        <p:cTn id="276" dur="1" fill="hold">
                                          <p:stCondLst>
                                            <p:cond delay="1999"/>
                                          </p:stCondLst>
                                        </p:cTn>
                                        <p:tgtEl>
                                          <p:spTgt spid="787"/>
                                        </p:tgtEl>
                                        <p:attrNameLst>
                                          <p:attrName>style.visibility</p:attrName>
                                        </p:attrNameLst>
                                      </p:cBhvr>
                                      <p:to>
                                        <p:strVal val="hidden"/>
                                      </p:to>
                                    </p:set>
                                  </p:childTnLst>
                                </p:cTn>
                              </p:par>
                            </p:childTnLst>
                          </p:cTn>
                        </p:par>
                      </p:childTnLst>
                    </p:cTn>
                  </p:par>
                  <p:par>
                    <p:cTn id="277" fill="hold">
                      <p:stCondLst>
                        <p:cond delay="indefinite"/>
                      </p:stCondLst>
                      <p:childTnLst>
                        <p:par>
                          <p:cTn id="278" fill="hold">
                            <p:stCondLst>
                              <p:cond delay="0"/>
                            </p:stCondLst>
                            <p:childTnLst>
                              <p:par>
                                <p:cTn id="279" nodeType="clickEffect" fill="hold" presetClass="exit" presetID="10">
                                  <p:stCondLst>
                                    <p:cond delay="0"/>
                                  </p:stCondLst>
                                  <p:childTnLst>
                                    <p:animEffect filter="fade" transition="out">
                                      <p:cBhvr additive="repl">
                                        <p:cTn id="280" dur="2000"/>
                                        <p:tgtEl>
                                          <p:spTgt spid="788"/>
                                        </p:tgtEl>
                                      </p:cBhvr>
                                    </p:animEffect>
                                    <p:set>
                                      <p:cBhvr>
                                        <p:cTn id="281" dur="1" fill="hold">
                                          <p:stCondLst>
                                            <p:cond delay="1999"/>
                                          </p:stCondLst>
                                        </p:cTn>
                                        <p:tgtEl>
                                          <p:spTgt spid="788"/>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0"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Ефикасно користење на споделени променливи</a:t>
            </a:r>
            <a:endParaRPr b="0" lang="en-GB" sz="4000" spc="-1" strike="noStrike">
              <a:latin typeface="Arial"/>
            </a:endParaRPr>
          </a:p>
        </p:txBody>
      </p:sp>
      <p:sp>
        <p:nvSpPr>
          <p:cNvPr id="791" name="CustomShape 2"/>
          <p:cNvSpPr/>
          <p:nvPr/>
        </p:nvSpPr>
        <p:spPr>
          <a:xfrm>
            <a:off x="380880" y="1295280"/>
            <a:ext cx="7771320" cy="1599120"/>
          </a:xfrm>
          <a:prstGeom prst="rect">
            <a:avLst/>
          </a:prstGeom>
          <a:noFill/>
          <a:ln w="9360">
            <a:noFill/>
          </a:ln>
        </p:spPr>
        <p:style>
          <a:lnRef idx="0"/>
          <a:fillRef idx="0"/>
          <a:effectRef idx="0"/>
          <a:fontRef idx="minor"/>
        </p:style>
        <p:txBody>
          <a:bodyPr lIns="90000" rIns="90000" tIns="45000" bIns="45000">
            <a:normAutofit fontScale="76000"/>
          </a:bodyPr>
          <a:p>
            <a:pPr marL="343080" indent="-342000">
              <a:lnSpc>
                <a:spcPct val="100000"/>
              </a:lnSpc>
              <a:spcBef>
                <a:spcPts val="641"/>
              </a:spcBef>
            </a:pPr>
            <a:r>
              <a:rPr b="1" lang="en-GB" sz="3200" spc="-1" strike="noStrike">
                <a:solidFill>
                  <a:srgbClr val="000000"/>
                </a:solidFill>
                <a:latin typeface="Arial Narrow"/>
                <a:ea typeface="DejaVu Sans"/>
              </a:rPr>
              <a:t>Најдобри програмски практики:</a:t>
            </a:r>
            <a:endParaRPr b="0" lang="en-GB" sz="3200" spc="-1" strike="noStrike">
              <a:latin typeface="Arial"/>
            </a:endParaRPr>
          </a:p>
          <a:p>
            <a:pPr marL="228600" indent="-22752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Иницијализација на споделени променливи</a:t>
            </a:r>
            <a:endParaRPr b="0" lang="en-GB" sz="3200" spc="-1" strike="noStrike">
              <a:latin typeface="Arial"/>
            </a:endParaRPr>
          </a:p>
          <a:p>
            <a:pPr marL="228600" indent="-22752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Сериско извршување на променливите</a:t>
            </a:r>
            <a:endParaRPr b="0" lang="en-GB" sz="3200" spc="-1" strike="noStrike">
              <a:latin typeface="Arial"/>
            </a:endParaRPr>
          </a:p>
          <a:p>
            <a:pPr>
              <a:lnSpc>
                <a:spcPct val="100000"/>
              </a:lnSpc>
              <a:spcBef>
                <a:spcPts val="641"/>
              </a:spcBef>
            </a:pPr>
            <a:endParaRPr b="0" lang="en-GB" sz="3200" spc="-1" strike="noStrike">
              <a:latin typeface="Arial"/>
            </a:endParaRPr>
          </a:p>
          <a:p>
            <a:pPr>
              <a:lnSpc>
                <a:spcPct val="100000"/>
              </a:lnSpc>
              <a:spcBef>
                <a:spcPts val="641"/>
              </a:spcBef>
            </a:pPr>
            <a:endParaRPr b="0" lang="en-GB" sz="3200" spc="-1" strike="noStrike">
              <a:latin typeface="Arial"/>
            </a:endParaRPr>
          </a:p>
        </p:txBody>
      </p:sp>
      <p:pic>
        <p:nvPicPr>
          <p:cNvPr id="792" name="Picture 2" descr=""/>
          <p:cNvPicPr/>
          <p:nvPr/>
        </p:nvPicPr>
        <p:blipFill>
          <a:blip r:embed="rId1"/>
          <a:stretch/>
        </p:blipFill>
        <p:spPr>
          <a:xfrm>
            <a:off x="152280" y="2981160"/>
            <a:ext cx="8800200" cy="2885040"/>
          </a:xfrm>
          <a:prstGeom prst="rect">
            <a:avLst/>
          </a:prstGeom>
          <a:ln w="9360">
            <a:noFill/>
          </a:ln>
        </p:spPr>
      </p:pic>
    </p:spTree>
  </p:cSld>
  <mc:AlternateContent>
    <mc:Choice Requires="p14">
      <p:transition spd="slow" p14:dur="2000"/>
    </mc:Choice>
    <mc:Fallback>
      <p:transition spd="slow"/>
    </mc:Fallback>
  </mc:AlternateContent>
  <p:timing>
    <p:tnLst>
      <p:par>
        <p:cTn id="282" dur="indefinite" restart="never" nodeType="tmRoot">
          <p:childTnLst>
            <p:seq>
              <p:cTn id="283" dur="indefinite"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3" name="CustomShape 1"/>
          <p:cNvSpPr/>
          <p:nvPr/>
        </p:nvSpPr>
        <p:spPr>
          <a:xfrm>
            <a:off x="457200" y="0"/>
            <a:ext cx="8228520" cy="1141920"/>
          </a:xfrm>
          <a:prstGeom prst="rect">
            <a:avLst/>
          </a:prstGeom>
          <a:noFill/>
          <a:ln>
            <a:noFill/>
          </a:ln>
        </p:spPr>
        <p:style>
          <a:lnRef idx="0"/>
          <a:fillRef idx="0"/>
          <a:effectRef idx="0"/>
          <a:fontRef idx="minor"/>
        </p:style>
        <p:txBody>
          <a:bodyPr lIns="90000" rIns="90000" tIns="45000" bIns="45000" anchor="ctr">
            <a:normAutofit fontScale="90000"/>
          </a:bodyPr>
          <a:p>
            <a:pPr algn="ctr">
              <a:lnSpc>
                <a:spcPct val="100000"/>
              </a:lnSpc>
            </a:pPr>
            <a:r>
              <a:rPr b="0" lang="en-GB" sz="4400" spc="-1" strike="noStrike">
                <a:solidFill>
                  <a:srgbClr val="000000"/>
                </a:solidFill>
                <a:latin typeface="Calibri"/>
                <a:ea typeface="DejaVu Sans"/>
              </a:rPr>
              <a:t>Вообичаени мрежни полиси за пренос</a:t>
            </a:r>
            <a:endParaRPr b="0" lang="en-GB" sz="4400" spc="-1" strike="noStrike">
              <a:latin typeface="Arial"/>
            </a:endParaRPr>
          </a:p>
        </p:txBody>
      </p:sp>
      <p:sp>
        <p:nvSpPr>
          <p:cNvPr id="794" name="CustomShape 2"/>
          <p:cNvSpPr/>
          <p:nvPr/>
        </p:nvSpPr>
        <p:spPr>
          <a:xfrm>
            <a:off x="457200" y="1189080"/>
            <a:ext cx="8685720" cy="4524840"/>
          </a:xfrm>
          <a:prstGeom prst="rect">
            <a:avLst/>
          </a:prstGeom>
          <a:noFill/>
          <a:ln>
            <a:noFill/>
          </a:ln>
        </p:spPr>
        <p:style>
          <a:lnRef idx="0"/>
          <a:fillRef idx="0"/>
          <a:effectRef idx="0"/>
          <a:fontRef idx="minor"/>
        </p:style>
        <p:txBody>
          <a:bodyPr lIns="90000" rIns="90000" tIns="45000" bIns="45000">
            <a:normAutofit/>
          </a:bodyPr>
          <a:p>
            <a:pPr marL="343080" indent="-342000">
              <a:lnSpc>
                <a:spcPct val="100000"/>
              </a:lnSpc>
              <a:spcBef>
                <a:spcPts val="641"/>
              </a:spcBef>
            </a:pPr>
            <a:r>
              <a:rPr b="1" lang="en-GB" sz="3200" spc="-1" strike="noStrike">
                <a:solidFill>
                  <a:srgbClr val="000000"/>
                </a:solidFill>
                <a:latin typeface="Calibri"/>
                <a:ea typeface="DejaVu Sans"/>
              </a:rPr>
              <a:t>“</a:t>
            </a:r>
            <a:r>
              <a:rPr b="1" lang="en-GB" sz="3200" spc="-1" strike="noStrike">
                <a:solidFill>
                  <a:srgbClr val="000000"/>
                </a:solidFill>
                <a:latin typeface="Calibri"/>
                <a:ea typeface="DejaVu Sans"/>
              </a:rPr>
              <a:t>Поток - Streeming”</a:t>
            </a:r>
            <a:endParaRPr b="0" lang="en-GB" sz="3200" spc="-1" strike="noStrike">
              <a:latin typeface="Arial"/>
            </a:endParaRPr>
          </a:p>
          <a:p>
            <a:pPr marL="343080" indent="-342000">
              <a:lnSpc>
                <a:spcPct val="100000"/>
              </a:lnSpc>
              <a:spcBef>
                <a:spcPts val="479"/>
              </a:spcBef>
              <a:buClr>
                <a:srgbClr val="000000"/>
              </a:buClr>
              <a:buFont typeface="Arial"/>
              <a:buChar char="•"/>
            </a:pPr>
            <a:r>
              <a:rPr b="0" lang="en-GB" sz="2400" spc="-1" strike="noStrike">
                <a:solidFill>
                  <a:srgbClr val="000000"/>
                </a:solidFill>
                <a:latin typeface="Calibri"/>
                <a:ea typeface="DejaVu Sans"/>
              </a:rPr>
              <a:t>Испраќање на поток на податоци без загуба</a:t>
            </a:r>
            <a:endParaRPr b="0" lang="en-GB" sz="2400" spc="-1" strike="noStrike">
              <a:latin typeface="Arial"/>
            </a:endParaRPr>
          </a:p>
          <a:p>
            <a:pPr marL="343080" indent="-342000">
              <a:lnSpc>
                <a:spcPct val="100000"/>
              </a:lnSpc>
              <a:spcBef>
                <a:spcPts val="479"/>
              </a:spcBef>
              <a:buClr>
                <a:srgbClr val="000000"/>
              </a:buClr>
              <a:buFont typeface="Arial"/>
              <a:buChar char="•"/>
            </a:pPr>
            <a:r>
              <a:rPr b="0" lang="en-GB" sz="2400" spc="-1" strike="noStrike">
                <a:solidFill>
                  <a:srgbClr val="000000"/>
                </a:solidFill>
                <a:latin typeface="Calibri"/>
                <a:ea typeface="DejaVu Sans"/>
              </a:rPr>
              <a:t>Примери: </a:t>
            </a:r>
            <a:endParaRPr b="0" lang="en-GB" sz="2400" spc="-1" strike="noStrike">
              <a:latin typeface="Arial"/>
            </a:endParaRPr>
          </a:p>
          <a:p>
            <a:pPr lvl="1" marL="743040" indent="-284760">
              <a:lnSpc>
                <a:spcPct val="100000"/>
              </a:lnSpc>
              <a:spcBef>
                <a:spcPts val="400"/>
              </a:spcBef>
              <a:buClr>
                <a:srgbClr val="000000"/>
              </a:buClr>
              <a:buFont typeface="Arial"/>
              <a:buChar char="–"/>
            </a:pPr>
            <a:r>
              <a:rPr b="0" lang="en-GB" sz="2000" spc="-1" strike="noStrike">
                <a:solidFill>
                  <a:srgbClr val="000000"/>
                </a:solidFill>
                <a:latin typeface="Calibri"/>
                <a:ea typeface="DejaVu Sans"/>
              </a:rPr>
              <a:t>Пренос на сигнал од cRIO хадвер кон далечински компјутер за процесирање</a:t>
            </a:r>
            <a:endParaRPr b="0" lang="en-GB" sz="2000" spc="-1" strike="noStrike">
              <a:latin typeface="Arial"/>
            </a:endParaRPr>
          </a:p>
          <a:p>
            <a:pPr lvl="1" marL="743040" indent="-284760">
              <a:lnSpc>
                <a:spcPct val="100000"/>
              </a:lnSpc>
              <a:spcBef>
                <a:spcPts val="400"/>
              </a:spcBef>
              <a:buClr>
                <a:srgbClr val="000000"/>
              </a:buClr>
              <a:buFont typeface="Arial"/>
              <a:buChar char="–"/>
            </a:pPr>
            <a:r>
              <a:rPr b="0" lang="en-GB" sz="2000" spc="-1" strike="noStrike">
                <a:solidFill>
                  <a:srgbClr val="000000"/>
                </a:solidFill>
                <a:latin typeface="Calibri"/>
                <a:ea typeface="DejaVu Sans"/>
              </a:rPr>
              <a:t>Пренос на сигнал преку мрежа за далечинско меморирање</a:t>
            </a:r>
            <a:endParaRPr b="0" lang="en-GB" sz="2000" spc="-1" strike="noStrike">
              <a:latin typeface="Arial"/>
            </a:endParaRPr>
          </a:p>
          <a:p>
            <a:pPr marL="343080" indent="-342000">
              <a:lnSpc>
                <a:spcPct val="100000"/>
              </a:lnSpc>
              <a:spcBef>
                <a:spcPts val="479"/>
              </a:spcBef>
              <a:buClr>
                <a:srgbClr val="000000"/>
              </a:buClr>
              <a:buFont typeface="Arial"/>
              <a:buChar char="•"/>
            </a:pPr>
            <a:r>
              <a:rPr b="0" lang="en-GB" sz="2400" spc="-1" strike="noStrike">
                <a:solidFill>
                  <a:srgbClr val="000000"/>
                </a:solidFill>
                <a:latin typeface="Calibri"/>
                <a:ea typeface="DejaVu Sans"/>
              </a:rPr>
              <a:t>Вредностите не се трајни (исчитувањата се деструктивни)</a:t>
            </a:r>
            <a:endParaRPr b="0" lang="en-GB" sz="2400" spc="-1" strike="noStrike">
              <a:latin typeface="Arial"/>
            </a:endParaRPr>
          </a:p>
          <a:p>
            <a:pPr marL="343080" indent="-342000">
              <a:lnSpc>
                <a:spcPct val="100000"/>
              </a:lnSpc>
              <a:spcBef>
                <a:spcPts val="479"/>
              </a:spcBef>
              <a:buClr>
                <a:srgbClr val="000000"/>
              </a:buClr>
              <a:buFont typeface="Arial"/>
              <a:buChar char="•"/>
            </a:pPr>
            <a:r>
              <a:rPr b="0" lang="en-GB" sz="2400" spc="-1" strike="noStrike">
                <a:solidFill>
                  <a:srgbClr val="000000"/>
                </a:solidFill>
                <a:latin typeface="Calibri"/>
                <a:ea typeface="DejaVu Sans"/>
              </a:rPr>
              <a:t>Пренос со загуба – клиентите мораат да ги добијат сите податоци</a:t>
            </a:r>
            <a:endParaRPr b="0" lang="en-GB" sz="2400" spc="-1" strike="noStrike">
              <a:latin typeface="Arial"/>
            </a:endParaRPr>
          </a:p>
          <a:p>
            <a:pPr marL="343080" indent="-342000">
              <a:lnSpc>
                <a:spcPct val="100000"/>
              </a:lnSpc>
              <a:spcBef>
                <a:spcPts val="479"/>
              </a:spcBef>
              <a:buClr>
                <a:srgbClr val="000000"/>
              </a:buClr>
              <a:buFont typeface="Arial"/>
              <a:buChar char="•"/>
            </a:pPr>
            <a:r>
              <a:rPr b="0" lang="en-GB" sz="2400" spc="-1" strike="noStrike">
                <a:solidFill>
                  <a:srgbClr val="000000"/>
                </a:solidFill>
                <a:latin typeface="Calibri"/>
                <a:ea typeface="DejaVu Sans"/>
              </a:rPr>
              <a:t>Висока брзина на пренос, доцнењето не е од врвна важност</a:t>
            </a:r>
            <a:endParaRPr b="0" lang="en-GB" sz="2400" spc="-1" strike="noStrike">
              <a:latin typeface="Arial"/>
            </a:endParaRPr>
          </a:p>
        </p:txBody>
      </p:sp>
      <p:pic>
        <p:nvPicPr>
          <p:cNvPr id="795" name="Picture 4" descr=""/>
          <p:cNvPicPr/>
          <p:nvPr/>
        </p:nvPicPr>
        <p:blipFill>
          <a:blip r:embed="rId1"/>
          <a:srcRect l="3807" t="10731" r="4752" b="8714"/>
          <a:stretch/>
        </p:blipFill>
        <p:spPr>
          <a:xfrm>
            <a:off x="4800600" y="5715000"/>
            <a:ext cx="974160" cy="608400"/>
          </a:xfrm>
          <a:prstGeom prst="rect">
            <a:avLst/>
          </a:prstGeom>
          <a:ln>
            <a:noFill/>
          </a:ln>
        </p:spPr>
      </p:pic>
      <p:pic>
        <p:nvPicPr>
          <p:cNvPr id="796" name="Picture 2" descr=""/>
          <p:cNvPicPr/>
          <p:nvPr/>
        </p:nvPicPr>
        <p:blipFill>
          <a:blip r:embed="rId2"/>
          <a:stretch/>
        </p:blipFill>
        <p:spPr>
          <a:xfrm>
            <a:off x="2971800" y="5486400"/>
            <a:ext cx="1370520" cy="1000080"/>
          </a:xfrm>
          <a:prstGeom prst="rect">
            <a:avLst/>
          </a:prstGeom>
          <a:ln>
            <a:noFill/>
          </a:ln>
        </p:spPr>
      </p:pic>
      <p:sp>
        <p:nvSpPr>
          <p:cNvPr id="797" name="CustomShape 3"/>
          <p:cNvSpPr/>
          <p:nvPr/>
        </p:nvSpPr>
        <p:spPr>
          <a:xfrm>
            <a:off x="2952000" y="5256000"/>
            <a:ext cx="2818440" cy="1503720"/>
          </a:xfrm>
          <a:prstGeom prst="roundRect">
            <a:avLst>
              <a:gd name="adj" fmla="val 16667"/>
            </a:avLst>
          </a:prstGeom>
          <a:no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oAutofit/>
          </a:bodyPr>
          <a:p>
            <a:pPr algn="ctr">
              <a:lnSpc>
                <a:spcPct val="100000"/>
              </a:lnSpc>
            </a:pPr>
            <a:r>
              <a:rPr b="0" lang="en-GB" sz="1800" spc="-1" strike="noStrike">
                <a:solidFill>
                  <a:srgbClr val="595959"/>
                </a:solidFill>
                <a:latin typeface="Calibri"/>
                <a:ea typeface="DejaVu Sans"/>
              </a:rPr>
              <a:t>1-1</a:t>
            </a:r>
            <a:endParaRPr b="0" lang="en-GB" sz="1800" spc="-1" strike="noStrike">
              <a:latin typeface="Arial"/>
            </a:endParaRPr>
          </a:p>
        </p:txBody>
      </p:sp>
      <p:sp>
        <p:nvSpPr>
          <p:cNvPr id="798" name="CustomShape 4"/>
          <p:cNvSpPr/>
          <p:nvPr/>
        </p:nvSpPr>
        <p:spPr>
          <a:xfrm>
            <a:off x="4229640" y="5867280"/>
            <a:ext cx="532440" cy="227520"/>
          </a:xfrm>
          <a:prstGeom prst="rightArrow">
            <a:avLst>
              <a:gd name="adj1" fmla="val 50000"/>
              <a:gd name="adj2" fmla="val 50000"/>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sp>
    </p:spTree>
  </p:cSld>
  <mc:AlternateContent>
    <mc:Choice Requires="p14">
      <p:transition spd="slow" p14:dur="2000"/>
    </mc:Choice>
    <mc:Fallback>
      <p:transition spd="slow"/>
    </mc:Fallback>
  </mc:AlternateContent>
  <p:timing>
    <p:tnLst>
      <p:par>
        <p:cTn id="284" dur="indefinite" restart="never" nodeType="tmRoot">
          <p:childTnLst>
            <p:seq>
              <p:cTn id="285" dur="indefinite"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9"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GB" sz="4400" spc="-1" strike="noStrike">
                <a:solidFill>
                  <a:srgbClr val="000000"/>
                </a:solidFill>
                <a:latin typeface="Calibri"/>
                <a:ea typeface="DejaVu Sans"/>
              </a:rPr>
              <a:t>Недостатоци од пренос со променливи</a:t>
            </a:r>
            <a:endParaRPr b="0" lang="en-GB" sz="4400" spc="-1" strike="noStrike">
              <a:latin typeface="Arial"/>
            </a:endParaRPr>
          </a:p>
        </p:txBody>
      </p:sp>
      <p:sp>
        <p:nvSpPr>
          <p:cNvPr id="800" name="CustomShape 2"/>
          <p:cNvSpPr/>
          <p:nvPr/>
        </p:nvSpPr>
        <p:spPr>
          <a:xfrm>
            <a:off x="4486680" y="1967040"/>
            <a:ext cx="1980000" cy="3199320"/>
          </a:xfrm>
          <a:prstGeom prst="rect">
            <a:avLst/>
          </a:prstGeom>
          <a:ln>
            <a:solidFill>
              <a:srgbClr val="4a7ebb"/>
            </a:solidFill>
            <a:round/>
          </a:ln>
          <a:effectLst>
            <a:outerShdw blurRad="4000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noAutofit/>
          </a:bodyPr>
          <a:p>
            <a:pPr algn="ctr">
              <a:lnSpc>
                <a:spcPct val="100000"/>
              </a:lnSpc>
            </a:pPr>
            <a:r>
              <a:rPr b="0" lang="en-GB" sz="2400" spc="-1" strike="noStrike">
                <a:solidFill>
                  <a:srgbClr val="000000"/>
                </a:solidFill>
                <a:latin typeface="Calibri"/>
                <a:ea typeface="DejaVu Sans"/>
              </a:rPr>
              <a:t>Machine 1</a:t>
            </a:r>
            <a:endParaRPr b="0" lang="en-GB" sz="2400" spc="-1" strike="noStrike">
              <a:latin typeface="Arial"/>
            </a:endParaRPr>
          </a:p>
        </p:txBody>
      </p:sp>
      <p:sp>
        <p:nvSpPr>
          <p:cNvPr id="801" name="CustomShape 3"/>
          <p:cNvSpPr/>
          <p:nvPr/>
        </p:nvSpPr>
        <p:spPr>
          <a:xfrm>
            <a:off x="6620400" y="1967040"/>
            <a:ext cx="1980000" cy="3199320"/>
          </a:xfrm>
          <a:prstGeom prst="rect">
            <a:avLst/>
          </a:prstGeom>
          <a:ln>
            <a:solidFill>
              <a:srgbClr val="4a7ebb"/>
            </a:solidFill>
            <a:round/>
          </a:ln>
          <a:effectLst>
            <a:outerShdw blurRad="4000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noAutofit/>
          </a:bodyPr>
          <a:p>
            <a:pPr algn="ctr">
              <a:lnSpc>
                <a:spcPct val="100000"/>
              </a:lnSpc>
            </a:pPr>
            <a:r>
              <a:rPr b="0" lang="en-GB" sz="2400" spc="-1" strike="noStrike">
                <a:solidFill>
                  <a:srgbClr val="000000"/>
                </a:solidFill>
                <a:latin typeface="Calibri"/>
                <a:ea typeface="DejaVu Sans"/>
              </a:rPr>
              <a:t>Machine 2</a:t>
            </a:r>
            <a:endParaRPr b="0" lang="en-GB" sz="2400" spc="-1" strike="noStrike">
              <a:latin typeface="Arial"/>
            </a:endParaRPr>
          </a:p>
        </p:txBody>
      </p:sp>
      <p:sp>
        <p:nvSpPr>
          <p:cNvPr id="802" name="CustomShape 4"/>
          <p:cNvSpPr/>
          <p:nvPr/>
        </p:nvSpPr>
        <p:spPr>
          <a:xfrm>
            <a:off x="4638960" y="2500200"/>
            <a:ext cx="1675440" cy="1141920"/>
          </a:xfrm>
          <a:prstGeom prst="roundRect">
            <a:avLst>
              <a:gd name="adj" fmla="val 16667"/>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0" bIns="45000">
            <a:noAutofit/>
          </a:bodyPr>
          <a:p>
            <a:pPr algn="ctr">
              <a:lnSpc>
                <a:spcPct val="100000"/>
              </a:lnSpc>
            </a:pPr>
            <a:r>
              <a:rPr b="0" lang="en-GB" sz="2000" spc="-1" strike="noStrike">
                <a:solidFill>
                  <a:srgbClr val="000000"/>
                </a:solidFill>
                <a:latin typeface="Calibri"/>
                <a:ea typeface="DejaVu Sans"/>
              </a:rPr>
              <a:t>Server</a:t>
            </a:r>
            <a:endParaRPr b="0" lang="en-GB" sz="2000" spc="-1" strike="noStrike">
              <a:latin typeface="Arial"/>
            </a:endParaRPr>
          </a:p>
        </p:txBody>
      </p:sp>
      <p:sp>
        <p:nvSpPr>
          <p:cNvPr id="803" name="CustomShape 5"/>
          <p:cNvSpPr/>
          <p:nvPr/>
        </p:nvSpPr>
        <p:spPr>
          <a:xfrm>
            <a:off x="4638960" y="3795840"/>
            <a:ext cx="1675440" cy="1141920"/>
          </a:xfrm>
          <a:prstGeom prst="roundRect">
            <a:avLst>
              <a:gd name="adj" fmla="val 16667"/>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0" bIns="45000">
            <a:noAutofit/>
          </a:bodyPr>
          <a:p>
            <a:pPr algn="ctr">
              <a:lnSpc>
                <a:spcPct val="100000"/>
              </a:lnSpc>
            </a:pPr>
            <a:r>
              <a:rPr b="0" lang="en-GB" sz="1800" spc="-1" strike="noStrike">
                <a:solidFill>
                  <a:srgbClr val="000000"/>
                </a:solidFill>
                <a:latin typeface="Calibri"/>
                <a:ea typeface="DejaVu Sans"/>
              </a:rPr>
              <a:t>Client Writers</a:t>
            </a:r>
            <a:endParaRPr b="0" lang="en-GB" sz="1800" spc="-1" strike="noStrike">
              <a:latin typeface="Arial"/>
            </a:endParaRPr>
          </a:p>
        </p:txBody>
      </p:sp>
      <p:sp>
        <p:nvSpPr>
          <p:cNvPr id="804" name="CustomShape 6"/>
          <p:cNvSpPr/>
          <p:nvPr/>
        </p:nvSpPr>
        <p:spPr>
          <a:xfrm>
            <a:off x="6772680" y="2500200"/>
            <a:ext cx="1675440" cy="1141920"/>
          </a:xfrm>
          <a:prstGeom prst="roundRect">
            <a:avLst>
              <a:gd name="adj" fmla="val 16667"/>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0" rIns="0" tIns="0" bIns="0">
            <a:noAutofit/>
          </a:bodyPr>
          <a:p>
            <a:pPr algn="ctr">
              <a:lnSpc>
                <a:spcPct val="100000"/>
              </a:lnSpc>
            </a:pPr>
            <a:r>
              <a:rPr b="0" lang="en-GB" sz="1800" spc="-1" strike="noStrike">
                <a:solidFill>
                  <a:srgbClr val="000000"/>
                </a:solidFill>
                <a:latin typeface="Calibri"/>
                <a:ea typeface="DejaVu Sans"/>
              </a:rPr>
              <a:t>Client Readers</a:t>
            </a:r>
            <a:endParaRPr b="0" lang="en-GB" sz="1800" spc="-1" strike="noStrike">
              <a:latin typeface="Arial"/>
            </a:endParaRPr>
          </a:p>
        </p:txBody>
      </p:sp>
      <p:sp>
        <p:nvSpPr>
          <p:cNvPr id="805" name="CustomShape 7"/>
          <p:cNvSpPr/>
          <p:nvPr/>
        </p:nvSpPr>
        <p:spPr>
          <a:xfrm>
            <a:off x="5858280" y="3148200"/>
            <a:ext cx="1370520" cy="360"/>
          </a:xfrm>
          <a:custGeom>
            <a:avLst/>
            <a:gdLst/>
            <a:ahLst/>
            <a:rect l="l" t="t" r="r" b="b"/>
            <a:pathLst>
              <a:path w="21600" h="21600">
                <a:moveTo>
                  <a:pt x="0" y="0"/>
                </a:moveTo>
                <a:lnTo>
                  <a:pt x="21600" y="21600"/>
                </a:lnTo>
              </a:path>
            </a:pathLst>
          </a:custGeom>
          <a:solidFill>
            <a:schemeClr val="accent1"/>
          </a:solidFill>
          <a:ln w="15840">
            <a:solidFill>
              <a:schemeClr val="tx1"/>
            </a:solidFill>
            <a:round/>
            <a:tailEnd len="med" type="triangle" w="med"/>
          </a:ln>
        </p:spPr>
        <p:style>
          <a:lnRef idx="0"/>
          <a:fillRef idx="0"/>
          <a:effectRef idx="0"/>
          <a:fontRef idx="minor"/>
        </p:style>
      </p:sp>
      <p:sp>
        <p:nvSpPr>
          <p:cNvPr id="806" name="CustomShape 8"/>
          <p:cNvSpPr/>
          <p:nvPr/>
        </p:nvSpPr>
        <p:spPr>
          <a:xfrm flipH="1" flipV="1" rot="5400000">
            <a:off x="5019840" y="3794400"/>
            <a:ext cx="913320" cy="360"/>
          </a:xfrm>
          <a:custGeom>
            <a:avLst/>
            <a:gdLst/>
            <a:ahLst/>
            <a:rect l="l" t="t" r="r" b="b"/>
            <a:pathLst>
              <a:path w="21600" h="21600">
                <a:moveTo>
                  <a:pt x="0" y="0"/>
                </a:moveTo>
                <a:lnTo>
                  <a:pt x="21600" y="21600"/>
                </a:lnTo>
              </a:path>
            </a:pathLst>
          </a:custGeom>
          <a:solidFill>
            <a:schemeClr val="accent1"/>
          </a:solidFill>
          <a:ln w="15840">
            <a:solidFill>
              <a:schemeClr val="tx1"/>
            </a:solidFill>
            <a:round/>
            <a:tailEnd len="med" type="triangle" w="med"/>
          </a:ln>
        </p:spPr>
        <p:style>
          <a:lnRef idx="0"/>
          <a:fillRef idx="0"/>
          <a:effectRef idx="0"/>
          <a:fontRef idx="minor"/>
        </p:style>
      </p:sp>
      <p:grpSp>
        <p:nvGrpSpPr>
          <p:cNvPr id="807" name="Group 9"/>
          <p:cNvGrpSpPr/>
          <p:nvPr/>
        </p:nvGrpSpPr>
        <p:grpSpPr>
          <a:xfrm>
            <a:off x="5634720" y="3306960"/>
            <a:ext cx="456120" cy="273240"/>
            <a:chOff x="5634720" y="3306960"/>
            <a:chExt cx="456120" cy="273240"/>
          </a:xfrm>
        </p:grpSpPr>
        <p:sp>
          <p:nvSpPr>
            <p:cNvPr id="808" name="CustomShape 10"/>
            <p:cNvSpPr/>
            <p:nvPr/>
          </p:nvSpPr>
          <p:spPr>
            <a:xfrm>
              <a:off x="5634720" y="330696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1</a:t>
              </a:r>
              <a:endParaRPr b="0" lang="en-GB" sz="1400" spc="-1" strike="noStrike">
                <a:latin typeface="Arial"/>
              </a:endParaRPr>
            </a:p>
          </p:txBody>
        </p:sp>
        <p:sp>
          <p:nvSpPr>
            <p:cNvPr id="809" name="CustomShape 11"/>
            <p:cNvSpPr/>
            <p:nvPr/>
          </p:nvSpPr>
          <p:spPr>
            <a:xfrm>
              <a:off x="5863320" y="330696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2</a:t>
              </a:r>
              <a:endParaRPr b="0" lang="en-GB" sz="1400" spc="-1" strike="noStrike">
                <a:latin typeface="Arial"/>
              </a:endParaRPr>
            </a:p>
          </p:txBody>
        </p:sp>
      </p:grpSp>
      <p:grpSp>
        <p:nvGrpSpPr>
          <p:cNvPr id="810" name="Group 12"/>
          <p:cNvGrpSpPr/>
          <p:nvPr/>
        </p:nvGrpSpPr>
        <p:grpSpPr>
          <a:xfrm>
            <a:off x="6091920" y="3306960"/>
            <a:ext cx="456120" cy="273240"/>
            <a:chOff x="6091920" y="3306960"/>
            <a:chExt cx="456120" cy="273240"/>
          </a:xfrm>
        </p:grpSpPr>
        <p:sp>
          <p:nvSpPr>
            <p:cNvPr id="811" name="CustomShape 13"/>
            <p:cNvSpPr/>
            <p:nvPr/>
          </p:nvSpPr>
          <p:spPr>
            <a:xfrm>
              <a:off x="6091920" y="330696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3</a:t>
              </a:r>
              <a:endParaRPr b="0" lang="en-GB" sz="1400" spc="-1" strike="noStrike">
                <a:latin typeface="Arial"/>
              </a:endParaRPr>
            </a:p>
          </p:txBody>
        </p:sp>
        <p:sp>
          <p:nvSpPr>
            <p:cNvPr id="812" name="CustomShape 14"/>
            <p:cNvSpPr/>
            <p:nvPr/>
          </p:nvSpPr>
          <p:spPr>
            <a:xfrm>
              <a:off x="6320520" y="330696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4</a:t>
              </a:r>
              <a:endParaRPr b="0" lang="en-GB" sz="1400" spc="-1" strike="noStrike">
                <a:latin typeface="Arial"/>
              </a:endParaRPr>
            </a:p>
          </p:txBody>
        </p:sp>
      </p:grpSp>
      <p:grpSp>
        <p:nvGrpSpPr>
          <p:cNvPr id="813" name="Group 15"/>
          <p:cNvGrpSpPr/>
          <p:nvPr/>
        </p:nvGrpSpPr>
        <p:grpSpPr>
          <a:xfrm>
            <a:off x="7772400" y="3306960"/>
            <a:ext cx="456120" cy="273240"/>
            <a:chOff x="7772400" y="3306960"/>
            <a:chExt cx="456120" cy="273240"/>
          </a:xfrm>
        </p:grpSpPr>
        <p:sp>
          <p:nvSpPr>
            <p:cNvPr id="814" name="CustomShape 16"/>
            <p:cNvSpPr/>
            <p:nvPr/>
          </p:nvSpPr>
          <p:spPr>
            <a:xfrm>
              <a:off x="7772400" y="330696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1</a:t>
              </a:r>
              <a:endParaRPr b="0" lang="en-GB" sz="1400" spc="-1" strike="noStrike">
                <a:latin typeface="Arial"/>
              </a:endParaRPr>
            </a:p>
          </p:txBody>
        </p:sp>
        <p:sp>
          <p:nvSpPr>
            <p:cNvPr id="815" name="CustomShape 17"/>
            <p:cNvSpPr/>
            <p:nvPr/>
          </p:nvSpPr>
          <p:spPr>
            <a:xfrm>
              <a:off x="8001000" y="330696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2</a:t>
              </a:r>
              <a:endParaRPr b="0" lang="en-GB" sz="1400" spc="-1" strike="noStrike">
                <a:latin typeface="Arial"/>
              </a:endParaRPr>
            </a:p>
          </p:txBody>
        </p:sp>
      </p:grpSp>
      <p:grpSp>
        <p:nvGrpSpPr>
          <p:cNvPr id="816" name="Group 18"/>
          <p:cNvGrpSpPr/>
          <p:nvPr/>
        </p:nvGrpSpPr>
        <p:grpSpPr>
          <a:xfrm>
            <a:off x="8229600" y="3306960"/>
            <a:ext cx="456120" cy="273240"/>
            <a:chOff x="8229600" y="3306960"/>
            <a:chExt cx="456120" cy="273240"/>
          </a:xfrm>
        </p:grpSpPr>
        <p:sp>
          <p:nvSpPr>
            <p:cNvPr id="817" name="CustomShape 19"/>
            <p:cNvSpPr/>
            <p:nvPr/>
          </p:nvSpPr>
          <p:spPr>
            <a:xfrm>
              <a:off x="8229600" y="330696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3</a:t>
              </a:r>
              <a:endParaRPr b="0" lang="en-GB" sz="1400" spc="-1" strike="noStrike">
                <a:latin typeface="Arial"/>
              </a:endParaRPr>
            </a:p>
          </p:txBody>
        </p:sp>
        <p:sp>
          <p:nvSpPr>
            <p:cNvPr id="818" name="CustomShape 20"/>
            <p:cNvSpPr/>
            <p:nvPr/>
          </p:nvSpPr>
          <p:spPr>
            <a:xfrm>
              <a:off x="8458200" y="330696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4</a:t>
              </a:r>
              <a:endParaRPr b="0" lang="en-GB" sz="1400" spc="-1" strike="noStrike">
                <a:latin typeface="Arial"/>
              </a:endParaRPr>
            </a:p>
          </p:txBody>
        </p:sp>
      </p:grpSp>
      <p:grpSp>
        <p:nvGrpSpPr>
          <p:cNvPr id="819" name="Group 21"/>
          <p:cNvGrpSpPr/>
          <p:nvPr/>
        </p:nvGrpSpPr>
        <p:grpSpPr>
          <a:xfrm>
            <a:off x="5638680" y="4526280"/>
            <a:ext cx="684720" cy="273240"/>
            <a:chOff x="5638680" y="4526280"/>
            <a:chExt cx="684720" cy="273240"/>
          </a:xfrm>
        </p:grpSpPr>
        <p:sp>
          <p:nvSpPr>
            <p:cNvPr id="820" name="CustomShape 22"/>
            <p:cNvSpPr/>
            <p:nvPr/>
          </p:nvSpPr>
          <p:spPr>
            <a:xfrm>
              <a:off x="5638680" y="452628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5</a:t>
              </a:r>
              <a:endParaRPr b="0" lang="en-GB" sz="1400" spc="-1" strike="noStrike">
                <a:latin typeface="Arial"/>
              </a:endParaRPr>
            </a:p>
          </p:txBody>
        </p:sp>
        <p:sp>
          <p:nvSpPr>
            <p:cNvPr id="821" name="CustomShape 23"/>
            <p:cNvSpPr/>
            <p:nvPr/>
          </p:nvSpPr>
          <p:spPr>
            <a:xfrm>
              <a:off x="5867280" y="452628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6</a:t>
              </a:r>
              <a:endParaRPr b="0" lang="en-GB" sz="1400" spc="-1" strike="noStrike">
                <a:latin typeface="Arial"/>
              </a:endParaRPr>
            </a:p>
          </p:txBody>
        </p:sp>
        <p:sp>
          <p:nvSpPr>
            <p:cNvPr id="822" name="CustomShape 24"/>
            <p:cNvSpPr/>
            <p:nvPr/>
          </p:nvSpPr>
          <p:spPr>
            <a:xfrm>
              <a:off x="6095880" y="452628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7</a:t>
              </a:r>
              <a:endParaRPr b="0" lang="en-GB" sz="1400" spc="-1" strike="noStrike">
                <a:latin typeface="Arial"/>
              </a:endParaRPr>
            </a:p>
          </p:txBody>
        </p:sp>
      </p:grpSp>
      <p:grpSp>
        <p:nvGrpSpPr>
          <p:cNvPr id="823" name="Group 25"/>
          <p:cNvGrpSpPr/>
          <p:nvPr/>
        </p:nvGrpSpPr>
        <p:grpSpPr>
          <a:xfrm>
            <a:off x="7769520" y="3306960"/>
            <a:ext cx="913320" cy="273240"/>
            <a:chOff x="7769520" y="3306960"/>
            <a:chExt cx="913320" cy="273240"/>
          </a:xfrm>
        </p:grpSpPr>
        <p:sp>
          <p:nvSpPr>
            <p:cNvPr id="824" name="CustomShape 26"/>
            <p:cNvSpPr/>
            <p:nvPr/>
          </p:nvSpPr>
          <p:spPr>
            <a:xfrm>
              <a:off x="7998120" y="330696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5</a:t>
              </a:r>
              <a:endParaRPr b="0" lang="en-GB" sz="1400" spc="-1" strike="noStrike">
                <a:latin typeface="Arial"/>
              </a:endParaRPr>
            </a:p>
          </p:txBody>
        </p:sp>
        <p:sp>
          <p:nvSpPr>
            <p:cNvPr id="825" name="CustomShape 27"/>
            <p:cNvSpPr/>
            <p:nvPr/>
          </p:nvSpPr>
          <p:spPr>
            <a:xfrm>
              <a:off x="8226720" y="330696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6</a:t>
              </a:r>
              <a:endParaRPr b="0" lang="en-GB" sz="1400" spc="-1" strike="noStrike">
                <a:latin typeface="Arial"/>
              </a:endParaRPr>
            </a:p>
          </p:txBody>
        </p:sp>
        <p:sp>
          <p:nvSpPr>
            <p:cNvPr id="826" name="CustomShape 28"/>
            <p:cNvSpPr/>
            <p:nvPr/>
          </p:nvSpPr>
          <p:spPr>
            <a:xfrm>
              <a:off x="8455320" y="330696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7</a:t>
              </a:r>
              <a:endParaRPr b="0" lang="en-GB" sz="1400" spc="-1" strike="noStrike">
                <a:latin typeface="Arial"/>
              </a:endParaRPr>
            </a:p>
          </p:txBody>
        </p:sp>
        <p:sp>
          <p:nvSpPr>
            <p:cNvPr id="827" name="CustomShape 29"/>
            <p:cNvSpPr/>
            <p:nvPr/>
          </p:nvSpPr>
          <p:spPr>
            <a:xfrm>
              <a:off x="7769520" y="330696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4</a:t>
              </a:r>
              <a:endParaRPr b="0" lang="en-GB" sz="1400" spc="-1" strike="noStrike">
                <a:latin typeface="Arial"/>
              </a:endParaRPr>
            </a:p>
          </p:txBody>
        </p:sp>
      </p:grpSp>
      <p:grpSp>
        <p:nvGrpSpPr>
          <p:cNvPr id="828" name="Group 30"/>
          <p:cNvGrpSpPr/>
          <p:nvPr/>
        </p:nvGrpSpPr>
        <p:grpSpPr>
          <a:xfrm>
            <a:off x="5634720" y="3306960"/>
            <a:ext cx="684720" cy="273240"/>
            <a:chOff x="5634720" y="3306960"/>
            <a:chExt cx="684720" cy="273240"/>
          </a:xfrm>
        </p:grpSpPr>
        <p:sp>
          <p:nvSpPr>
            <p:cNvPr id="829" name="CustomShape 31"/>
            <p:cNvSpPr/>
            <p:nvPr/>
          </p:nvSpPr>
          <p:spPr>
            <a:xfrm>
              <a:off x="5634720" y="330696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5</a:t>
              </a:r>
              <a:endParaRPr b="0" lang="en-GB" sz="1400" spc="-1" strike="noStrike">
                <a:latin typeface="Arial"/>
              </a:endParaRPr>
            </a:p>
          </p:txBody>
        </p:sp>
        <p:sp>
          <p:nvSpPr>
            <p:cNvPr id="830" name="CustomShape 32"/>
            <p:cNvSpPr/>
            <p:nvPr/>
          </p:nvSpPr>
          <p:spPr>
            <a:xfrm>
              <a:off x="5863320" y="330696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6</a:t>
              </a:r>
              <a:endParaRPr b="0" lang="en-GB" sz="1400" spc="-1" strike="noStrike">
                <a:latin typeface="Arial"/>
              </a:endParaRPr>
            </a:p>
          </p:txBody>
        </p:sp>
        <p:sp>
          <p:nvSpPr>
            <p:cNvPr id="831" name="CustomShape 33"/>
            <p:cNvSpPr/>
            <p:nvPr/>
          </p:nvSpPr>
          <p:spPr>
            <a:xfrm>
              <a:off x="6091920" y="330696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7</a:t>
              </a:r>
              <a:endParaRPr b="0" lang="en-GB" sz="1400" spc="-1" strike="noStrike">
                <a:latin typeface="Arial"/>
              </a:endParaRPr>
            </a:p>
          </p:txBody>
        </p:sp>
      </p:grpSp>
      <p:sp>
        <p:nvSpPr>
          <p:cNvPr id="832" name="CustomShape 34"/>
          <p:cNvSpPr/>
          <p:nvPr/>
        </p:nvSpPr>
        <p:spPr>
          <a:xfrm>
            <a:off x="380880" y="1828800"/>
            <a:ext cx="3961440" cy="3656520"/>
          </a:xfrm>
          <a:prstGeom prst="rect">
            <a:avLst/>
          </a:prstGeom>
          <a:noFill/>
          <a:ln>
            <a:noFill/>
          </a:ln>
        </p:spPr>
        <p:style>
          <a:lnRef idx="0"/>
          <a:fillRef idx="0"/>
          <a:effectRef idx="0"/>
          <a:fontRef idx="minor"/>
        </p:style>
        <p:txBody>
          <a:bodyPr lIns="90000" rIns="90000" tIns="45000" bIns="45000">
            <a:normAutofit fontScale="34000"/>
          </a:bodyPr>
          <a:p>
            <a:pPr marL="343080" indent="-342000">
              <a:lnSpc>
                <a:spcPct val="100000"/>
              </a:lnSpc>
              <a:spcBef>
                <a:spcPts val="641"/>
              </a:spcBef>
              <a:buClr>
                <a:srgbClr val="000000"/>
              </a:buClr>
              <a:buFont typeface="Arial"/>
              <a:buChar char="•"/>
            </a:pPr>
            <a:r>
              <a:rPr b="0" lang="en-GB" sz="3200" spc="-1" strike="noStrike">
                <a:solidFill>
                  <a:srgbClr val="000000"/>
                </a:solidFill>
                <a:latin typeface="Calibri"/>
                <a:ea typeface="DejaVu Sans"/>
              </a:rPr>
              <a:t>Недостатокот од контрола на протокот може да резултира во губење податоци</a:t>
            </a:r>
            <a:br/>
            <a:r>
              <a:rPr b="0" lang="en-GB" sz="3200" spc="-1" strike="noStrike">
                <a:solidFill>
                  <a:srgbClr val="000000"/>
                </a:solidFill>
                <a:latin typeface="Calibri"/>
                <a:ea typeface="DejaVu Sans"/>
              </a:rPr>
              <a:t> </a:t>
            </a:r>
            <a:endParaRPr b="0" lang="en-GB" sz="3200" spc="-1" strike="noStrike">
              <a:latin typeface="Arial"/>
            </a:endParaRPr>
          </a:p>
          <a:p>
            <a:pPr marL="343080" indent="-342000">
              <a:lnSpc>
                <a:spcPct val="100000"/>
              </a:lnSpc>
              <a:spcBef>
                <a:spcPts val="641"/>
              </a:spcBef>
              <a:buClr>
                <a:srgbClr val="000000"/>
              </a:buClr>
              <a:buFont typeface="Arial"/>
              <a:buChar char="•"/>
            </a:pPr>
            <a:r>
              <a:rPr b="0" lang="en-GB" sz="3200" spc="-1" strike="noStrike">
                <a:solidFill>
                  <a:srgbClr val="000000"/>
                </a:solidFill>
                <a:latin typeface="Calibri"/>
                <a:ea typeface="DejaVu Sans"/>
              </a:rPr>
              <a:t>Податоците може да се изгубат при прекин на TCP/IP врската</a:t>
            </a:r>
            <a:endParaRPr b="0" lang="en-GB" sz="3200" spc="-1" strike="noStrike">
              <a:latin typeface="Arial"/>
            </a:endParaRPr>
          </a:p>
          <a:p>
            <a:pPr>
              <a:lnSpc>
                <a:spcPct val="100000"/>
              </a:lnSpc>
              <a:spcBef>
                <a:spcPts val="641"/>
              </a:spcBef>
            </a:pPr>
            <a:endParaRPr b="0" lang="en-GB" sz="3200" spc="-1" strike="noStrike">
              <a:latin typeface="Arial"/>
            </a:endParaRPr>
          </a:p>
          <a:p>
            <a:pPr marL="343080" indent="-342000">
              <a:lnSpc>
                <a:spcPct val="100000"/>
              </a:lnSpc>
              <a:spcBef>
                <a:spcPts val="641"/>
              </a:spcBef>
              <a:buClr>
                <a:srgbClr val="000000"/>
              </a:buClr>
              <a:buFont typeface="Arial"/>
              <a:buChar char="•"/>
            </a:pPr>
            <a:r>
              <a:rPr b="0" lang="en-GB" sz="3200" spc="-1" strike="noStrike">
                <a:solidFill>
                  <a:srgbClr val="000000"/>
                </a:solidFill>
                <a:latin typeface="Calibri"/>
                <a:ea typeface="DejaVu Sans"/>
              </a:rPr>
              <a:t>Губењето на податоци не резултира во грешка, туку само во предупредување</a:t>
            </a:r>
            <a:endParaRPr b="0" lang="en-GB" sz="3200" spc="-1" strike="noStrike">
              <a:latin typeface="Arial"/>
            </a:endParaRPr>
          </a:p>
        </p:txBody>
      </p:sp>
      <p:pic>
        <p:nvPicPr>
          <p:cNvPr id="833" name="Picture 2" descr=""/>
          <p:cNvPicPr/>
          <p:nvPr/>
        </p:nvPicPr>
        <p:blipFill>
          <a:blip r:embed="rId1"/>
          <a:stretch/>
        </p:blipFill>
        <p:spPr>
          <a:xfrm>
            <a:off x="7257600" y="3010320"/>
            <a:ext cx="1065600" cy="284760"/>
          </a:xfrm>
          <a:prstGeom prst="rect">
            <a:avLst/>
          </a:prstGeom>
          <a:ln w="9360">
            <a:noFill/>
          </a:ln>
        </p:spPr>
      </p:pic>
      <p:pic>
        <p:nvPicPr>
          <p:cNvPr id="834" name="Picture 2" descr=""/>
          <p:cNvPicPr/>
          <p:nvPr/>
        </p:nvPicPr>
        <p:blipFill>
          <a:blip r:embed="rId2"/>
          <a:stretch/>
        </p:blipFill>
        <p:spPr>
          <a:xfrm>
            <a:off x="4980960" y="3018600"/>
            <a:ext cx="1065600" cy="284760"/>
          </a:xfrm>
          <a:prstGeom prst="rect">
            <a:avLst/>
          </a:prstGeom>
          <a:ln w="9360">
            <a:noFill/>
          </a:ln>
        </p:spPr>
      </p:pic>
      <p:pic>
        <p:nvPicPr>
          <p:cNvPr id="835" name="Picture 2" descr=""/>
          <p:cNvPicPr/>
          <p:nvPr/>
        </p:nvPicPr>
        <p:blipFill>
          <a:blip r:embed="rId3"/>
          <a:stretch/>
        </p:blipFill>
        <p:spPr>
          <a:xfrm>
            <a:off x="4982040" y="4267080"/>
            <a:ext cx="1065600" cy="284760"/>
          </a:xfrm>
          <a:prstGeom prst="rect">
            <a:avLst/>
          </a:prstGeom>
          <a:ln w="9360">
            <a:noFill/>
          </a:ln>
        </p:spPr>
      </p:pic>
      <p:grpSp>
        <p:nvGrpSpPr>
          <p:cNvPr id="836" name="Group 35"/>
          <p:cNvGrpSpPr/>
          <p:nvPr/>
        </p:nvGrpSpPr>
        <p:grpSpPr>
          <a:xfrm>
            <a:off x="5638680" y="4526280"/>
            <a:ext cx="913320" cy="273240"/>
            <a:chOff x="5638680" y="4526280"/>
            <a:chExt cx="913320" cy="273240"/>
          </a:xfrm>
        </p:grpSpPr>
        <p:sp>
          <p:nvSpPr>
            <p:cNvPr id="837" name="CustomShape 36"/>
            <p:cNvSpPr/>
            <p:nvPr/>
          </p:nvSpPr>
          <p:spPr>
            <a:xfrm>
              <a:off x="5638680" y="452628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1</a:t>
              </a:r>
              <a:endParaRPr b="0" lang="en-GB" sz="1400" spc="-1" strike="noStrike">
                <a:latin typeface="Arial"/>
              </a:endParaRPr>
            </a:p>
          </p:txBody>
        </p:sp>
        <p:sp>
          <p:nvSpPr>
            <p:cNvPr id="838" name="CustomShape 37"/>
            <p:cNvSpPr/>
            <p:nvPr/>
          </p:nvSpPr>
          <p:spPr>
            <a:xfrm>
              <a:off x="5867280" y="452628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2</a:t>
              </a:r>
              <a:endParaRPr b="0" lang="en-GB" sz="1400" spc="-1" strike="noStrike">
                <a:latin typeface="Arial"/>
              </a:endParaRPr>
            </a:p>
          </p:txBody>
        </p:sp>
        <p:sp>
          <p:nvSpPr>
            <p:cNvPr id="839" name="CustomShape 38"/>
            <p:cNvSpPr/>
            <p:nvPr/>
          </p:nvSpPr>
          <p:spPr>
            <a:xfrm>
              <a:off x="6095880" y="452628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3</a:t>
              </a:r>
              <a:endParaRPr b="0" lang="en-GB" sz="1400" spc="-1" strike="noStrike">
                <a:latin typeface="Arial"/>
              </a:endParaRPr>
            </a:p>
          </p:txBody>
        </p:sp>
        <p:sp>
          <p:nvSpPr>
            <p:cNvPr id="840" name="CustomShape 39"/>
            <p:cNvSpPr/>
            <p:nvPr/>
          </p:nvSpPr>
          <p:spPr>
            <a:xfrm>
              <a:off x="6324480" y="4526280"/>
              <a:ext cx="227520" cy="27324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4</a:t>
              </a:r>
              <a:endParaRPr b="0" lang="en-GB" sz="1400" spc="-1" strike="noStrike">
                <a:latin typeface="Arial"/>
              </a:endParaRPr>
            </a:p>
          </p:txBody>
        </p:sp>
      </p:grpSp>
    </p:spTree>
  </p:cSld>
  <mc:AlternateContent>
    <mc:Choice Requires="p14">
      <p:transition spd="slow" p14:dur="2000"/>
    </mc:Choice>
    <mc:Fallback>
      <p:transition spd="slow"/>
    </mc:Fallback>
  </mc:AlternateContent>
  <p:timing>
    <p:tnLst>
      <p:par>
        <p:cTn id="286" dur="indefinite" restart="never" nodeType="tmRoot">
          <p:childTnLst>
            <p:seq>
              <p:cTn id="287" dur="indefinite" nodeType="mainSeq">
                <p:childTnLst>
                  <p:par>
                    <p:cTn id="288" fill="hold">
                      <p:stCondLst>
                        <p:cond delay="indefinite"/>
                      </p:stCondLst>
                      <p:childTnLst>
                        <p:par>
                          <p:cTn id="289" fill="hold">
                            <p:stCondLst>
                              <p:cond delay="0"/>
                            </p:stCondLst>
                            <p:childTnLst>
                              <p:par>
                                <p:cTn id="290" nodeType="clickEffect" fill="hold" presetClass="entr" presetID="9">
                                  <p:stCondLst>
                                    <p:cond delay="0"/>
                                  </p:stCondLst>
                                  <p:childTnLst>
                                    <p:set>
                                      <p:cBhvr>
                                        <p:cTn id="291" dur="1" fill="hold">
                                          <p:stCondLst>
                                            <p:cond delay="0"/>
                                          </p:stCondLst>
                                        </p:cTn>
                                        <p:tgtEl>
                                          <p:spTgt spid="836"/>
                                        </p:tgtEl>
                                        <p:attrNameLst>
                                          <p:attrName>style.visibility</p:attrName>
                                        </p:attrNameLst>
                                      </p:cBhvr>
                                      <p:to>
                                        <p:strVal val="visible"/>
                                      </p:to>
                                    </p:set>
                                    <p:animEffect filter="dissolve" transition="in">
                                      <p:cBhvr additive="repl">
                                        <p:cTn id="292" dur="500"/>
                                        <p:tgtEl>
                                          <p:spTgt spid="836"/>
                                        </p:tgtEl>
                                      </p:cBhvr>
                                    </p:animEffect>
                                  </p:childTnLst>
                                </p:cTn>
                              </p:par>
                            </p:childTnLst>
                          </p:cTn>
                        </p:par>
                      </p:childTnLst>
                    </p:cTn>
                  </p:par>
                  <p:par>
                    <p:cTn id="293" fill="hold">
                      <p:stCondLst>
                        <p:cond delay="indefinite"/>
                      </p:stCondLst>
                      <p:childTnLst>
                        <p:par>
                          <p:cTn id="294" fill="hold">
                            <p:stCondLst>
                              <p:cond delay="0"/>
                            </p:stCondLst>
                            <p:childTnLst>
                              <p:par>
                                <p:cTn id="295" nodeType="clickEffect" fill="hold" presetClass="exit" presetID="9">
                                  <p:stCondLst>
                                    <p:cond delay="0"/>
                                  </p:stCondLst>
                                  <p:childTnLst>
                                    <p:animEffect filter="dissolve" transition="out">
                                      <p:cBhvr additive="repl">
                                        <p:cTn id="296" dur="500"/>
                                        <p:tgtEl>
                                          <p:spTgt spid="836"/>
                                        </p:tgtEl>
                                      </p:cBhvr>
                                    </p:animEffect>
                                    <p:set>
                                      <p:cBhvr>
                                        <p:cTn id="297" dur="1" fill="hold">
                                          <p:stCondLst>
                                            <p:cond delay="499"/>
                                          </p:stCondLst>
                                        </p:cTn>
                                        <p:tgtEl>
                                          <p:spTgt spid="836"/>
                                        </p:tgtEl>
                                        <p:attrNameLst>
                                          <p:attrName>style.visibility</p:attrName>
                                        </p:attrNameLst>
                                      </p:cBhvr>
                                      <p:to>
                                        <p:strVal val="hidden"/>
                                      </p:to>
                                    </p:set>
                                  </p:childTnLst>
                                </p:cTn>
                              </p:par>
                              <p:par>
                                <p:cTn id="298" nodeType="withEffect" fill="hold" presetClass="entr" presetID="9">
                                  <p:stCondLst>
                                    <p:cond delay="0"/>
                                  </p:stCondLst>
                                  <p:childTnLst>
                                    <p:set>
                                      <p:cBhvr>
                                        <p:cTn id="299" dur="1" fill="hold">
                                          <p:stCondLst>
                                            <p:cond delay="0"/>
                                          </p:stCondLst>
                                        </p:cTn>
                                        <p:tgtEl>
                                          <p:spTgt spid="807"/>
                                        </p:tgtEl>
                                        <p:attrNameLst>
                                          <p:attrName>style.visibility</p:attrName>
                                        </p:attrNameLst>
                                      </p:cBhvr>
                                      <p:to>
                                        <p:strVal val="visible"/>
                                      </p:to>
                                    </p:set>
                                    <p:animEffect filter="dissolve" transition="in">
                                      <p:cBhvr additive="repl">
                                        <p:cTn id="300" dur="500"/>
                                        <p:tgtEl>
                                          <p:spTgt spid="807"/>
                                        </p:tgtEl>
                                      </p:cBhvr>
                                    </p:animEffect>
                                  </p:childTnLst>
                                </p:cTn>
                              </p:par>
                              <p:par>
                                <p:cTn id="301" nodeType="withEffect" fill="hold" presetClass="entr" presetID="9">
                                  <p:stCondLst>
                                    <p:cond delay="0"/>
                                  </p:stCondLst>
                                  <p:childTnLst>
                                    <p:set>
                                      <p:cBhvr>
                                        <p:cTn id="302" dur="1" fill="hold">
                                          <p:stCondLst>
                                            <p:cond delay="0"/>
                                          </p:stCondLst>
                                        </p:cTn>
                                        <p:tgtEl>
                                          <p:spTgt spid="810"/>
                                        </p:tgtEl>
                                        <p:attrNameLst>
                                          <p:attrName>style.visibility</p:attrName>
                                        </p:attrNameLst>
                                      </p:cBhvr>
                                      <p:to>
                                        <p:strVal val="visible"/>
                                      </p:to>
                                    </p:set>
                                    <p:animEffect filter="dissolve" transition="in">
                                      <p:cBhvr additive="repl">
                                        <p:cTn id="303" dur="500"/>
                                        <p:tgtEl>
                                          <p:spTgt spid="810"/>
                                        </p:tgtEl>
                                      </p:cBhvr>
                                    </p:animEffect>
                                  </p:childTnLst>
                                </p:cTn>
                              </p:par>
                            </p:childTnLst>
                          </p:cTn>
                        </p:par>
                      </p:childTnLst>
                    </p:cTn>
                  </p:par>
                  <p:par>
                    <p:cTn id="304" fill="hold">
                      <p:stCondLst>
                        <p:cond delay="indefinite"/>
                      </p:stCondLst>
                      <p:childTnLst>
                        <p:par>
                          <p:cTn id="305" fill="hold">
                            <p:stCondLst>
                              <p:cond delay="0"/>
                            </p:stCondLst>
                            <p:childTnLst>
                              <p:par>
                                <p:cTn id="306" nodeType="clickEffect" fill="hold" presetClass="exit" presetID="9">
                                  <p:stCondLst>
                                    <p:cond delay="0"/>
                                  </p:stCondLst>
                                  <p:childTnLst>
                                    <p:animEffect filter="dissolve" transition="out">
                                      <p:cBhvr additive="repl">
                                        <p:cTn id="307" dur="500"/>
                                        <p:tgtEl>
                                          <p:spTgt spid="807"/>
                                        </p:tgtEl>
                                      </p:cBhvr>
                                    </p:animEffect>
                                    <p:set>
                                      <p:cBhvr>
                                        <p:cTn id="308" dur="1" fill="hold">
                                          <p:stCondLst>
                                            <p:cond delay="499"/>
                                          </p:stCondLst>
                                        </p:cTn>
                                        <p:tgtEl>
                                          <p:spTgt spid="807"/>
                                        </p:tgtEl>
                                        <p:attrNameLst>
                                          <p:attrName>style.visibility</p:attrName>
                                        </p:attrNameLst>
                                      </p:cBhvr>
                                      <p:to>
                                        <p:strVal val="hidden"/>
                                      </p:to>
                                    </p:set>
                                  </p:childTnLst>
                                </p:cTn>
                              </p:par>
                              <p:par>
                                <p:cTn id="309" nodeType="withEffect" fill="hold" presetClass="entr" presetID="9">
                                  <p:stCondLst>
                                    <p:cond delay="0"/>
                                  </p:stCondLst>
                                  <p:childTnLst>
                                    <p:set>
                                      <p:cBhvr>
                                        <p:cTn id="310" dur="1" fill="hold">
                                          <p:stCondLst>
                                            <p:cond delay="0"/>
                                          </p:stCondLst>
                                        </p:cTn>
                                        <p:tgtEl>
                                          <p:spTgt spid="813"/>
                                        </p:tgtEl>
                                        <p:attrNameLst>
                                          <p:attrName>style.visibility</p:attrName>
                                        </p:attrNameLst>
                                      </p:cBhvr>
                                      <p:to>
                                        <p:strVal val="visible"/>
                                      </p:to>
                                    </p:set>
                                    <p:animEffect filter="dissolve" transition="in">
                                      <p:cBhvr additive="repl">
                                        <p:cTn id="311" dur="500"/>
                                        <p:tgtEl>
                                          <p:spTgt spid="813"/>
                                        </p:tgtEl>
                                      </p:cBhvr>
                                    </p:animEffect>
                                  </p:childTnLst>
                                </p:cTn>
                              </p:par>
                            </p:childTnLst>
                          </p:cTn>
                        </p:par>
                      </p:childTnLst>
                    </p:cTn>
                  </p:par>
                  <p:par>
                    <p:cTn id="312" fill="hold">
                      <p:stCondLst>
                        <p:cond delay="indefinite"/>
                      </p:stCondLst>
                      <p:childTnLst>
                        <p:par>
                          <p:cTn id="313" fill="hold">
                            <p:stCondLst>
                              <p:cond delay="0"/>
                            </p:stCondLst>
                            <p:childTnLst>
                              <p:par>
                                <p:cTn id="314" nodeType="clickEffect" fill="hold" presetClass="exit" presetID="9">
                                  <p:stCondLst>
                                    <p:cond delay="0"/>
                                  </p:stCondLst>
                                  <p:childTnLst>
                                    <p:animEffect filter="dissolve" transition="out">
                                      <p:cBhvr additive="repl">
                                        <p:cTn id="315" dur="500"/>
                                        <p:tgtEl>
                                          <p:spTgt spid="810"/>
                                        </p:tgtEl>
                                      </p:cBhvr>
                                    </p:animEffect>
                                    <p:set>
                                      <p:cBhvr>
                                        <p:cTn id="316" dur="1" fill="hold">
                                          <p:stCondLst>
                                            <p:cond delay="499"/>
                                          </p:stCondLst>
                                        </p:cTn>
                                        <p:tgtEl>
                                          <p:spTgt spid="810"/>
                                        </p:tgtEl>
                                        <p:attrNameLst>
                                          <p:attrName>style.visibility</p:attrName>
                                        </p:attrNameLst>
                                      </p:cBhvr>
                                      <p:to>
                                        <p:strVal val="hidden"/>
                                      </p:to>
                                    </p:set>
                                  </p:childTnLst>
                                </p:cTn>
                              </p:par>
                              <p:par>
                                <p:cTn id="317" nodeType="withEffect" fill="hold" presetClass="entr" presetID="9">
                                  <p:stCondLst>
                                    <p:cond delay="0"/>
                                  </p:stCondLst>
                                  <p:childTnLst>
                                    <p:set>
                                      <p:cBhvr>
                                        <p:cTn id="318" dur="1" fill="hold">
                                          <p:stCondLst>
                                            <p:cond delay="0"/>
                                          </p:stCondLst>
                                        </p:cTn>
                                        <p:tgtEl>
                                          <p:spTgt spid="816"/>
                                        </p:tgtEl>
                                        <p:attrNameLst>
                                          <p:attrName>style.visibility</p:attrName>
                                        </p:attrNameLst>
                                      </p:cBhvr>
                                      <p:to>
                                        <p:strVal val="visible"/>
                                      </p:to>
                                    </p:set>
                                    <p:animEffect filter="dissolve" transition="in">
                                      <p:cBhvr additive="repl">
                                        <p:cTn id="319" dur="500"/>
                                        <p:tgtEl>
                                          <p:spTgt spid="816"/>
                                        </p:tgtEl>
                                      </p:cBhvr>
                                    </p:animEffect>
                                  </p:childTnLst>
                                </p:cTn>
                              </p:par>
                            </p:childTnLst>
                          </p:cTn>
                        </p:par>
                      </p:childTnLst>
                    </p:cTn>
                  </p:par>
                  <p:par>
                    <p:cTn id="320" fill="hold">
                      <p:stCondLst>
                        <p:cond delay="indefinite"/>
                      </p:stCondLst>
                      <p:childTnLst>
                        <p:par>
                          <p:cTn id="321" fill="hold">
                            <p:stCondLst>
                              <p:cond delay="0"/>
                            </p:stCondLst>
                            <p:childTnLst>
                              <p:par>
                                <p:cTn id="322" nodeType="clickEffect" fill="hold" presetClass="entr" presetID="9">
                                  <p:stCondLst>
                                    <p:cond delay="0"/>
                                  </p:stCondLst>
                                  <p:childTnLst>
                                    <p:set>
                                      <p:cBhvr>
                                        <p:cTn id="323" dur="1" fill="hold">
                                          <p:stCondLst>
                                            <p:cond delay="0"/>
                                          </p:stCondLst>
                                        </p:cTn>
                                        <p:tgtEl>
                                          <p:spTgt spid="819"/>
                                        </p:tgtEl>
                                        <p:attrNameLst>
                                          <p:attrName>style.visibility</p:attrName>
                                        </p:attrNameLst>
                                      </p:cBhvr>
                                      <p:to>
                                        <p:strVal val="visible"/>
                                      </p:to>
                                    </p:set>
                                    <p:animEffect filter="dissolve" transition="in">
                                      <p:cBhvr additive="repl">
                                        <p:cTn id="324" dur="500"/>
                                        <p:tgtEl>
                                          <p:spTgt spid="819"/>
                                        </p:tgtEl>
                                      </p:cBhvr>
                                    </p:animEffect>
                                  </p:childTnLst>
                                </p:cTn>
                              </p:par>
                            </p:childTnLst>
                          </p:cTn>
                        </p:par>
                      </p:childTnLst>
                    </p:cTn>
                  </p:par>
                  <p:par>
                    <p:cTn id="325" fill="hold">
                      <p:stCondLst>
                        <p:cond delay="indefinite"/>
                      </p:stCondLst>
                      <p:childTnLst>
                        <p:par>
                          <p:cTn id="326" fill="hold">
                            <p:stCondLst>
                              <p:cond delay="0"/>
                            </p:stCondLst>
                            <p:childTnLst>
                              <p:par>
                                <p:cTn id="327" nodeType="clickEffect" fill="hold" presetClass="exit" presetID="9">
                                  <p:stCondLst>
                                    <p:cond delay="0"/>
                                  </p:stCondLst>
                                  <p:childTnLst>
                                    <p:animEffect filter="dissolve" transition="out">
                                      <p:cBhvr additive="repl">
                                        <p:cTn id="328" dur="500"/>
                                        <p:tgtEl>
                                          <p:spTgt spid="819"/>
                                        </p:tgtEl>
                                      </p:cBhvr>
                                    </p:animEffect>
                                    <p:set>
                                      <p:cBhvr>
                                        <p:cTn id="329" dur="1" fill="hold">
                                          <p:stCondLst>
                                            <p:cond delay="499"/>
                                          </p:stCondLst>
                                        </p:cTn>
                                        <p:tgtEl>
                                          <p:spTgt spid="819"/>
                                        </p:tgtEl>
                                        <p:attrNameLst>
                                          <p:attrName>style.visibility</p:attrName>
                                        </p:attrNameLst>
                                      </p:cBhvr>
                                      <p:to>
                                        <p:strVal val="hidden"/>
                                      </p:to>
                                    </p:set>
                                  </p:childTnLst>
                                </p:cTn>
                              </p:par>
                              <p:par>
                                <p:cTn id="330" nodeType="withEffect" fill="hold" presetClass="entr" presetID="9">
                                  <p:stCondLst>
                                    <p:cond delay="0"/>
                                  </p:stCondLst>
                                  <p:childTnLst>
                                    <p:set>
                                      <p:cBhvr>
                                        <p:cTn id="331" dur="1" fill="hold">
                                          <p:stCondLst>
                                            <p:cond delay="0"/>
                                          </p:stCondLst>
                                        </p:cTn>
                                        <p:tgtEl>
                                          <p:spTgt spid="828"/>
                                        </p:tgtEl>
                                        <p:attrNameLst>
                                          <p:attrName>style.visibility</p:attrName>
                                        </p:attrNameLst>
                                      </p:cBhvr>
                                      <p:to>
                                        <p:strVal val="visible"/>
                                      </p:to>
                                    </p:set>
                                    <p:animEffect filter="dissolve" transition="in">
                                      <p:cBhvr additive="repl">
                                        <p:cTn id="332" dur="500"/>
                                        <p:tgtEl>
                                          <p:spTgt spid="828"/>
                                        </p:tgtEl>
                                      </p:cBhvr>
                                    </p:animEffect>
                                  </p:childTnLst>
                                </p:cTn>
                              </p:par>
                            </p:childTnLst>
                          </p:cTn>
                        </p:par>
                      </p:childTnLst>
                    </p:cTn>
                  </p:par>
                  <p:par>
                    <p:cTn id="333" fill="hold">
                      <p:stCondLst>
                        <p:cond delay="indefinite"/>
                      </p:stCondLst>
                      <p:childTnLst>
                        <p:par>
                          <p:cTn id="334" fill="hold">
                            <p:stCondLst>
                              <p:cond delay="0"/>
                            </p:stCondLst>
                            <p:childTnLst>
                              <p:par>
                                <p:cTn id="335" nodeType="clickEffect" fill="hold" presetClass="exit" presetID="9">
                                  <p:stCondLst>
                                    <p:cond delay="0"/>
                                  </p:stCondLst>
                                  <p:childTnLst>
                                    <p:animEffect filter="dissolve" transition="out">
                                      <p:cBhvr additive="repl">
                                        <p:cTn id="336" dur="500"/>
                                        <p:tgtEl>
                                          <p:spTgt spid="828"/>
                                        </p:tgtEl>
                                      </p:cBhvr>
                                    </p:animEffect>
                                    <p:set>
                                      <p:cBhvr>
                                        <p:cTn id="337" dur="1" fill="hold">
                                          <p:stCondLst>
                                            <p:cond delay="499"/>
                                          </p:stCondLst>
                                        </p:cTn>
                                        <p:tgtEl>
                                          <p:spTgt spid="828"/>
                                        </p:tgtEl>
                                        <p:attrNameLst>
                                          <p:attrName>style.visibility</p:attrName>
                                        </p:attrNameLst>
                                      </p:cBhvr>
                                      <p:to>
                                        <p:strVal val="hidden"/>
                                      </p:to>
                                    </p:set>
                                  </p:childTnLst>
                                </p:cTn>
                              </p:par>
                              <p:par>
                                <p:cTn id="338" nodeType="withEffect" fill="hold" presetClass="entr" presetID="9">
                                  <p:stCondLst>
                                    <p:cond delay="0"/>
                                  </p:stCondLst>
                                  <p:childTnLst>
                                    <p:set>
                                      <p:cBhvr>
                                        <p:cTn id="339" dur="1" fill="hold">
                                          <p:stCondLst>
                                            <p:cond delay="0"/>
                                          </p:stCondLst>
                                        </p:cTn>
                                        <p:tgtEl>
                                          <p:spTgt spid="823"/>
                                        </p:tgtEl>
                                        <p:attrNameLst>
                                          <p:attrName>style.visibility</p:attrName>
                                        </p:attrNameLst>
                                      </p:cBhvr>
                                      <p:to>
                                        <p:strVal val="visible"/>
                                      </p:to>
                                    </p:set>
                                    <p:animEffect filter="dissolve" transition="in">
                                      <p:cBhvr additive="repl">
                                        <p:cTn id="340" dur="500"/>
                                        <p:tgtEl>
                                          <p:spTgt spid="8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1" name="CustomShape 1"/>
          <p:cNvSpPr/>
          <p:nvPr/>
        </p:nvSpPr>
        <p:spPr>
          <a:xfrm>
            <a:off x="1828800" y="228600"/>
            <a:ext cx="5561640" cy="1141920"/>
          </a:xfrm>
          <a:prstGeom prst="rect">
            <a:avLst/>
          </a:prstGeom>
          <a:noFill/>
          <a:ln>
            <a:noFill/>
          </a:ln>
        </p:spPr>
        <p:style>
          <a:lnRef idx="0"/>
          <a:fillRef idx="0"/>
          <a:effectRef idx="0"/>
          <a:fontRef idx="minor"/>
        </p:style>
        <p:txBody>
          <a:bodyPr lIns="90000" rIns="90000" tIns="45000" bIns="45000" anchor="ctr">
            <a:normAutofit fontScale="90000"/>
          </a:bodyPr>
          <a:p>
            <a:pPr algn="ctr">
              <a:lnSpc>
                <a:spcPct val="100000"/>
              </a:lnSpc>
            </a:pPr>
            <a:r>
              <a:rPr b="0" lang="en-GB" sz="4400" spc="-1" strike="noStrike">
                <a:solidFill>
                  <a:srgbClr val="000000"/>
                </a:solidFill>
                <a:latin typeface="Calibri"/>
                <a:ea typeface="DejaVu Sans"/>
              </a:rPr>
              <a:t>Мрежен податочен поток!</a:t>
            </a:r>
            <a:endParaRPr b="0" lang="en-GB" sz="4400" spc="-1" strike="noStrike">
              <a:latin typeface="Arial"/>
            </a:endParaRPr>
          </a:p>
        </p:txBody>
      </p:sp>
      <p:pic>
        <p:nvPicPr>
          <p:cNvPr id="842" name="Picture 3" descr=""/>
          <p:cNvPicPr/>
          <p:nvPr/>
        </p:nvPicPr>
        <p:blipFill>
          <a:blip r:embed="rId1"/>
          <a:srcRect l="0" t="0" r="0" b="50238"/>
          <a:stretch/>
        </p:blipFill>
        <p:spPr>
          <a:xfrm>
            <a:off x="304920" y="1523880"/>
            <a:ext cx="8304840" cy="2284920"/>
          </a:xfrm>
          <a:prstGeom prst="rect">
            <a:avLst/>
          </a:prstGeom>
          <a:ln w="9360">
            <a:noFill/>
          </a:ln>
        </p:spPr>
      </p:pic>
      <p:pic>
        <p:nvPicPr>
          <p:cNvPr id="843" name="Picture 3" descr=""/>
          <p:cNvPicPr/>
          <p:nvPr/>
        </p:nvPicPr>
        <p:blipFill>
          <a:blip r:embed="rId2"/>
          <a:srcRect l="0" t="49811" r="0" b="0"/>
          <a:stretch/>
        </p:blipFill>
        <p:spPr>
          <a:xfrm>
            <a:off x="333000" y="4323240"/>
            <a:ext cx="8304840" cy="2305080"/>
          </a:xfrm>
          <a:prstGeom prst="rect">
            <a:avLst/>
          </a:prstGeom>
          <a:ln w="9360">
            <a:noFill/>
          </a:ln>
        </p:spPr>
      </p:pic>
      <p:sp>
        <p:nvSpPr>
          <p:cNvPr id="844" name="CustomShape 2"/>
          <p:cNvSpPr/>
          <p:nvPr/>
        </p:nvSpPr>
        <p:spPr>
          <a:xfrm>
            <a:off x="2743200" y="1600200"/>
            <a:ext cx="3351600" cy="251352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p:style>
      </p:sp>
      <p:sp>
        <p:nvSpPr>
          <p:cNvPr id="845" name="CustomShape 3"/>
          <p:cNvSpPr/>
          <p:nvPr/>
        </p:nvSpPr>
        <p:spPr>
          <a:xfrm>
            <a:off x="6095160" y="1676520"/>
            <a:ext cx="685440" cy="251352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p:style>
      </p:sp>
      <p:sp>
        <p:nvSpPr>
          <p:cNvPr id="846" name="CustomShape 4"/>
          <p:cNvSpPr/>
          <p:nvPr/>
        </p:nvSpPr>
        <p:spPr>
          <a:xfrm>
            <a:off x="228600" y="3962520"/>
            <a:ext cx="2513520" cy="251352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p:style>
      </p:sp>
      <p:sp>
        <p:nvSpPr>
          <p:cNvPr id="847" name="CustomShape 5"/>
          <p:cNvSpPr/>
          <p:nvPr/>
        </p:nvSpPr>
        <p:spPr>
          <a:xfrm>
            <a:off x="2743200" y="4038480"/>
            <a:ext cx="3427920" cy="251352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p:style>
      </p:sp>
      <p:sp>
        <p:nvSpPr>
          <p:cNvPr id="848" name="CustomShape 6"/>
          <p:cNvSpPr/>
          <p:nvPr/>
        </p:nvSpPr>
        <p:spPr>
          <a:xfrm>
            <a:off x="6172200" y="4114800"/>
            <a:ext cx="2590560" cy="251352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p:style>
      </p:sp>
      <p:sp>
        <p:nvSpPr>
          <p:cNvPr id="849" name="CustomShape 7"/>
          <p:cNvSpPr/>
          <p:nvPr/>
        </p:nvSpPr>
        <p:spPr>
          <a:xfrm>
            <a:off x="6781680" y="2057400"/>
            <a:ext cx="1904040" cy="53244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p:style>
      </p:sp>
      <p:sp>
        <p:nvSpPr>
          <p:cNvPr id="850" name="CustomShape 8"/>
          <p:cNvSpPr/>
          <p:nvPr/>
        </p:nvSpPr>
        <p:spPr>
          <a:xfrm>
            <a:off x="6781680" y="2590920"/>
            <a:ext cx="1904040" cy="53244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p:style>
      </p:sp>
      <p:pic>
        <p:nvPicPr>
          <p:cNvPr id="851" name="Picture 2" descr=""/>
          <p:cNvPicPr/>
          <p:nvPr/>
        </p:nvPicPr>
        <p:blipFill>
          <a:blip r:embed="rId3"/>
          <a:stretch/>
        </p:blipFill>
        <p:spPr>
          <a:xfrm>
            <a:off x="165240" y="3073680"/>
            <a:ext cx="1707480" cy="227520"/>
          </a:xfrm>
          <a:prstGeom prst="rect">
            <a:avLst/>
          </a:prstGeom>
          <a:ln w="9360">
            <a:noFill/>
          </a:ln>
        </p:spPr>
      </p:pic>
      <p:sp>
        <p:nvSpPr>
          <p:cNvPr id="852" name="CustomShape 9"/>
          <p:cNvSpPr/>
          <p:nvPr/>
        </p:nvSpPr>
        <p:spPr>
          <a:xfrm>
            <a:off x="0" y="1371600"/>
            <a:ext cx="2742120" cy="251352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p:style>
      </p:sp>
      <p:sp>
        <p:nvSpPr>
          <p:cNvPr id="853" name="CustomShape 10"/>
          <p:cNvSpPr/>
          <p:nvPr/>
        </p:nvSpPr>
        <p:spPr>
          <a:xfrm>
            <a:off x="0" y="1219320"/>
            <a:ext cx="9142920" cy="2818440"/>
          </a:xfrm>
          <a:prstGeom prst="roundRect">
            <a:avLst>
              <a:gd name="adj" fmla="val 16667"/>
            </a:avLst>
          </a:prstGeom>
          <a:noFill/>
          <a:ln>
            <a:solidFill>
              <a:srgbClr val="c1d1ec"/>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oAutofit/>
          </a:bodyPr>
          <a:p>
            <a:pPr>
              <a:lnSpc>
                <a:spcPct val="100000"/>
              </a:lnSpc>
            </a:pPr>
            <a:r>
              <a:rPr b="1" lang="en-GB" sz="1800" spc="-1" strike="noStrike">
                <a:solidFill>
                  <a:srgbClr val="000000"/>
                </a:solidFill>
                <a:latin typeface="Calibri"/>
                <a:ea typeface="DejaVu Sans"/>
              </a:rPr>
              <a:t>Машина A</a:t>
            </a:r>
            <a:endParaRPr b="0" lang="en-GB" sz="1800" spc="-1" strike="noStrike">
              <a:latin typeface="Arial"/>
            </a:endParaRPr>
          </a:p>
        </p:txBody>
      </p:sp>
      <p:sp>
        <p:nvSpPr>
          <p:cNvPr id="854" name="CustomShape 11"/>
          <p:cNvSpPr/>
          <p:nvPr/>
        </p:nvSpPr>
        <p:spPr>
          <a:xfrm>
            <a:off x="0" y="4038480"/>
            <a:ext cx="9142920" cy="2818440"/>
          </a:xfrm>
          <a:prstGeom prst="roundRect">
            <a:avLst>
              <a:gd name="adj" fmla="val 16667"/>
            </a:avLst>
          </a:prstGeom>
          <a:noFill/>
          <a:ln>
            <a:solidFill>
              <a:srgbClr val="c1d1ec"/>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oAutofit/>
          </a:bodyPr>
          <a:p>
            <a:pPr>
              <a:lnSpc>
                <a:spcPct val="100000"/>
              </a:lnSpc>
            </a:pPr>
            <a:r>
              <a:rPr b="1" lang="en-GB" sz="1800" spc="-1" strike="noStrike">
                <a:solidFill>
                  <a:srgbClr val="000000"/>
                </a:solidFill>
                <a:latin typeface="Calibri"/>
                <a:ea typeface="DejaVu Sans"/>
              </a:rPr>
              <a:t>Машина Б</a:t>
            </a:r>
            <a:endParaRPr b="0" lang="en-GB" sz="1800" spc="-1" strike="noStrike">
              <a:latin typeface="Arial"/>
            </a:endParaRPr>
          </a:p>
        </p:txBody>
      </p:sp>
    </p:spTree>
  </p:cSld>
  <mc:AlternateContent>
    <mc:Choice Requires="p14">
      <p:transition spd="slow" p14:dur="2000"/>
    </mc:Choice>
    <mc:Fallback>
      <p:transition spd="slow"/>
    </mc:Fallback>
  </mc:AlternateContent>
  <p:timing>
    <p:tnLst>
      <p:par>
        <p:cTn id="341" dur="indefinite" restart="never" nodeType="tmRoot">
          <p:childTnLst>
            <p:seq>
              <p:cTn id="342" dur="indefinite" nodeType="mainSeq">
                <p:childTnLst>
                  <p:par>
                    <p:cTn id="343" fill="hold">
                      <p:stCondLst>
                        <p:cond delay="indefinite"/>
                      </p:stCondLst>
                      <p:childTnLst>
                        <p:par>
                          <p:cTn id="344" fill="hold">
                            <p:stCondLst>
                              <p:cond delay="0"/>
                            </p:stCondLst>
                            <p:childTnLst>
                              <p:par>
                                <p:cTn id="345" nodeType="clickEffect" fill="hold" presetClass="exit" presetID="1">
                                  <p:stCondLst>
                                    <p:cond delay="0"/>
                                  </p:stCondLst>
                                  <p:childTnLst>
                                    <p:set>
                                      <p:cBhvr>
                                        <p:cTn id="346" dur="1" fill="hold">
                                          <p:stCondLst>
                                            <p:cond delay="0"/>
                                          </p:stCondLst>
                                        </p:cTn>
                                        <p:tgtEl>
                                          <p:spTgt spid="846"/>
                                        </p:tgtEl>
                                        <p:attrNameLst>
                                          <p:attrName>style.visibility</p:attrName>
                                        </p:attrNameLst>
                                      </p:cBhvr>
                                      <p:to>
                                        <p:strVal val="hidden"/>
                                      </p:to>
                                    </p:set>
                                  </p:childTnLst>
                                </p:cTn>
                              </p:par>
                            </p:childTnLst>
                          </p:cTn>
                        </p:par>
                      </p:childTnLst>
                    </p:cTn>
                  </p:par>
                  <p:par>
                    <p:cTn id="347" fill="hold">
                      <p:stCondLst>
                        <p:cond delay="indefinite"/>
                      </p:stCondLst>
                      <p:childTnLst>
                        <p:par>
                          <p:cTn id="348" fill="hold">
                            <p:stCondLst>
                              <p:cond delay="0"/>
                            </p:stCondLst>
                            <p:childTnLst>
                              <p:par>
                                <p:cTn id="349" nodeType="clickEffect" fill="hold" presetClass="exit" presetID="1">
                                  <p:stCondLst>
                                    <p:cond delay="0"/>
                                  </p:stCondLst>
                                  <p:childTnLst>
                                    <p:set>
                                      <p:cBhvr>
                                        <p:cTn id="350" dur="1" fill="hold">
                                          <p:stCondLst>
                                            <p:cond delay="0"/>
                                          </p:stCondLst>
                                        </p:cTn>
                                        <p:tgtEl>
                                          <p:spTgt spid="852"/>
                                        </p:tgtEl>
                                        <p:attrNameLst>
                                          <p:attrName>style.visibility</p:attrName>
                                        </p:attrNameLst>
                                      </p:cBhvr>
                                      <p:to>
                                        <p:strVal val="hidden"/>
                                      </p:to>
                                    </p:set>
                                  </p:childTnLst>
                                </p:cTn>
                              </p:par>
                            </p:childTnLst>
                          </p:cTn>
                        </p:par>
                      </p:childTnLst>
                    </p:cTn>
                  </p:par>
                  <p:par>
                    <p:cTn id="351" fill="hold">
                      <p:stCondLst>
                        <p:cond delay="indefinite"/>
                      </p:stCondLst>
                      <p:childTnLst>
                        <p:par>
                          <p:cTn id="352" fill="hold">
                            <p:stCondLst>
                              <p:cond delay="0"/>
                            </p:stCondLst>
                            <p:childTnLst>
                              <p:par>
                                <p:cTn id="353" nodeType="clickEffect" fill="hold" presetClass="exit" presetID="1">
                                  <p:stCondLst>
                                    <p:cond delay="0"/>
                                  </p:stCondLst>
                                  <p:childTnLst>
                                    <p:set>
                                      <p:cBhvr>
                                        <p:cTn id="354" dur="1" fill="hold">
                                          <p:stCondLst>
                                            <p:cond delay="0"/>
                                          </p:stCondLst>
                                        </p:cTn>
                                        <p:tgtEl>
                                          <p:spTgt spid="847"/>
                                        </p:tgtEl>
                                        <p:attrNameLst>
                                          <p:attrName>style.visibility</p:attrName>
                                        </p:attrNameLst>
                                      </p:cBhvr>
                                      <p:to>
                                        <p:strVal val="hidden"/>
                                      </p:to>
                                    </p:set>
                                  </p:childTnLst>
                                </p:cTn>
                              </p:par>
                              <p:par>
                                <p:cTn id="355" nodeType="withEffect" fill="hold" presetClass="exit" presetID="1">
                                  <p:stCondLst>
                                    <p:cond delay="0"/>
                                  </p:stCondLst>
                                  <p:childTnLst>
                                    <p:set>
                                      <p:cBhvr>
                                        <p:cTn id="356" dur="1" fill="hold">
                                          <p:stCondLst>
                                            <p:cond delay="0"/>
                                          </p:stCondLst>
                                        </p:cTn>
                                        <p:tgtEl>
                                          <p:spTgt spid="844"/>
                                        </p:tgtEl>
                                        <p:attrNameLst>
                                          <p:attrName>style.visibility</p:attrName>
                                        </p:attrNameLst>
                                      </p:cBhvr>
                                      <p:to>
                                        <p:strVal val="hidden"/>
                                      </p:to>
                                    </p:set>
                                  </p:childTnLst>
                                </p:cTn>
                              </p:par>
                            </p:childTnLst>
                          </p:cTn>
                        </p:par>
                      </p:childTnLst>
                    </p:cTn>
                  </p:par>
                  <p:par>
                    <p:cTn id="357" fill="hold">
                      <p:stCondLst>
                        <p:cond delay="indefinite"/>
                      </p:stCondLst>
                      <p:childTnLst>
                        <p:par>
                          <p:cTn id="358" fill="hold">
                            <p:stCondLst>
                              <p:cond delay="0"/>
                            </p:stCondLst>
                            <p:childTnLst>
                              <p:par>
                                <p:cTn id="359" nodeType="clickEffect" fill="hold" presetClass="exit" presetID="1">
                                  <p:stCondLst>
                                    <p:cond delay="0"/>
                                  </p:stCondLst>
                                  <p:childTnLst>
                                    <p:set>
                                      <p:cBhvr>
                                        <p:cTn id="360" dur="1" fill="hold">
                                          <p:stCondLst>
                                            <p:cond delay="0"/>
                                          </p:stCondLst>
                                        </p:cTn>
                                        <p:tgtEl>
                                          <p:spTgt spid="845"/>
                                        </p:tgtEl>
                                        <p:attrNameLst>
                                          <p:attrName>style.visibility</p:attrName>
                                        </p:attrNameLst>
                                      </p:cBhvr>
                                      <p:to>
                                        <p:strVal val="hidden"/>
                                      </p:to>
                                    </p:set>
                                  </p:childTnLst>
                                </p:cTn>
                              </p:par>
                              <p:par>
                                <p:cTn id="361" nodeType="withEffect" fill="hold" presetClass="exit" presetID="1">
                                  <p:stCondLst>
                                    <p:cond delay="0"/>
                                  </p:stCondLst>
                                  <p:childTnLst>
                                    <p:set>
                                      <p:cBhvr>
                                        <p:cTn id="362" dur="1" fill="hold">
                                          <p:stCondLst>
                                            <p:cond delay="0"/>
                                          </p:stCondLst>
                                        </p:cTn>
                                        <p:tgtEl>
                                          <p:spTgt spid="849"/>
                                        </p:tgtEl>
                                        <p:attrNameLst>
                                          <p:attrName>style.visibility</p:attrName>
                                        </p:attrNameLst>
                                      </p:cBhvr>
                                      <p:to>
                                        <p:strVal val="hidden"/>
                                      </p:to>
                                    </p:set>
                                  </p:childTnLst>
                                </p:cTn>
                              </p:par>
                            </p:childTnLst>
                          </p:cTn>
                        </p:par>
                      </p:childTnLst>
                    </p:cTn>
                  </p:par>
                  <p:par>
                    <p:cTn id="363" fill="hold">
                      <p:stCondLst>
                        <p:cond delay="indefinite"/>
                      </p:stCondLst>
                      <p:childTnLst>
                        <p:par>
                          <p:cTn id="364" fill="hold">
                            <p:stCondLst>
                              <p:cond delay="0"/>
                            </p:stCondLst>
                            <p:childTnLst>
                              <p:par>
                                <p:cTn id="365" nodeType="clickEffect" fill="hold" presetClass="exit" presetID="1">
                                  <p:stCondLst>
                                    <p:cond delay="0"/>
                                  </p:stCondLst>
                                  <p:childTnLst>
                                    <p:set>
                                      <p:cBhvr>
                                        <p:cTn id="366" dur="1" fill="hold">
                                          <p:stCondLst>
                                            <p:cond delay="0"/>
                                          </p:stCondLst>
                                        </p:cTn>
                                        <p:tgtEl>
                                          <p:spTgt spid="850"/>
                                        </p:tgtEl>
                                        <p:attrNameLst>
                                          <p:attrName>style.visibility</p:attrName>
                                        </p:attrNameLst>
                                      </p:cBhvr>
                                      <p:to>
                                        <p:strVal val="hidden"/>
                                      </p:to>
                                    </p:set>
                                  </p:childTnLst>
                                </p:cTn>
                              </p:par>
                              <p:par>
                                <p:cTn id="367" nodeType="withEffect" fill="hold" presetClass="exit" presetID="1">
                                  <p:stCondLst>
                                    <p:cond delay="0"/>
                                  </p:stCondLst>
                                  <p:childTnLst>
                                    <p:set>
                                      <p:cBhvr>
                                        <p:cTn id="368" dur="1" fill="hold">
                                          <p:stCondLst>
                                            <p:cond delay="0"/>
                                          </p:stCondLst>
                                        </p:cTn>
                                        <p:tgtEl>
                                          <p:spTgt spid="848"/>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5" name="CustomShape 1"/>
          <p:cNvSpPr/>
          <p:nvPr/>
        </p:nvSpPr>
        <p:spPr>
          <a:xfrm>
            <a:off x="457200" y="274680"/>
            <a:ext cx="8228520" cy="1141920"/>
          </a:xfrm>
          <a:prstGeom prst="rect">
            <a:avLst/>
          </a:prstGeom>
          <a:noFill/>
          <a:ln>
            <a:noFill/>
          </a:ln>
        </p:spPr>
        <p:style>
          <a:lnRef idx="0"/>
          <a:fillRef idx="0"/>
          <a:effectRef idx="0"/>
          <a:fontRef idx="minor"/>
        </p:style>
        <p:txBody>
          <a:bodyPr lIns="90000" rIns="90000" tIns="45000" bIns="45000" anchor="ctr">
            <a:noAutofit/>
          </a:bodyPr>
          <a:p>
            <a:pPr algn="ctr">
              <a:lnSpc>
                <a:spcPct val="100000"/>
              </a:lnSpc>
            </a:pPr>
            <a:r>
              <a:rPr b="0" lang="en-GB" sz="4400" spc="-1" strike="noStrike">
                <a:solidFill>
                  <a:srgbClr val="000000"/>
                </a:solidFill>
                <a:latin typeface="Calibri"/>
                <a:ea typeface="DejaVu Sans"/>
              </a:rPr>
              <a:t>Мрежен проток</a:t>
            </a:r>
            <a:endParaRPr b="0" lang="en-GB" sz="4400" spc="-1" strike="noStrike">
              <a:latin typeface="Arial"/>
            </a:endParaRPr>
          </a:p>
        </p:txBody>
      </p:sp>
      <p:sp>
        <p:nvSpPr>
          <p:cNvPr id="856" name="CustomShape 2"/>
          <p:cNvSpPr/>
          <p:nvPr/>
        </p:nvSpPr>
        <p:spPr>
          <a:xfrm>
            <a:off x="1600200" y="2057400"/>
            <a:ext cx="2513520" cy="2513520"/>
          </a:xfrm>
          <a:prstGeom prst="rect">
            <a:avLst/>
          </a:prstGeom>
          <a:ln>
            <a:solidFill>
              <a:srgbClr val="4a7ebb"/>
            </a:solidFill>
            <a:round/>
          </a:ln>
          <a:effectLst>
            <a:outerShdw blurRad="4000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noAutofit/>
          </a:bodyPr>
          <a:p>
            <a:pPr algn="ctr">
              <a:lnSpc>
                <a:spcPct val="100000"/>
              </a:lnSpc>
            </a:pPr>
            <a:r>
              <a:rPr b="0" lang="en-GB" sz="2400" spc="-1" strike="noStrike">
                <a:solidFill>
                  <a:srgbClr val="000000"/>
                </a:solidFill>
                <a:latin typeface="Calibri"/>
                <a:ea typeface="DejaVu Sans"/>
              </a:rPr>
              <a:t>Машина 1</a:t>
            </a:r>
            <a:endParaRPr b="0" lang="en-GB" sz="2400" spc="-1" strike="noStrike">
              <a:latin typeface="Arial"/>
            </a:endParaRPr>
          </a:p>
        </p:txBody>
      </p:sp>
      <p:sp>
        <p:nvSpPr>
          <p:cNvPr id="857" name="CustomShape 3"/>
          <p:cNvSpPr/>
          <p:nvPr/>
        </p:nvSpPr>
        <p:spPr>
          <a:xfrm>
            <a:off x="5029200" y="2057400"/>
            <a:ext cx="2513520" cy="2513520"/>
          </a:xfrm>
          <a:prstGeom prst="rect">
            <a:avLst/>
          </a:prstGeom>
          <a:ln>
            <a:solidFill>
              <a:srgbClr val="4a7ebb"/>
            </a:solidFill>
            <a:round/>
          </a:ln>
          <a:effectLst>
            <a:outerShdw blurRad="40000" dir="5400000" dist="20160" rotWithShape="0">
              <a:srgbClr val="000000">
                <a:alpha val="38000"/>
              </a:srgbClr>
            </a:outerShdw>
          </a:effectLst>
        </p:spPr>
        <p:style>
          <a:lnRef idx="1">
            <a:schemeClr val="accent1"/>
          </a:lnRef>
          <a:fillRef idx="2">
            <a:schemeClr val="accent1"/>
          </a:fillRef>
          <a:effectRef idx="1">
            <a:schemeClr val="accent1"/>
          </a:effectRef>
          <a:fontRef idx="minor"/>
        </p:style>
        <p:txBody>
          <a:bodyPr lIns="90000" rIns="90000" tIns="45000" bIns="45000">
            <a:noAutofit/>
          </a:bodyPr>
          <a:p>
            <a:pPr algn="ctr">
              <a:lnSpc>
                <a:spcPct val="100000"/>
              </a:lnSpc>
            </a:pPr>
            <a:r>
              <a:rPr b="0" lang="en-GB" sz="2400" spc="-1" strike="noStrike">
                <a:solidFill>
                  <a:srgbClr val="000000"/>
                </a:solidFill>
                <a:latin typeface="Calibri"/>
                <a:ea typeface="DejaVu Sans"/>
              </a:rPr>
              <a:t>Машина 2</a:t>
            </a:r>
            <a:endParaRPr b="0" lang="en-GB" sz="2400" spc="-1" strike="noStrike">
              <a:latin typeface="Arial"/>
            </a:endParaRPr>
          </a:p>
        </p:txBody>
      </p:sp>
      <p:sp>
        <p:nvSpPr>
          <p:cNvPr id="858" name="CustomShape 4"/>
          <p:cNvSpPr/>
          <p:nvPr/>
        </p:nvSpPr>
        <p:spPr>
          <a:xfrm>
            <a:off x="1828800" y="2514600"/>
            <a:ext cx="2056320" cy="1599120"/>
          </a:xfrm>
          <a:prstGeom prst="roundRect">
            <a:avLst>
              <a:gd name="adj" fmla="val 16667"/>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0" bIns="45000">
            <a:noAutofit/>
          </a:bodyPr>
          <a:p>
            <a:pPr algn="ctr">
              <a:lnSpc>
                <a:spcPct val="100000"/>
              </a:lnSpc>
            </a:pPr>
            <a:r>
              <a:rPr b="0" lang="en-GB" sz="1600" spc="-1" strike="noStrike">
                <a:solidFill>
                  <a:srgbClr val="000000"/>
                </a:solidFill>
                <a:latin typeface="Calibri"/>
                <a:ea typeface="DejaVu Sans"/>
              </a:rPr>
              <a:t>Крајна точка на запишување</a:t>
            </a:r>
            <a:endParaRPr b="0" lang="en-GB" sz="1600" spc="-1" strike="noStrike">
              <a:latin typeface="Arial"/>
            </a:endParaRPr>
          </a:p>
        </p:txBody>
      </p:sp>
      <p:sp>
        <p:nvSpPr>
          <p:cNvPr id="859" name="CustomShape 5"/>
          <p:cNvSpPr/>
          <p:nvPr/>
        </p:nvSpPr>
        <p:spPr>
          <a:xfrm>
            <a:off x="5257800" y="2514600"/>
            <a:ext cx="2056320" cy="1599120"/>
          </a:xfrm>
          <a:prstGeom prst="roundRect">
            <a:avLst>
              <a:gd name="adj" fmla="val 16667"/>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0" rIns="0" tIns="0" bIns="0">
            <a:noAutofit/>
          </a:bodyPr>
          <a:p>
            <a:pPr algn="ctr">
              <a:lnSpc>
                <a:spcPct val="100000"/>
              </a:lnSpc>
            </a:pPr>
            <a:r>
              <a:rPr b="0" lang="en-GB" sz="1600" spc="-1" strike="noStrike">
                <a:solidFill>
                  <a:srgbClr val="000000"/>
                </a:solidFill>
                <a:latin typeface="Calibri"/>
                <a:ea typeface="DejaVu Sans"/>
              </a:rPr>
              <a:t>Крајна точка на исчитување</a:t>
            </a:r>
            <a:endParaRPr b="0" lang="en-GB" sz="1600" spc="-1" strike="noStrike">
              <a:latin typeface="Arial"/>
            </a:endParaRPr>
          </a:p>
        </p:txBody>
      </p:sp>
      <p:sp>
        <p:nvSpPr>
          <p:cNvPr id="860" name="CustomShape 6"/>
          <p:cNvSpPr/>
          <p:nvPr/>
        </p:nvSpPr>
        <p:spPr>
          <a:xfrm>
            <a:off x="3429000" y="3297240"/>
            <a:ext cx="2284920" cy="360"/>
          </a:xfrm>
          <a:custGeom>
            <a:avLst/>
            <a:gdLst/>
            <a:ahLst/>
            <a:rect l="l" t="t" r="r" b="b"/>
            <a:pathLst>
              <a:path w="21600" h="21600">
                <a:moveTo>
                  <a:pt x="0" y="0"/>
                </a:moveTo>
                <a:lnTo>
                  <a:pt x="21600" y="21600"/>
                </a:lnTo>
              </a:path>
            </a:pathLst>
          </a:custGeom>
          <a:solidFill>
            <a:schemeClr val="accent1"/>
          </a:solidFill>
          <a:ln w="15840">
            <a:solidFill>
              <a:schemeClr val="tx1"/>
            </a:solidFill>
            <a:round/>
            <a:tailEnd len="med" type="triangle" w="med"/>
          </a:ln>
        </p:spPr>
        <p:style>
          <a:lnRef idx="0"/>
          <a:fillRef idx="0"/>
          <a:effectRef idx="0"/>
          <a:fontRef idx="minor"/>
        </p:style>
      </p:sp>
      <p:grpSp>
        <p:nvGrpSpPr>
          <p:cNvPr id="861" name="Group 7"/>
          <p:cNvGrpSpPr/>
          <p:nvPr/>
        </p:nvGrpSpPr>
        <p:grpSpPr>
          <a:xfrm>
            <a:off x="2286000" y="3165120"/>
            <a:ext cx="1141920" cy="262800"/>
            <a:chOff x="2286000" y="3165120"/>
            <a:chExt cx="1141920" cy="262800"/>
          </a:xfrm>
        </p:grpSpPr>
        <p:sp>
          <p:nvSpPr>
            <p:cNvPr id="862" name="CustomShape 8"/>
            <p:cNvSpPr/>
            <p:nvPr/>
          </p:nvSpPr>
          <p:spPr>
            <a:xfrm>
              <a:off x="2286000" y="3165120"/>
              <a:ext cx="227520" cy="262800"/>
            </a:xfrm>
            <a:prstGeom prst="rect">
              <a:avLst/>
            </a:prstGeom>
            <a:solidFill>
              <a:schemeClr val="accent3">
                <a:lumMod val="20000"/>
                <a:lumOff val="80000"/>
                <a:alpha val="68000"/>
              </a:schemeClr>
            </a:solidFill>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sp>
        <p:sp>
          <p:nvSpPr>
            <p:cNvPr id="863" name="CustomShape 9"/>
            <p:cNvSpPr/>
            <p:nvPr/>
          </p:nvSpPr>
          <p:spPr>
            <a:xfrm>
              <a:off x="2514600" y="3165120"/>
              <a:ext cx="227520" cy="262800"/>
            </a:xfrm>
            <a:prstGeom prst="rect">
              <a:avLst/>
            </a:prstGeom>
            <a:solidFill>
              <a:schemeClr val="accent3">
                <a:lumMod val="20000"/>
                <a:lumOff val="80000"/>
                <a:alpha val="68000"/>
              </a:schemeClr>
            </a:solidFill>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sp>
        <p:sp>
          <p:nvSpPr>
            <p:cNvPr id="864" name="CustomShape 10"/>
            <p:cNvSpPr/>
            <p:nvPr/>
          </p:nvSpPr>
          <p:spPr>
            <a:xfrm>
              <a:off x="2743200" y="3165120"/>
              <a:ext cx="227520" cy="262800"/>
            </a:xfrm>
            <a:prstGeom prst="rect">
              <a:avLst/>
            </a:prstGeom>
            <a:solidFill>
              <a:schemeClr val="accent3">
                <a:lumMod val="20000"/>
                <a:lumOff val="80000"/>
                <a:alpha val="68000"/>
              </a:schemeClr>
            </a:solidFill>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sp>
        <p:sp>
          <p:nvSpPr>
            <p:cNvPr id="865" name="CustomShape 11"/>
            <p:cNvSpPr/>
            <p:nvPr/>
          </p:nvSpPr>
          <p:spPr>
            <a:xfrm>
              <a:off x="2971800" y="3165120"/>
              <a:ext cx="227520" cy="262800"/>
            </a:xfrm>
            <a:prstGeom prst="rect">
              <a:avLst/>
            </a:prstGeom>
            <a:solidFill>
              <a:schemeClr val="accent3">
                <a:lumMod val="20000"/>
                <a:lumOff val="80000"/>
                <a:alpha val="68000"/>
              </a:schemeClr>
            </a:solidFill>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sp>
        <p:sp>
          <p:nvSpPr>
            <p:cNvPr id="866" name="CustomShape 12"/>
            <p:cNvSpPr/>
            <p:nvPr/>
          </p:nvSpPr>
          <p:spPr>
            <a:xfrm>
              <a:off x="3200400" y="3165120"/>
              <a:ext cx="227520" cy="262800"/>
            </a:xfrm>
            <a:prstGeom prst="rect">
              <a:avLst/>
            </a:prstGeom>
            <a:solidFill>
              <a:schemeClr val="accent3">
                <a:lumMod val="20000"/>
                <a:lumOff val="80000"/>
                <a:alpha val="68000"/>
              </a:schemeClr>
            </a:solidFill>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sp>
      </p:grpSp>
      <p:grpSp>
        <p:nvGrpSpPr>
          <p:cNvPr id="867" name="Group 13"/>
          <p:cNvGrpSpPr/>
          <p:nvPr/>
        </p:nvGrpSpPr>
        <p:grpSpPr>
          <a:xfrm>
            <a:off x="5715000" y="3165120"/>
            <a:ext cx="1141920" cy="262800"/>
            <a:chOff x="5715000" y="3165120"/>
            <a:chExt cx="1141920" cy="262800"/>
          </a:xfrm>
        </p:grpSpPr>
        <p:sp>
          <p:nvSpPr>
            <p:cNvPr id="868" name="CustomShape 14"/>
            <p:cNvSpPr/>
            <p:nvPr/>
          </p:nvSpPr>
          <p:spPr>
            <a:xfrm>
              <a:off x="5715000" y="3165120"/>
              <a:ext cx="227520" cy="262800"/>
            </a:xfrm>
            <a:prstGeom prst="rect">
              <a:avLst/>
            </a:prstGeom>
            <a:noFill/>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sp>
        <p:sp>
          <p:nvSpPr>
            <p:cNvPr id="869" name="CustomShape 15"/>
            <p:cNvSpPr/>
            <p:nvPr/>
          </p:nvSpPr>
          <p:spPr>
            <a:xfrm>
              <a:off x="5943600" y="3165120"/>
              <a:ext cx="227520" cy="262800"/>
            </a:xfrm>
            <a:prstGeom prst="rect">
              <a:avLst/>
            </a:prstGeom>
            <a:noFill/>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sp>
        <p:sp>
          <p:nvSpPr>
            <p:cNvPr id="870" name="CustomShape 16"/>
            <p:cNvSpPr/>
            <p:nvPr/>
          </p:nvSpPr>
          <p:spPr>
            <a:xfrm>
              <a:off x="6172200" y="3165120"/>
              <a:ext cx="227520" cy="262800"/>
            </a:xfrm>
            <a:prstGeom prst="rect">
              <a:avLst/>
            </a:prstGeom>
            <a:noFill/>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sp>
        <p:sp>
          <p:nvSpPr>
            <p:cNvPr id="871" name="CustomShape 17"/>
            <p:cNvSpPr/>
            <p:nvPr/>
          </p:nvSpPr>
          <p:spPr>
            <a:xfrm>
              <a:off x="6400800" y="3165120"/>
              <a:ext cx="227520" cy="262800"/>
            </a:xfrm>
            <a:prstGeom prst="rect">
              <a:avLst/>
            </a:prstGeom>
            <a:noFill/>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sp>
        <p:sp>
          <p:nvSpPr>
            <p:cNvPr id="872" name="CustomShape 18"/>
            <p:cNvSpPr/>
            <p:nvPr/>
          </p:nvSpPr>
          <p:spPr>
            <a:xfrm>
              <a:off x="6629400" y="3165120"/>
              <a:ext cx="227520" cy="262800"/>
            </a:xfrm>
            <a:prstGeom prst="rect">
              <a:avLst/>
            </a:prstGeom>
            <a:noFill/>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sp>
      </p:grpSp>
      <p:pic>
        <p:nvPicPr>
          <p:cNvPr id="873" name="Picture 2" descr=""/>
          <p:cNvPicPr/>
          <p:nvPr/>
        </p:nvPicPr>
        <p:blipFill>
          <a:blip r:embed="rId1"/>
          <a:stretch/>
        </p:blipFill>
        <p:spPr>
          <a:xfrm>
            <a:off x="7772400" y="3144240"/>
            <a:ext cx="303840" cy="303840"/>
          </a:xfrm>
          <a:prstGeom prst="rect">
            <a:avLst/>
          </a:prstGeom>
          <a:ln w="9360">
            <a:noFill/>
          </a:ln>
        </p:spPr>
      </p:pic>
      <p:pic>
        <p:nvPicPr>
          <p:cNvPr id="874" name="Picture 3" descr=""/>
          <p:cNvPicPr/>
          <p:nvPr/>
        </p:nvPicPr>
        <p:blipFill>
          <a:blip r:embed="rId2"/>
          <a:stretch/>
        </p:blipFill>
        <p:spPr>
          <a:xfrm>
            <a:off x="1066680" y="3144240"/>
            <a:ext cx="303840" cy="303840"/>
          </a:xfrm>
          <a:prstGeom prst="rect">
            <a:avLst/>
          </a:prstGeom>
          <a:ln w="9360">
            <a:noFill/>
          </a:ln>
        </p:spPr>
      </p:pic>
      <p:sp>
        <p:nvSpPr>
          <p:cNvPr id="875" name="CustomShape 19"/>
          <p:cNvSpPr/>
          <p:nvPr/>
        </p:nvSpPr>
        <p:spPr>
          <a:xfrm>
            <a:off x="1371600" y="3296520"/>
            <a:ext cx="913320" cy="360"/>
          </a:xfrm>
          <a:custGeom>
            <a:avLst/>
            <a:gdLst/>
            <a:ahLst/>
            <a:rect l="l" t="t" r="r" b="b"/>
            <a:pathLst>
              <a:path w="21600" h="21600">
                <a:moveTo>
                  <a:pt x="0" y="0"/>
                </a:moveTo>
                <a:lnTo>
                  <a:pt x="21600" y="21600"/>
                </a:lnTo>
              </a:path>
            </a:pathLst>
          </a:custGeom>
          <a:solidFill>
            <a:schemeClr val="accent1"/>
          </a:solidFill>
          <a:ln w="15840">
            <a:solidFill>
              <a:schemeClr val="tx1"/>
            </a:solidFill>
            <a:round/>
            <a:tailEnd len="med" type="triangle" w="med"/>
          </a:ln>
        </p:spPr>
        <p:style>
          <a:lnRef idx="0"/>
          <a:fillRef idx="0"/>
          <a:effectRef idx="0"/>
          <a:fontRef idx="minor"/>
        </p:style>
      </p:sp>
      <p:sp>
        <p:nvSpPr>
          <p:cNvPr id="876" name="CustomShape 20"/>
          <p:cNvSpPr/>
          <p:nvPr/>
        </p:nvSpPr>
        <p:spPr>
          <a:xfrm flipV="1">
            <a:off x="6858000" y="3294360"/>
            <a:ext cx="913320" cy="360"/>
          </a:xfrm>
          <a:custGeom>
            <a:avLst/>
            <a:gdLst/>
            <a:ahLst/>
            <a:rect l="l" t="t" r="r" b="b"/>
            <a:pathLst>
              <a:path w="21600" h="21600">
                <a:moveTo>
                  <a:pt x="0" y="0"/>
                </a:moveTo>
                <a:lnTo>
                  <a:pt x="21600" y="21600"/>
                </a:lnTo>
              </a:path>
            </a:pathLst>
          </a:custGeom>
          <a:solidFill>
            <a:schemeClr val="accent1"/>
          </a:solidFill>
          <a:ln w="15840">
            <a:solidFill>
              <a:schemeClr val="tx1"/>
            </a:solidFill>
            <a:round/>
            <a:tailEnd len="med" type="triangle" w="med"/>
          </a:ln>
        </p:spPr>
        <p:style>
          <a:lnRef idx="0"/>
          <a:fillRef idx="0"/>
          <a:effectRef idx="0"/>
          <a:fontRef idx="minor"/>
        </p:style>
      </p:sp>
      <p:sp>
        <p:nvSpPr>
          <p:cNvPr id="877" name="CustomShape 21"/>
          <p:cNvSpPr/>
          <p:nvPr/>
        </p:nvSpPr>
        <p:spPr>
          <a:xfrm>
            <a:off x="4392000" y="3200400"/>
            <a:ext cx="358920" cy="358920"/>
          </a:xfrm>
          <a:prstGeom prst="arc">
            <a:avLst>
              <a:gd name="adj1" fmla="val 16200000"/>
              <a:gd name="adj2" fmla="val 14003459"/>
            </a:avLst>
          </a:prstGeom>
          <a:noFill/>
          <a:ln w="15840">
            <a:solidFill>
              <a:schemeClr val="tx1"/>
            </a:solidFill>
            <a:round/>
            <a:headEnd len="med" type="triangle" w="med"/>
          </a:ln>
          <a:scene3d>
            <a:camera prst="orthographicFront">
              <a:rot lat="0" lon="0" rev="13800000"/>
            </a:camera>
            <a:lightRig dir="t" rig="threePt"/>
          </a:scene3d>
        </p:spPr>
        <p:style>
          <a:lnRef idx="0"/>
          <a:fillRef idx="0"/>
          <a:effectRef idx="0"/>
          <a:fontRef idx="minor"/>
        </p:style>
      </p:sp>
      <p:grpSp>
        <p:nvGrpSpPr>
          <p:cNvPr id="878" name="Group 22"/>
          <p:cNvGrpSpPr/>
          <p:nvPr/>
        </p:nvGrpSpPr>
        <p:grpSpPr>
          <a:xfrm>
            <a:off x="228600" y="3165120"/>
            <a:ext cx="684720" cy="262800"/>
            <a:chOff x="228600" y="3165120"/>
            <a:chExt cx="684720" cy="262800"/>
          </a:xfrm>
        </p:grpSpPr>
        <p:sp>
          <p:nvSpPr>
            <p:cNvPr id="879" name="CustomShape 23"/>
            <p:cNvSpPr/>
            <p:nvPr/>
          </p:nvSpPr>
          <p:spPr>
            <a:xfrm>
              <a:off x="6858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1</a:t>
              </a:r>
              <a:endParaRPr b="0" lang="en-GB" sz="1400" spc="-1" strike="noStrike">
                <a:latin typeface="Arial"/>
              </a:endParaRPr>
            </a:p>
          </p:txBody>
        </p:sp>
        <p:sp>
          <p:nvSpPr>
            <p:cNvPr id="880" name="CustomShape 24"/>
            <p:cNvSpPr/>
            <p:nvPr/>
          </p:nvSpPr>
          <p:spPr>
            <a:xfrm>
              <a:off x="4572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2</a:t>
              </a:r>
              <a:endParaRPr b="0" lang="en-GB" sz="1400" spc="-1" strike="noStrike">
                <a:latin typeface="Arial"/>
              </a:endParaRPr>
            </a:p>
          </p:txBody>
        </p:sp>
        <p:sp>
          <p:nvSpPr>
            <p:cNvPr id="881" name="CustomShape 25"/>
            <p:cNvSpPr/>
            <p:nvPr/>
          </p:nvSpPr>
          <p:spPr>
            <a:xfrm>
              <a:off x="2286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3</a:t>
              </a:r>
              <a:endParaRPr b="0" lang="en-GB" sz="1400" spc="-1" strike="noStrike">
                <a:latin typeface="Arial"/>
              </a:endParaRPr>
            </a:p>
          </p:txBody>
        </p:sp>
      </p:grpSp>
      <p:grpSp>
        <p:nvGrpSpPr>
          <p:cNvPr id="882" name="Group 26"/>
          <p:cNvGrpSpPr/>
          <p:nvPr/>
        </p:nvGrpSpPr>
        <p:grpSpPr>
          <a:xfrm>
            <a:off x="2743200" y="3161880"/>
            <a:ext cx="684720" cy="262800"/>
            <a:chOff x="2743200" y="3161880"/>
            <a:chExt cx="684720" cy="262800"/>
          </a:xfrm>
        </p:grpSpPr>
        <p:sp>
          <p:nvSpPr>
            <p:cNvPr id="883" name="CustomShape 27"/>
            <p:cNvSpPr/>
            <p:nvPr/>
          </p:nvSpPr>
          <p:spPr>
            <a:xfrm>
              <a:off x="2743200" y="316188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3</a:t>
              </a:r>
              <a:endParaRPr b="0" lang="en-GB" sz="1400" spc="-1" strike="noStrike">
                <a:latin typeface="Arial"/>
              </a:endParaRPr>
            </a:p>
          </p:txBody>
        </p:sp>
        <p:sp>
          <p:nvSpPr>
            <p:cNvPr id="884" name="CustomShape 28"/>
            <p:cNvSpPr/>
            <p:nvPr/>
          </p:nvSpPr>
          <p:spPr>
            <a:xfrm>
              <a:off x="3200400" y="316188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1</a:t>
              </a:r>
              <a:endParaRPr b="0" lang="en-GB" sz="1400" spc="-1" strike="noStrike">
                <a:latin typeface="Arial"/>
              </a:endParaRPr>
            </a:p>
          </p:txBody>
        </p:sp>
        <p:sp>
          <p:nvSpPr>
            <p:cNvPr id="885" name="CustomShape 29"/>
            <p:cNvSpPr/>
            <p:nvPr/>
          </p:nvSpPr>
          <p:spPr>
            <a:xfrm>
              <a:off x="2971800" y="316188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2</a:t>
              </a:r>
              <a:endParaRPr b="0" lang="en-GB" sz="1400" spc="-1" strike="noStrike">
                <a:latin typeface="Arial"/>
              </a:endParaRPr>
            </a:p>
          </p:txBody>
        </p:sp>
      </p:grpSp>
      <p:grpSp>
        <p:nvGrpSpPr>
          <p:cNvPr id="886" name="Group 30"/>
          <p:cNvGrpSpPr/>
          <p:nvPr/>
        </p:nvGrpSpPr>
        <p:grpSpPr>
          <a:xfrm>
            <a:off x="457200" y="3165120"/>
            <a:ext cx="456120" cy="262800"/>
            <a:chOff x="457200" y="3165120"/>
            <a:chExt cx="456120" cy="262800"/>
          </a:xfrm>
        </p:grpSpPr>
        <p:sp>
          <p:nvSpPr>
            <p:cNvPr id="887" name="CustomShape 31"/>
            <p:cNvSpPr/>
            <p:nvPr/>
          </p:nvSpPr>
          <p:spPr>
            <a:xfrm>
              <a:off x="6858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4</a:t>
              </a:r>
              <a:endParaRPr b="0" lang="en-GB" sz="1400" spc="-1" strike="noStrike">
                <a:latin typeface="Arial"/>
              </a:endParaRPr>
            </a:p>
          </p:txBody>
        </p:sp>
        <p:sp>
          <p:nvSpPr>
            <p:cNvPr id="888" name="CustomShape 32"/>
            <p:cNvSpPr/>
            <p:nvPr/>
          </p:nvSpPr>
          <p:spPr>
            <a:xfrm>
              <a:off x="4572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5</a:t>
              </a:r>
              <a:endParaRPr b="0" lang="en-GB" sz="1400" spc="-1" strike="noStrike">
                <a:latin typeface="Arial"/>
              </a:endParaRPr>
            </a:p>
          </p:txBody>
        </p:sp>
      </p:grpSp>
      <p:grpSp>
        <p:nvGrpSpPr>
          <p:cNvPr id="889" name="Group 33"/>
          <p:cNvGrpSpPr/>
          <p:nvPr/>
        </p:nvGrpSpPr>
        <p:grpSpPr>
          <a:xfrm>
            <a:off x="6172200" y="3165120"/>
            <a:ext cx="684720" cy="262800"/>
            <a:chOff x="6172200" y="3165120"/>
            <a:chExt cx="684720" cy="262800"/>
          </a:xfrm>
        </p:grpSpPr>
        <p:sp>
          <p:nvSpPr>
            <p:cNvPr id="890" name="CustomShape 34"/>
            <p:cNvSpPr/>
            <p:nvPr/>
          </p:nvSpPr>
          <p:spPr>
            <a:xfrm>
              <a:off x="66294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1</a:t>
              </a:r>
              <a:endParaRPr b="0" lang="en-GB" sz="1400" spc="-1" strike="noStrike">
                <a:latin typeface="Arial"/>
              </a:endParaRPr>
            </a:p>
          </p:txBody>
        </p:sp>
        <p:sp>
          <p:nvSpPr>
            <p:cNvPr id="891" name="CustomShape 35"/>
            <p:cNvSpPr/>
            <p:nvPr/>
          </p:nvSpPr>
          <p:spPr>
            <a:xfrm>
              <a:off x="64008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2</a:t>
              </a:r>
              <a:endParaRPr b="0" lang="en-GB" sz="1400" spc="-1" strike="noStrike">
                <a:latin typeface="Arial"/>
              </a:endParaRPr>
            </a:p>
          </p:txBody>
        </p:sp>
        <p:sp>
          <p:nvSpPr>
            <p:cNvPr id="892" name="CustomShape 36"/>
            <p:cNvSpPr/>
            <p:nvPr/>
          </p:nvSpPr>
          <p:spPr>
            <a:xfrm>
              <a:off x="61722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3</a:t>
              </a:r>
              <a:endParaRPr b="0" lang="en-GB" sz="1400" spc="-1" strike="noStrike">
                <a:latin typeface="Arial"/>
              </a:endParaRPr>
            </a:p>
          </p:txBody>
        </p:sp>
      </p:grpSp>
      <p:grpSp>
        <p:nvGrpSpPr>
          <p:cNvPr id="893" name="Group 37"/>
          <p:cNvGrpSpPr/>
          <p:nvPr/>
        </p:nvGrpSpPr>
        <p:grpSpPr>
          <a:xfrm>
            <a:off x="2286000" y="3165120"/>
            <a:ext cx="456120" cy="262800"/>
            <a:chOff x="2286000" y="3165120"/>
            <a:chExt cx="456120" cy="262800"/>
          </a:xfrm>
        </p:grpSpPr>
        <p:sp>
          <p:nvSpPr>
            <p:cNvPr id="894" name="CustomShape 38"/>
            <p:cNvSpPr/>
            <p:nvPr/>
          </p:nvSpPr>
          <p:spPr>
            <a:xfrm>
              <a:off x="25146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4</a:t>
              </a:r>
              <a:endParaRPr b="0" lang="en-GB" sz="1400" spc="-1" strike="noStrike">
                <a:latin typeface="Arial"/>
              </a:endParaRPr>
            </a:p>
          </p:txBody>
        </p:sp>
        <p:sp>
          <p:nvSpPr>
            <p:cNvPr id="895" name="CustomShape 39"/>
            <p:cNvSpPr/>
            <p:nvPr/>
          </p:nvSpPr>
          <p:spPr>
            <a:xfrm>
              <a:off x="22860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5</a:t>
              </a:r>
              <a:endParaRPr b="0" lang="en-GB" sz="1400" spc="-1" strike="noStrike">
                <a:latin typeface="Arial"/>
              </a:endParaRPr>
            </a:p>
          </p:txBody>
        </p:sp>
      </p:grpSp>
      <p:sp>
        <p:nvSpPr>
          <p:cNvPr id="896" name="CustomShape 40"/>
          <p:cNvSpPr/>
          <p:nvPr/>
        </p:nvSpPr>
        <p:spPr>
          <a:xfrm>
            <a:off x="3543480" y="3581280"/>
            <a:ext cx="2056320" cy="456120"/>
          </a:xfrm>
          <a:prstGeom prst="leftArrow">
            <a:avLst>
              <a:gd name="adj1" fmla="val 50000"/>
              <a:gd name="adj2" fmla="val 50000"/>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Acknowledge (3)</a:t>
            </a:r>
            <a:endParaRPr b="0" lang="en-GB" sz="1400" spc="-1" strike="noStrike">
              <a:latin typeface="Arial"/>
            </a:endParaRPr>
          </a:p>
        </p:txBody>
      </p:sp>
      <p:grpSp>
        <p:nvGrpSpPr>
          <p:cNvPr id="897" name="Group 41"/>
          <p:cNvGrpSpPr/>
          <p:nvPr/>
        </p:nvGrpSpPr>
        <p:grpSpPr>
          <a:xfrm>
            <a:off x="2743200" y="3161880"/>
            <a:ext cx="684720" cy="262800"/>
            <a:chOff x="2743200" y="3161880"/>
            <a:chExt cx="684720" cy="262800"/>
          </a:xfrm>
        </p:grpSpPr>
        <p:sp>
          <p:nvSpPr>
            <p:cNvPr id="898" name="CustomShape 42"/>
            <p:cNvSpPr/>
            <p:nvPr/>
          </p:nvSpPr>
          <p:spPr>
            <a:xfrm>
              <a:off x="3200400" y="316188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1</a:t>
              </a:r>
              <a:endParaRPr b="0" lang="en-GB" sz="1400" spc="-1" strike="noStrike">
                <a:latin typeface="Arial"/>
              </a:endParaRPr>
            </a:p>
          </p:txBody>
        </p:sp>
        <p:sp>
          <p:nvSpPr>
            <p:cNvPr id="899" name="CustomShape 43"/>
            <p:cNvSpPr/>
            <p:nvPr/>
          </p:nvSpPr>
          <p:spPr>
            <a:xfrm>
              <a:off x="2971800" y="316188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2</a:t>
              </a:r>
              <a:endParaRPr b="0" lang="en-GB" sz="1400" spc="-1" strike="noStrike">
                <a:latin typeface="Arial"/>
              </a:endParaRPr>
            </a:p>
          </p:txBody>
        </p:sp>
        <p:sp>
          <p:nvSpPr>
            <p:cNvPr id="900" name="CustomShape 44"/>
            <p:cNvSpPr/>
            <p:nvPr/>
          </p:nvSpPr>
          <p:spPr>
            <a:xfrm>
              <a:off x="2743200" y="316188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3</a:t>
              </a:r>
              <a:endParaRPr b="0" lang="en-GB" sz="1400" spc="-1" strike="noStrike">
                <a:latin typeface="Arial"/>
              </a:endParaRPr>
            </a:p>
          </p:txBody>
        </p:sp>
      </p:grpSp>
      <p:grpSp>
        <p:nvGrpSpPr>
          <p:cNvPr id="901" name="Group 45"/>
          <p:cNvGrpSpPr/>
          <p:nvPr/>
        </p:nvGrpSpPr>
        <p:grpSpPr>
          <a:xfrm>
            <a:off x="2971800" y="3161880"/>
            <a:ext cx="456120" cy="262800"/>
            <a:chOff x="2971800" y="3161880"/>
            <a:chExt cx="456120" cy="262800"/>
          </a:xfrm>
        </p:grpSpPr>
        <p:sp>
          <p:nvSpPr>
            <p:cNvPr id="902" name="CustomShape 46"/>
            <p:cNvSpPr/>
            <p:nvPr/>
          </p:nvSpPr>
          <p:spPr>
            <a:xfrm>
              <a:off x="3200400" y="316188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4</a:t>
              </a:r>
              <a:endParaRPr b="0" lang="en-GB" sz="1400" spc="-1" strike="noStrike">
                <a:latin typeface="Arial"/>
              </a:endParaRPr>
            </a:p>
          </p:txBody>
        </p:sp>
        <p:sp>
          <p:nvSpPr>
            <p:cNvPr id="903" name="CustomShape 47"/>
            <p:cNvSpPr/>
            <p:nvPr/>
          </p:nvSpPr>
          <p:spPr>
            <a:xfrm>
              <a:off x="2971800" y="316188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5</a:t>
              </a:r>
              <a:endParaRPr b="0" lang="en-GB" sz="1400" spc="-1" strike="noStrike">
                <a:latin typeface="Arial"/>
              </a:endParaRPr>
            </a:p>
          </p:txBody>
        </p:sp>
      </p:grpSp>
      <p:grpSp>
        <p:nvGrpSpPr>
          <p:cNvPr id="904" name="Group 48"/>
          <p:cNvGrpSpPr/>
          <p:nvPr/>
        </p:nvGrpSpPr>
        <p:grpSpPr>
          <a:xfrm>
            <a:off x="2971800" y="3161880"/>
            <a:ext cx="456120" cy="262800"/>
            <a:chOff x="2971800" y="3161880"/>
            <a:chExt cx="456120" cy="262800"/>
          </a:xfrm>
        </p:grpSpPr>
        <p:sp>
          <p:nvSpPr>
            <p:cNvPr id="905" name="CustomShape 49"/>
            <p:cNvSpPr/>
            <p:nvPr/>
          </p:nvSpPr>
          <p:spPr>
            <a:xfrm>
              <a:off x="3200400" y="316188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4</a:t>
              </a:r>
              <a:endParaRPr b="0" lang="en-GB" sz="1400" spc="-1" strike="noStrike">
                <a:latin typeface="Arial"/>
              </a:endParaRPr>
            </a:p>
          </p:txBody>
        </p:sp>
        <p:sp>
          <p:nvSpPr>
            <p:cNvPr id="906" name="CustomShape 50"/>
            <p:cNvSpPr/>
            <p:nvPr/>
          </p:nvSpPr>
          <p:spPr>
            <a:xfrm>
              <a:off x="2971800" y="316188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5</a:t>
              </a:r>
              <a:endParaRPr b="0" lang="en-GB" sz="1400" spc="-1" strike="noStrike">
                <a:latin typeface="Arial"/>
              </a:endParaRPr>
            </a:p>
          </p:txBody>
        </p:sp>
      </p:grpSp>
      <p:pic>
        <p:nvPicPr>
          <p:cNvPr id="907" name="Picture 4" descr=""/>
          <p:cNvPicPr/>
          <p:nvPr/>
        </p:nvPicPr>
        <p:blipFill>
          <a:blip r:embed="rId3"/>
          <a:stretch/>
        </p:blipFill>
        <p:spPr>
          <a:xfrm>
            <a:off x="4305240" y="3029040"/>
            <a:ext cx="494280" cy="513360"/>
          </a:xfrm>
          <a:prstGeom prst="rect">
            <a:avLst/>
          </a:prstGeom>
          <a:ln w="9360">
            <a:noFill/>
          </a:ln>
        </p:spPr>
      </p:pic>
      <p:grpSp>
        <p:nvGrpSpPr>
          <p:cNvPr id="908" name="Group 51"/>
          <p:cNvGrpSpPr/>
          <p:nvPr/>
        </p:nvGrpSpPr>
        <p:grpSpPr>
          <a:xfrm>
            <a:off x="2971800" y="3161880"/>
            <a:ext cx="456120" cy="262800"/>
            <a:chOff x="2971800" y="3161880"/>
            <a:chExt cx="456120" cy="262800"/>
          </a:xfrm>
        </p:grpSpPr>
        <p:sp>
          <p:nvSpPr>
            <p:cNvPr id="909" name="CustomShape 52"/>
            <p:cNvSpPr/>
            <p:nvPr/>
          </p:nvSpPr>
          <p:spPr>
            <a:xfrm>
              <a:off x="3200400" y="316188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4</a:t>
              </a:r>
              <a:endParaRPr b="0" lang="en-GB" sz="1400" spc="-1" strike="noStrike">
                <a:latin typeface="Arial"/>
              </a:endParaRPr>
            </a:p>
          </p:txBody>
        </p:sp>
        <p:sp>
          <p:nvSpPr>
            <p:cNvPr id="910" name="CustomShape 53"/>
            <p:cNvSpPr/>
            <p:nvPr/>
          </p:nvSpPr>
          <p:spPr>
            <a:xfrm>
              <a:off x="2971800" y="316188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5</a:t>
              </a:r>
              <a:endParaRPr b="0" lang="en-GB" sz="1400" spc="-1" strike="noStrike">
                <a:latin typeface="Arial"/>
              </a:endParaRPr>
            </a:p>
          </p:txBody>
        </p:sp>
      </p:grpSp>
      <p:grpSp>
        <p:nvGrpSpPr>
          <p:cNvPr id="911" name="Group 54"/>
          <p:cNvGrpSpPr/>
          <p:nvPr/>
        </p:nvGrpSpPr>
        <p:grpSpPr>
          <a:xfrm>
            <a:off x="5715000" y="3165120"/>
            <a:ext cx="456120" cy="262800"/>
            <a:chOff x="5715000" y="3165120"/>
            <a:chExt cx="456120" cy="262800"/>
          </a:xfrm>
        </p:grpSpPr>
        <p:sp>
          <p:nvSpPr>
            <p:cNvPr id="912" name="CustomShape 55"/>
            <p:cNvSpPr/>
            <p:nvPr/>
          </p:nvSpPr>
          <p:spPr>
            <a:xfrm>
              <a:off x="59436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4</a:t>
              </a:r>
              <a:endParaRPr b="0" lang="en-GB" sz="1400" spc="-1" strike="noStrike">
                <a:latin typeface="Arial"/>
              </a:endParaRPr>
            </a:p>
          </p:txBody>
        </p:sp>
        <p:sp>
          <p:nvSpPr>
            <p:cNvPr id="913" name="CustomShape 56"/>
            <p:cNvSpPr/>
            <p:nvPr/>
          </p:nvSpPr>
          <p:spPr>
            <a:xfrm>
              <a:off x="57150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5</a:t>
              </a:r>
              <a:endParaRPr b="0" lang="en-GB" sz="1400" spc="-1" strike="noStrike">
                <a:latin typeface="Arial"/>
              </a:endParaRPr>
            </a:p>
          </p:txBody>
        </p:sp>
      </p:grpSp>
      <p:sp>
        <p:nvSpPr>
          <p:cNvPr id="914" name="CustomShape 57"/>
          <p:cNvSpPr/>
          <p:nvPr/>
        </p:nvSpPr>
        <p:spPr>
          <a:xfrm>
            <a:off x="3543480" y="3581280"/>
            <a:ext cx="2056320" cy="456120"/>
          </a:xfrm>
          <a:prstGeom prst="leftArrow">
            <a:avLst>
              <a:gd name="adj1" fmla="val 50000"/>
              <a:gd name="adj2" fmla="val 50000"/>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Acknowledge (2)</a:t>
            </a:r>
            <a:endParaRPr b="0" lang="en-GB" sz="1400" spc="-1" strike="noStrike">
              <a:latin typeface="Arial"/>
            </a:endParaRPr>
          </a:p>
        </p:txBody>
      </p:sp>
      <p:grpSp>
        <p:nvGrpSpPr>
          <p:cNvPr id="915" name="Group 58"/>
          <p:cNvGrpSpPr/>
          <p:nvPr/>
        </p:nvGrpSpPr>
        <p:grpSpPr>
          <a:xfrm>
            <a:off x="6400800" y="3165120"/>
            <a:ext cx="456120" cy="262800"/>
            <a:chOff x="6400800" y="3165120"/>
            <a:chExt cx="456120" cy="262800"/>
          </a:xfrm>
        </p:grpSpPr>
        <p:sp>
          <p:nvSpPr>
            <p:cNvPr id="916" name="CustomShape 59"/>
            <p:cNvSpPr/>
            <p:nvPr/>
          </p:nvSpPr>
          <p:spPr>
            <a:xfrm>
              <a:off x="66294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1</a:t>
              </a:r>
              <a:endParaRPr b="0" lang="en-GB" sz="1400" spc="-1" strike="noStrike">
                <a:latin typeface="Arial"/>
              </a:endParaRPr>
            </a:p>
          </p:txBody>
        </p:sp>
        <p:sp>
          <p:nvSpPr>
            <p:cNvPr id="917" name="CustomShape 60"/>
            <p:cNvSpPr/>
            <p:nvPr/>
          </p:nvSpPr>
          <p:spPr>
            <a:xfrm>
              <a:off x="64008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2</a:t>
              </a:r>
              <a:endParaRPr b="0" lang="en-GB" sz="1400" spc="-1" strike="noStrike">
                <a:latin typeface="Arial"/>
              </a:endParaRPr>
            </a:p>
          </p:txBody>
        </p:sp>
      </p:grpSp>
      <p:grpSp>
        <p:nvGrpSpPr>
          <p:cNvPr id="918" name="Group 61"/>
          <p:cNvGrpSpPr/>
          <p:nvPr/>
        </p:nvGrpSpPr>
        <p:grpSpPr>
          <a:xfrm>
            <a:off x="6172200" y="3165120"/>
            <a:ext cx="684720" cy="262800"/>
            <a:chOff x="6172200" y="3165120"/>
            <a:chExt cx="684720" cy="262800"/>
          </a:xfrm>
        </p:grpSpPr>
        <p:sp>
          <p:nvSpPr>
            <p:cNvPr id="919" name="CustomShape 62"/>
            <p:cNvSpPr/>
            <p:nvPr/>
          </p:nvSpPr>
          <p:spPr>
            <a:xfrm>
              <a:off x="66294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3</a:t>
              </a:r>
              <a:endParaRPr b="0" lang="en-GB" sz="1400" spc="-1" strike="noStrike">
                <a:latin typeface="Arial"/>
              </a:endParaRPr>
            </a:p>
          </p:txBody>
        </p:sp>
        <p:sp>
          <p:nvSpPr>
            <p:cNvPr id="920" name="CustomShape 63"/>
            <p:cNvSpPr/>
            <p:nvPr/>
          </p:nvSpPr>
          <p:spPr>
            <a:xfrm>
              <a:off x="64008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4</a:t>
              </a:r>
              <a:endParaRPr b="0" lang="en-GB" sz="1400" spc="-1" strike="noStrike">
                <a:latin typeface="Arial"/>
              </a:endParaRPr>
            </a:p>
          </p:txBody>
        </p:sp>
        <p:sp>
          <p:nvSpPr>
            <p:cNvPr id="921" name="CustomShape 64"/>
            <p:cNvSpPr/>
            <p:nvPr/>
          </p:nvSpPr>
          <p:spPr>
            <a:xfrm>
              <a:off x="61722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5</a:t>
              </a:r>
              <a:endParaRPr b="0" lang="en-GB" sz="1400" spc="-1" strike="noStrike">
                <a:latin typeface="Arial"/>
              </a:endParaRPr>
            </a:p>
          </p:txBody>
        </p:sp>
      </p:grpSp>
      <p:sp>
        <p:nvSpPr>
          <p:cNvPr id="922" name="CustomShape 65"/>
          <p:cNvSpPr/>
          <p:nvPr/>
        </p:nvSpPr>
        <p:spPr>
          <a:xfrm>
            <a:off x="3543480" y="3581280"/>
            <a:ext cx="2056320" cy="456120"/>
          </a:xfrm>
          <a:prstGeom prst="leftArrow">
            <a:avLst>
              <a:gd name="adj1" fmla="val 50000"/>
              <a:gd name="adj2" fmla="val 50000"/>
            </a:avLst>
          </a:prstGeom>
          <a:ln>
            <a:round/>
          </a:ln>
          <a:effectLst>
            <a:outerShdw blurRad="4000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Flow Control (2)</a:t>
            </a:r>
            <a:endParaRPr b="0" lang="en-GB" sz="1400" spc="-1" strike="noStrike">
              <a:latin typeface="Arial"/>
            </a:endParaRPr>
          </a:p>
        </p:txBody>
      </p:sp>
      <p:grpSp>
        <p:nvGrpSpPr>
          <p:cNvPr id="923" name="Group 66"/>
          <p:cNvGrpSpPr/>
          <p:nvPr/>
        </p:nvGrpSpPr>
        <p:grpSpPr>
          <a:xfrm>
            <a:off x="0" y="3165120"/>
            <a:ext cx="913320" cy="262800"/>
            <a:chOff x="0" y="3165120"/>
            <a:chExt cx="913320" cy="262800"/>
          </a:xfrm>
        </p:grpSpPr>
        <p:sp>
          <p:nvSpPr>
            <p:cNvPr id="924" name="CustomShape 67"/>
            <p:cNvSpPr/>
            <p:nvPr/>
          </p:nvSpPr>
          <p:spPr>
            <a:xfrm>
              <a:off x="6858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6</a:t>
              </a:r>
              <a:endParaRPr b="0" lang="en-GB" sz="1400" spc="-1" strike="noStrike">
                <a:latin typeface="Arial"/>
              </a:endParaRPr>
            </a:p>
          </p:txBody>
        </p:sp>
        <p:sp>
          <p:nvSpPr>
            <p:cNvPr id="925" name="CustomShape 68"/>
            <p:cNvSpPr/>
            <p:nvPr/>
          </p:nvSpPr>
          <p:spPr>
            <a:xfrm>
              <a:off x="4572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7</a:t>
              </a:r>
              <a:endParaRPr b="0" lang="en-GB" sz="1400" spc="-1" strike="noStrike">
                <a:latin typeface="Arial"/>
              </a:endParaRPr>
            </a:p>
          </p:txBody>
        </p:sp>
        <p:sp>
          <p:nvSpPr>
            <p:cNvPr id="926" name="CustomShape 69"/>
            <p:cNvSpPr/>
            <p:nvPr/>
          </p:nvSpPr>
          <p:spPr>
            <a:xfrm>
              <a:off x="22860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8</a:t>
              </a:r>
              <a:endParaRPr b="0" lang="en-GB" sz="1400" spc="-1" strike="noStrike">
                <a:latin typeface="Arial"/>
              </a:endParaRPr>
            </a:p>
          </p:txBody>
        </p:sp>
        <p:sp>
          <p:nvSpPr>
            <p:cNvPr id="927" name="CustomShape 70"/>
            <p:cNvSpPr/>
            <p:nvPr/>
          </p:nvSpPr>
          <p:spPr>
            <a:xfrm>
              <a:off x="0" y="316512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9</a:t>
              </a:r>
              <a:endParaRPr b="0" lang="en-GB" sz="1400" spc="-1" strike="noStrike">
                <a:latin typeface="Arial"/>
              </a:endParaRPr>
            </a:p>
          </p:txBody>
        </p:sp>
      </p:grpSp>
      <p:grpSp>
        <p:nvGrpSpPr>
          <p:cNvPr id="928" name="Group 71"/>
          <p:cNvGrpSpPr/>
          <p:nvPr/>
        </p:nvGrpSpPr>
        <p:grpSpPr>
          <a:xfrm>
            <a:off x="2514600" y="3161880"/>
            <a:ext cx="913320" cy="262800"/>
            <a:chOff x="2514600" y="3161880"/>
            <a:chExt cx="913320" cy="262800"/>
          </a:xfrm>
        </p:grpSpPr>
        <p:sp>
          <p:nvSpPr>
            <p:cNvPr id="929" name="CustomShape 72"/>
            <p:cNvSpPr/>
            <p:nvPr/>
          </p:nvSpPr>
          <p:spPr>
            <a:xfrm>
              <a:off x="3200400" y="316188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6</a:t>
              </a:r>
              <a:endParaRPr b="0" lang="en-GB" sz="1400" spc="-1" strike="noStrike">
                <a:latin typeface="Arial"/>
              </a:endParaRPr>
            </a:p>
          </p:txBody>
        </p:sp>
        <p:sp>
          <p:nvSpPr>
            <p:cNvPr id="930" name="CustomShape 73"/>
            <p:cNvSpPr/>
            <p:nvPr/>
          </p:nvSpPr>
          <p:spPr>
            <a:xfrm>
              <a:off x="2971800" y="316188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7</a:t>
              </a:r>
              <a:endParaRPr b="0" lang="en-GB" sz="1400" spc="-1" strike="noStrike">
                <a:latin typeface="Arial"/>
              </a:endParaRPr>
            </a:p>
          </p:txBody>
        </p:sp>
        <p:sp>
          <p:nvSpPr>
            <p:cNvPr id="931" name="CustomShape 74"/>
            <p:cNvSpPr/>
            <p:nvPr/>
          </p:nvSpPr>
          <p:spPr>
            <a:xfrm>
              <a:off x="2743200" y="316188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8</a:t>
              </a:r>
              <a:endParaRPr b="0" lang="en-GB" sz="1400" spc="-1" strike="noStrike">
                <a:latin typeface="Arial"/>
              </a:endParaRPr>
            </a:p>
          </p:txBody>
        </p:sp>
        <p:sp>
          <p:nvSpPr>
            <p:cNvPr id="932" name="CustomShape 75"/>
            <p:cNvSpPr/>
            <p:nvPr/>
          </p:nvSpPr>
          <p:spPr>
            <a:xfrm>
              <a:off x="2514600" y="3161880"/>
              <a:ext cx="227520" cy="262800"/>
            </a:xfrm>
            <a:prstGeom prst="rect">
              <a:avLst/>
            </a:prstGeom>
            <a:ln>
              <a:solidFill>
                <a:srgbClr val="98b855"/>
              </a:solidFill>
              <a:round/>
            </a:ln>
            <a:effectLst>
              <a:outerShdw blurRad="4000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ctr">
              <a:noAutofit/>
            </a:bodyPr>
            <a:p>
              <a:pPr algn="ctr">
                <a:lnSpc>
                  <a:spcPct val="100000"/>
                </a:lnSpc>
              </a:pPr>
              <a:r>
                <a:rPr b="0" lang="en-GB" sz="1400" spc="-1" strike="noStrike">
                  <a:solidFill>
                    <a:srgbClr val="000000"/>
                  </a:solidFill>
                  <a:latin typeface="Calibri"/>
                  <a:ea typeface="DejaVu Sans"/>
                </a:rPr>
                <a:t>9</a:t>
              </a:r>
              <a:endParaRPr b="0" lang="en-GB" sz="1400" spc="-1" strike="noStrike">
                <a:latin typeface="Arial"/>
              </a:endParaRPr>
            </a:p>
          </p:txBody>
        </p:sp>
      </p:grpSp>
      <p:sp>
        <p:nvSpPr>
          <p:cNvPr id="933" name="CustomShape 76"/>
          <p:cNvSpPr/>
          <p:nvPr/>
        </p:nvSpPr>
        <p:spPr>
          <a:xfrm>
            <a:off x="457200" y="5257800"/>
            <a:ext cx="8228520" cy="1141920"/>
          </a:xfrm>
          <a:prstGeom prst="rect">
            <a:avLst/>
          </a:prstGeom>
          <a:noFill/>
          <a:ln>
            <a:noFill/>
          </a:ln>
        </p:spPr>
        <p:style>
          <a:lnRef idx="0"/>
          <a:fillRef idx="0"/>
          <a:effectRef idx="0"/>
          <a:fontRef idx="minor"/>
        </p:style>
      </p:sp>
    </p:spTree>
  </p:cSld>
  <mc:AlternateContent>
    <mc:Choice Requires="p14">
      <p:transition spd="slow" p14:dur="2000"/>
    </mc:Choice>
    <mc:Fallback>
      <p:transition spd="slow"/>
    </mc:Fallback>
  </mc:AlternateContent>
  <p:timing>
    <p:tnLst>
      <p:par>
        <p:cTn id="369" dur="indefinite" restart="never" nodeType="tmRoot">
          <p:childTnLst>
            <p:seq>
              <p:cTn id="370" dur="indefinite" nodeType="mainSeq">
                <p:childTnLst>
                  <p:par>
                    <p:cTn id="371" fill="hold">
                      <p:stCondLst>
                        <p:cond delay="indefinite"/>
                      </p:stCondLst>
                      <p:childTnLst>
                        <p:par>
                          <p:cTn id="372" fill="hold">
                            <p:stCondLst>
                              <p:cond delay="0"/>
                            </p:stCondLst>
                            <p:childTnLst>
                              <p:par>
                                <p:cTn id="373" nodeType="clickEffect" fill="hold" presetClass="entr" presetID="1">
                                  <p:stCondLst>
                                    <p:cond delay="0"/>
                                  </p:stCondLst>
                                  <p:childTnLst>
                                    <p:set>
                                      <p:cBhvr>
                                        <p:cTn id="374" dur="1" fill="hold">
                                          <p:stCondLst>
                                            <p:cond delay="0"/>
                                          </p:stCondLst>
                                        </p:cTn>
                                        <p:tgtEl>
                                          <p:spTgt spid="878"/>
                                        </p:tgtEl>
                                        <p:attrNameLst>
                                          <p:attrName>style.visibility</p:attrName>
                                        </p:attrNameLst>
                                      </p:cBhvr>
                                      <p:to>
                                        <p:strVal val="visible"/>
                                      </p:to>
                                    </p:set>
                                  </p:childTnLst>
                                </p:cTn>
                              </p:par>
                            </p:childTnLst>
                          </p:cTn>
                        </p:par>
                        <p:par>
                          <p:cTn id="375" fill="hold">
                            <p:stCondLst>
                              <p:cond delay="1"/>
                            </p:stCondLst>
                            <p:childTnLst>
                              <p:par>
                                <p:cTn id="376" nodeType="afterEffect" fill="hold" presetClass="path" presetID="63">
                                  <p:stCondLst>
                                    <p:cond delay="0"/>
                                  </p:stCondLst>
                                  <p:childTnLst>
                                    <p:animMotion path="M 1.38778E-17 2.08189E-6 L 0.15 2.08189E-6">
                                      <p:cBhvr>
                                        <p:cTn id="377" dur="2000" fill="hold"/>
                                        <p:tgtEl>
                                          <p:spTgt spid="878"/>
                                        </p:tgtEl>
                                        <p:attrNameLst>
                                          <p:attrName>ppt_x</p:attrName>
                                          <p:attrName>ppt_y</p:attrName>
                                        </p:attrNameLst>
                                      </p:cBhvr>
                                    </p:animMotion>
                                  </p:childTnLst>
                                </p:cTn>
                              </p:par>
                            </p:childTnLst>
                          </p:cTn>
                        </p:par>
                        <p:par>
                          <p:cTn id="378" fill="hold">
                            <p:stCondLst>
                              <p:cond delay="2001"/>
                            </p:stCondLst>
                            <p:childTnLst>
                              <p:par>
                                <p:cTn id="379" nodeType="afterEffect" fill="hold" presetClass="exit" presetID="1">
                                  <p:stCondLst>
                                    <p:cond delay="0"/>
                                  </p:stCondLst>
                                  <p:childTnLst>
                                    <p:set>
                                      <p:cBhvr>
                                        <p:cTn id="380" dur="1" fill="hold">
                                          <p:stCondLst>
                                            <p:cond delay="0"/>
                                          </p:stCondLst>
                                        </p:cTn>
                                        <p:tgtEl>
                                          <p:spTgt spid="878"/>
                                        </p:tgtEl>
                                        <p:attrNameLst>
                                          <p:attrName>style.visibility</p:attrName>
                                        </p:attrNameLst>
                                      </p:cBhvr>
                                      <p:to>
                                        <p:strVal val="hidden"/>
                                      </p:to>
                                    </p:set>
                                  </p:childTnLst>
                                </p:cTn>
                              </p:par>
                              <p:par>
                                <p:cTn id="381" nodeType="withEffect" fill="hold" presetClass="entr" presetID="1">
                                  <p:stCondLst>
                                    <p:cond delay="0"/>
                                  </p:stCondLst>
                                  <p:childTnLst>
                                    <p:set>
                                      <p:cBhvr>
                                        <p:cTn id="382" dur="1" fill="hold">
                                          <p:stCondLst>
                                            <p:cond delay="0"/>
                                          </p:stCondLst>
                                        </p:cTn>
                                        <p:tgtEl>
                                          <p:spTgt spid="897"/>
                                        </p:tgtEl>
                                        <p:attrNameLst>
                                          <p:attrName>style.visibility</p:attrName>
                                        </p:attrNameLst>
                                      </p:cBhvr>
                                      <p:to>
                                        <p:strVal val="visible"/>
                                      </p:to>
                                    </p:set>
                                  </p:childTnLst>
                                </p:cTn>
                              </p:par>
                            </p:childTnLst>
                          </p:cTn>
                        </p:par>
                      </p:childTnLst>
                    </p:cTn>
                  </p:par>
                  <p:par>
                    <p:cTn id="383" fill="hold">
                      <p:stCondLst>
                        <p:cond delay="indefinite"/>
                      </p:stCondLst>
                      <p:childTnLst>
                        <p:par>
                          <p:cTn id="384" fill="hold">
                            <p:stCondLst>
                              <p:cond delay="0"/>
                            </p:stCondLst>
                            <p:childTnLst>
                              <p:par>
                                <p:cTn id="385" nodeType="clickEffect" fill="hold" presetClass="path" presetID="63">
                                  <p:stCondLst>
                                    <p:cond delay="0"/>
                                  </p:stCondLst>
                                  <p:childTnLst>
                                    <p:animMotion path="M 0 0  L 0.25 0">
                                      <p:cBhvr>
                                        <p:cTn id="386" dur="2000" fill="hold"/>
                                        <p:tgtEl>
                                          <p:spTgt spid="897"/>
                                        </p:tgtEl>
                                        <p:attrNameLst>
                                          <p:attrName>ppt_x</p:attrName>
                                          <p:attrName>ppt_y</p:attrName>
                                        </p:attrNameLst>
                                      </p:cBhvr>
                                    </p:animMotion>
                                  </p:childTnLst>
                                </p:cTn>
                              </p:par>
                              <p:par>
                                <p:cTn id="387" nodeType="withEffect" fill="hold" presetClass="entr" presetID="1">
                                  <p:stCondLst>
                                    <p:cond delay="0"/>
                                  </p:stCondLst>
                                  <p:childTnLst>
                                    <p:set>
                                      <p:cBhvr>
                                        <p:cTn id="388" dur="1" fill="hold">
                                          <p:stCondLst>
                                            <p:cond delay="0"/>
                                          </p:stCondLst>
                                        </p:cTn>
                                        <p:tgtEl>
                                          <p:spTgt spid="882"/>
                                        </p:tgtEl>
                                        <p:attrNameLst>
                                          <p:attrName>style.visibility</p:attrName>
                                        </p:attrNameLst>
                                      </p:cBhvr>
                                      <p:to>
                                        <p:strVal val="visible"/>
                                      </p:to>
                                    </p:set>
                                  </p:childTnLst>
                                </p:cTn>
                              </p:par>
                            </p:childTnLst>
                          </p:cTn>
                        </p:par>
                        <p:par>
                          <p:cTn id="389" fill="hold">
                            <p:stCondLst>
                              <p:cond delay="2000"/>
                            </p:stCondLst>
                            <p:childTnLst>
                              <p:par>
                                <p:cTn id="390" nodeType="afterEffect" fill="hold" presetClass="exit" presetID="1">
                                  <p:stCondLst>
                                    <p:cond delay="0"/>
                                  </p:stCondLst>
                                  <p:childTnLst>
                                    <p:set>
                                      <p:cBhvr>
                                        <p:cTn id="391" dur="1" fill="hold">
                                          <p:stCondLst>
                                            <p:cond delay="0"/>
                                          </p:stCondLst>
                                        </p:cTn>
                                        <p:tgtEl>
                                          <p:spTgt spid="897"/>
                                        </p:tgtEl>
                                        <p:attrNameLst>
                                          <p:attrName>style.visibility</p:attrName>
                                        </p:attrNameLst>
                                      </p:cBhvr>
                                      <p:to>
                                        <p:strVal val="hidden"/>
                                      </p:to>
                                    </p:set>
                                  </p:childTnLst>
                                </p:cTn>
                              </p:par>
                              <p:par>
                                <p:cTn id="392" nodeType="withEffect" fill="hold" presetClass="entr" presetID="1">
                                  <p:stCondLst>
                                    <p:cond delay="0"/>
                                  </p:stCondLst>
                                  <p:childTnLst>
                                    <p:set>
                                      <p:cBhvr>
                                        <p:cTn id="393" dur="1" fill="hold">
                                          <p:stCondLst>
                                            <p:cond delay="0"/>
                                          </p:stCondLst>
                                        </p:cTn>
                                        <p:tgtEl>
                                          <p:spTgt spid="889"/>
                                        </p:tgtEl>
                                        <p:attrNameLst>
                                          <p:attrName>style.visibility</p:attrName>
                                        </p:attrNameLst>
                                      </p:cBhvr>
                                      <p:to>
                                        <p:strVal val="visible"/>
                                      </p:to>
                                    </p:set>
                                  </p:childTnLst>
                                </p:cTn>
                              </p:par>
                            </p:childTnLst>
                          </p:cTn>
                        </p:par>
                      </p:childTnLst>
                    </p:cTn>
                  </p:par>
                  <p:par>
                    <p:cTn id="394" fill="hold">
                      <p:stCondLst>
                        <p:cond delay="indefinite"/>
                      </p:stCondLst>
                      <p:childTnLst>
                        <p:par>
                          <p:cTn id="395" fill="hold">
                            <p:stCondLst>
                              <p:cond delay="0"/>
                            </p:stCondLst>
                            <p:childTnLst>
                              <p:par>
                                <p:cTn id="396" nodeType="clickEffect" fill="hold" presetClass="entr" presetID="1">
                                  <p:stCondLst>
                                    <p:cond delay="0"/>
                                  </p:stCondLst>
                                  <p:childTnLst>
                                    <p:set>
                                      <p:cBhvr>
                                        <p:cTn id="397" dur="1" fill="hold">
                                          <p:stCondLst>
                                            <p:cond delay="0"/>
                                          </p:stCondLst>
                                        </p:cTn>
                                        <p:tgtEl>
                                          <p:spTgt spid="886"/>
                                        </p:tgtEl>
                                        <p:attrNameLst>
                                          <p:attrName>style.visibility</p:attrName>
                                        </p:attrNameLst>
                                      </p:cBhvr>
                                      <p:to>
                                        <p:strVal val="visible"/>
                                      </p:to>
                                    </p:set>
                                  </p:childTnLst>
                                </p:cTn>
                              </p:par>
                            </p:childTnLst>
                          </p:cTn>
                        </p:par>
                        <p:par>
                          <p:cTn id="398" fill="hold">
                            <p:stCondLst>
                              <p:cond delay="1"/>
                            </p:stCondLst>
                            <p:childTnLst>
                              <p:par>
                                <p:cTn id="399" nodeType="afterEffect" fill="hold" presetClass="path" presetID="63">
                                  <p:stCondLst>
                                    <p:cond delay="0"/>
                                  </p:stCondLst>
                                  <p:childTnLst>
                                    <p:animMotion path="M 1.38778E-17 1.51053E-6 L 0.15 0.00254">
                                      <p:cBhvr>
                                        <p:cTn id="400" dur="2000" fill="hold"/>
                                        <p:tgtEl>
                                          <p:spTgt spid="886"/>
                                        </p:tgtEl>
                                        <p:attrNameLst>
                                          <p:attrName>ppt_x</p:attrName>
                                          <p:attrName>ppt_y</p:attrName>
                                        </p:attrNameLst>
                                      </p:cBhvr>
                                    </p:animMotion>
                                  </p:childTnLst>
                                </p:cTn>
                              </p:par>
                            </p:childTnLst>
                          </p:cTn>
                        </p:par>
                        <p:par>
                          <p:cTn id="401" fill="hold">
                            <p:stCondLst>
                              <p:cond delay="2001"/>
                            </p:stCondLst>
                            <p:childTnLst>
                              <p:par>
                                <p:cTn id="402" nodeType="afterEffect" fill="hold" presetClass="exit" presetID="1">
                                  <p:stCondLst>
                                    <p:cond delay="0"/>
                                  </p:stCondLst>
                                  <p:childTnLst>
                                    <p:set>
                                      <p:cBhvr>
                                        <p:cTn id="403" dur="1" fill="hold">
                                          <p:stCondLst>
                                            <p:cond delay="0"/>
                                          </p:stCondLst>
                                        </p:cTn>
                                        <p:tgtEl>
                                          <p:spTgt spid="886"/>
                                        </p:tgtEl>
                                        <p:attrNameLst>
                                          <p:attrName>style.visibility</p:attrName>
                                        </p:attrNameLst>
                                      </p:cBhvr>
                                      <p:to>
                                        <p:strVal val="hidden"/>
                                      </p:to>
                                    </p:set>
                                  </p:childTnLst>
                                </p:cTn>
                              </p:par>
                              <p:par>
                                <p:cTn id="404" nodeType="withEffect" fill="hold" presetClass="entr" presetID="1">
                                  <p:stCondLst>
                                    <p:cond delay="0"/>
                                  </p:stCondLst>
                                  <p:childTnLst>
                                    <p:set>
                                      <p:cBhvr>
                                        <p:cTn id="405" dur="1" fill="hold">
                                          <p:stCondLst>
                                            <p:cond delay="0"/>
                                          </p:stCondLst>
                                        </p:cTn>
                                        <p:tgtEl>
                                          <p:spTgt spid="893"/>
                                        </p:tgtEl>
                                        <p:attrNameLst>
                                          <p:attrName>style.visibility</p:attrName>
                                        </p:attrNameLst>
                                      </p:cBhvr>
                                      <p:to>
                                        <p:strVal val="visible"/>
                                      </p:to>
                                    </p:set>
                                  </p:childTnLst>
                                </p:cTn>
                              </p:par>
                            </p:childTnLst>
                          </p:cTn>
                        </p:par>
                      </p:childTnLst>
                    </p:cTn>
                  </p:par>
                  <p:par>
                    <p:cTn id="406" fill="hold">
                      <p:stCondLst>
                        <p:cond delay="indefinite"/>
                      </p:stCondLst>
                      <p:childTnLst>
                        <p:par>
                          <p:cTn id="407" fill="hold">
                            <p:stCondLst>
                              <p:cond delay="0"/>
                            </p:stCondLst>
                            <p:childTnLst>
                              <p:par>
                                <p:cTn id="408" nodeType="clickEffect" fill="hold" presetClass="entr" presetID="1">
                                  <p:stCondLst>
                                    <p:cond delay="0"/>
                                  </p:stCondLst>
                                  <p:childTnLst>
                                    <p:set>
                                      <p:cBhvr>
                                        <p:cTn id="409" dur="1" fill="hold">
                                          <p:stCondLst>
                                            <p:cond delay="0"/>
                                          </p:stCondLst>
                                        </p:cTn>
                                        <p:tgtEl>
                                          <p:spTgt spid="896"/>
                                        </p:tgtEl>
                                        <p:attrNameLst>
                                          <p:attrName>style.visibility</p:attrName>
                                        </p:attrNameLst>
                                      </p:cBhvr>
                                      <p:to>
                                        <p:strVal val="visible"/>
                                      </p:to>
                                    </p:set>
                                  </p:childTnLst>
                                </p:cTn>
                              </p:par>
                            </p:childTnLst>
                          </p:cTn>
                        </p:par>
                        <p:par>
                          <p:cTn id="410" fill="hold">
                            <p:stCondLst>
                              <p:cond delay="1"/>
                            </p:stCondLst>
                            <p:childTnLst>
                              <p:par>
                                <p:cTn id="411" nodeType="afterEffect" fill="hold" presetClass="exit" presetID="9">
                                  <p:stCondLst>
                                    <p:cond delay="1000"/>
                                  </p:stCondLst>
                                  <p:childTnLst>
                                    <p:animEffect filter="dissolve" transition="out">
                                      <p:cBhvr additive="repl">
                                        <p:cTn id="412" dur="500"/>
                                        <p:tgtEl>
                                          <p:spTgt spid="882"/>
                                        </p:tgtEl>
                                      </p:cBhvr>
                                    </p:animEffect>
                                    <p:set>
                                      <p:cBhvr>
                                        <p:cTn id="413" dur="1" fill="hold">
                                          <p:stCondLst>
                                            <p:cond delay="499"/>
                                          </p:stCondLst>
                                        </p:cTn>
                                        <p:tgtEl>
                                          <p:spTgt spid="882"/>
                                        </p:tgtEl>
                                        <p:attrNameLst>
                                          <p:attrName>style.visibility</p:attrName>
                                        </p:attrNameLst>
                                      </p:cBhvr>
                                      <p:to>
                                        <p:strVal val="hidden"/>
                                      </p:to>
                                    </p:set>
                                  </p:childTnLst>
                                </p:cTn>
                              </p:par>
                            </p:childTnLst>
                          </p:cTn>
                        </p:par>
                        <p:par>
                          <p:cTn id="414" fill="hold">
                            <p:stCondLst>
                              <p:cond delay="1501"/>
                            </p:stCondLst>
                            <p:childTnLst>
                              <p:par>
                                <p:cTn id="415" nodeType="afterEffect" fill="hold" presetClass="exit" presetID="1">
                                  <p:stCondLst>
                                    <p:cond delay="0"/>
                                  </p:stCondLst>
                                  <p:childTnLst>
                                    <p:set>
                                      <p:cBhvr>
                                        <p:cTn id="416" dur="1" fill="hold">
                                          <p:stCondLst>
                                            <p:cond delay="0"/>
                                          </p:stCondLst>
                                        </p:cTn>
                                        <p:tgtEl>
                                          <p:spTgt spid="893"/>
                                        </p:tgtEl>
                                        <p:attrNameLst>
                                          <p:attrName>style.visibility</p:attrName>
                                        </p:attrNameLst>
                                      </p:cBhvr>
                                      <p:to>
                                        <p:strVal val="hidden"/>
                                      </p:to>
                                    </p:set>
                                  </p:childTnLst>
                                </p:cTn>
                              </p:par>
                              <p:par>
                                <p:cTn id="417" nodeType="withEffect" fill="hold" presetClass="entr" presetID="1">
                                  <p:stCondLst>
                                    <p:cond delay="0"/>
                                  </p:stCondLst>
                                  <p:childTnLst>
                                    <p:set>
                                      <p:cBhvr>
                                        <p:cTn id="418" dur="1" fill="hold">
                                          <p:stCondLst>
                                            <p:cond delay="0"/>
                                          </p:stCondLst>
                                        </p:cTn>
                                        <p:tgtEl>
                                          <p:spTgt spid="904"/>
                                        </p:tgtEl>
                                        <p:attrNameLst>
                                          <p:attrName>style.visibility</p:attrName>
                                        </p:attrNameLst>
                                      </p:cBhvr>
                                      <p:to>
                                        <p:strVal val="visible"/>
                                      </p:to>
                                    </p:set>
                                  </p:childTnLst>
                                </p:cTn>
                              </p:par>
                            </p:childTnLst>
                          </p:cTn>
                        </p:par>
                        <p:par>
                          <p:cTn id="419" fill="hold">
                            <p:stCondLst>
                              <p:cond delay="1501"/>
                            </p:stCondLst>
                            <p:childTnLst>
                              <p:par>
                                <p:cTn id="420" nodeType="afterEffect" fill="hold" presetClass="exit" presetID="1">
                                  <p:stCondLst>
                                    <p:cond delay="0"/>
                                  </p:stCondLst>
                                  <p:childTnLst>
                                    <p:set>
                                      <p:cBhvr>
                                        <p:cTn id="421" dur="1" fill="hold">
                                          <p:stCondLst>
                                            <p:cond delay="0"/>
                                          </p:stCondLst>
                                        </p:cTn>
                                        <p:tgtEl>
                                          <p:spTgt spid="896"/>
                                        </p:tgtEl>
                                        <p:attrNameLst>
                                          <p:attrName>style.visibility</p:attrName>
                                        </p:attrNameLst>
                                      </p:cBhvr>
                                      <p:to>
                                        <p:strVal val="hidden"/>
                                      </p:to>
                                    </p:set>
                                  </p:childTnLst>
                                </p:cTn>
                              </p:par>
                            </p:childTnLst>
                          </p:cTn>
                        </p:par>
                      </p:childTnLst>
                    </p:cTn>
                  </p:par>
                  <p:par>
                    <p:cTn id="422" fill="hold">
                      <p:stCondLst>
                        <p:cond delay="indefinite"/>
                      </p:stCondLst>
                      <p:childTnLst>
                        <p:par>
                          <p:cTn id="423" fill="hold">
                            <p:stCondLst>
                              <p:cond delay="0"/>
                            </p:stCondLst>
                            <p:childTnLst>
                              <p:par>
                                <p:cTn id="424" nodeType="clickEffect" fill="hold" presetClass="path" presetID="63">
                                  <p:stCondLst>
                                    <p:cond delay="0"/>
                                  </p:stCondLst>
                                  <p:childTnLst>
                                    <p:animMotion path="M 0 -3.38885E-6 L 0.15 0.00255">
                                      <p:cBhvr>
                                        <p:cTn id="425" dur="2000" fill="hold"/>
                                        <p:tgtEl>
                                          <p:spTgt spid="904"/>
                                        </p:tgtEl>
                                        <p:attrNameLst>
                                          <p:attrName>ppt_x</p:attrName>
                                          <p:attrName>ppt_y</p:attrName>
                                        </p:attrNameLst>
                                      </p:cBhvr>
                                    </p:animMotion>
                                  </p:childTnLst>
                                </p:cTn>
                              </p:par>
                              <p:par>
                                <p:cTn id="426" nodeType="withEffect" fill="hold" presetClass="entr" presetID="1">
                                  <p:stCondLst>
                                    <p:cond delay="0"/>
                                  </p:stCondLst>
                                  <p:childTnLst>
                                    <p:set>
                                      <p:cBhvr>
                                        <p:cTn id="427" dur="1" fill="hold">
                                          <p:stCondLst>
                                            <p:cond delay="0"/>
                                          </p:stCondLst>
                                        </p:cTn>
                                        <p:tgtEl>
                                          <p:spTgt spid="901"/>
                                        </p:tgtEl>
                                        <p:attrNameLst>
                                          <p:attrName>style.visibility</p:attrName>
                                        </p:attrNameLst>
                                      </p:cBhvr>
                                      <p:to>
                                        <p:strVal val="visible"/>
                                      </p:to>
                                    </p:set>
                                  </p:childTnLst>
                                </p:cTn>
                              </p:par>
                            </p:childTnLst>
                          </p:cTn>
                        </p:par>
                        <p:par>
                          <p:cTn id="428" fill="hold">
                            <p:stCondLst>
                              <p:cond delay="2000"/>
                            </p:stCondLst>
                            <p:childTnLst>
                              <p:par>
                                <p:cTn id="429" nodeType="afterEffect" fill="hold" presetClass="exit" presetID="1">
                                  <p:stCondLst>
                                    <p:cond delay="0"/>
                                  </p:stCondLst>
                                  <p:childTnLst>
                                    <p:set>
                                      <p:cBhvr>
                                        <p:cTn id="430" dur="1" fill="hold">
                                          <p:stCondLst>
                                            <p:cond delay="0"/>
                                          </p:stCondLst>
                                        </p:cTn>
                                        <p:tgtEl>
                                          <p:spTgt spid="904"/>
                                        </p:tgtEl>
                                        <p:attrNameLst>
                                          <p:attrName>style.visibility</p:attrName>
                                        </p:attrNameLst>
                                      </p:cBhvr>
                                      <p:to>
                                        <p:strVal val="hidden"/>
                                      </p:to>
                                    </p:set>
                                  </p:childTnLst>
                                </p:cTn>
                              </p:par>
                            </p:childTnLst>
                          </p:cTn>
                        </p:par>
                        <p:par>
                          <p:cTn id="431" fill="hold">
                            <p:stCondLst>
                              <p:cond delay="2001"/>
                            </p:stCondLst>
                            <p:childTnLst>
                              <p:par>
                                <p:cTn id="432" nodeType="afterEffect" fill="hold" presetClass="entr" presetID="1">
                                  <p:stCondLst>
                                    <p:cond delay="0"/>
                                  </p:stCondLst>
                                  <p:childTnLst>
                                    <p:set>
                                      <p:cBhvr>
                                        <p:cTn id="433" dur="1" fill="hold">
                                          <p:stCondLst>
                                            <p:cond delay="0"/>
                                          </p:stCondLst>
                                        </p:cTn>
                                        <p:tgtEl>
                                          <p:spTgt spid="907"/>
                                        </p:tgtEl>
                                        <p:attrNameLst>
                                          <p:attrName>style.visibility</p:attrName>
                                        </p:attrNameLst>
                                      </p:cBhvr>
                                      <p:to>
                                        <p:strVal val="visible"/>
                                      </p:to>
                                    </p:set>
                                  </p:childTnLst>
                                </p:cTn>
                              </p:par>
                            </p:childTnLst>
                          </p:cTn>
                        </p:par>
                      </p:childTnLst>
                    </p:cTn>
                  </p:par>
                  <p:par>
                    <p:cTn id="434" fill="hold">
                      <p:stCondLst>
                        <p:cond delay="indefinite"/>
                      </p:stCondLst>
                      <p:childTnLst>
                        <p:par>
                          <p:cTn id="435" fill="hold">
                            <p:stCondLst>
                              <p:cond delay="0"/>
                            </p:stCondLst>
                            <p:childTnLst>
                              <p:par>
                                <p:cTn id="436" nodeType="clickEffect" fill="hold" presetClass="entr" presetID="1">
                                  <p:stCondLst>
                                    <p:cond delay="0"/>
                                  </p:stCondLst>
                                  <p:childTnLst>
                                    <p:set>
                                      <p:cBhvr>
                                        <p:cTn id="437" dur="1" fill="hold">
                                          <p:stCondLst>
                                            <p:cond delay="0"/>
                                          </p:stCondLst>
                                        </p:cTn>
                                        <p:tgtEl>
                                          <p:spTgt spid="923"/>
                                        </p:tgtEl>
                                        <p:attrNameLst>
                                          <p:attrName>style.visibility</p:attrName>
                                        </p:attrNameLst>
                                      </p:cBhvr>
                                      <p:to>
                                        <p:strVal val="visible"/>
                                      </p:to>
                                    </p:set>
                                  </p:childTnLst>
                                </p:cTn>
                              </p:par>
                            </p:childTnLst>
                          </p:cTn>
                        </p:par>
                      </p:childTnLst>
                    </p:cTn>
                  </p:par>
                  <p:par>
                    <p:cTn id="438" fill="hold">
                      <p:stCondLst>
                        <p:cond delay="indefinite"/>
                      </p:stCondLst>
                      <p:childTnLst>
                        <p:par>
                          <p:cTn id="439" fill="hold">
                            <p:stCondLst>
                              <p:cond delay="0"/>
                            </p:stCondLst>
                            <p:childTnLst>
                              <p:par>
                                <p:cTn id="440" nodeType="clickEffect" fill="hold" presetClass="exit" presetID="1">
                                  <p:stCondLst>
                                    <p:cond delay="0"/>
                                  </p:stCondLst>
                                  <p:childTnLst>
                                    <p:set>
                                      <p:cBhvr>
                                        <p:cTn id="441" dur="1" fill="hold">
                                          <p:stCondLst>
                                            <p:cond delay="0"/>
                                          </p:stCondLst>
                                        </p:cTn>
                                        <p:tgtEl>
                                          <p:spTgt spid="907"/>
                                        </p:tgtEl>
                                        <p:attrNameLst>
                                          <p:attrName>style.visibility</p:attrName>
                                        </p:attrNameLst>
                                      </p:cBhvr>
                                      <p:to>
                                        <p:strVal val="hidden"/>
                                      </p:to>
                                    </p:set>
                                  </p:childTnLst>
                                </p:cTn>
                              </p:par>
                              <p:par>
                                <p:cTn id="442" nodeType="withEffect" fill="hold" presetClass="entr" presetID="1">
                                  <p:stCondLst>
                                    <p:cond delay="0"/>
                                  </p:stCondLst>
                                  <p:childTnLst>
                                    <p:set>
                                      <p:cBhvr>
                                        <p:cTn id="443" dur="1" fill="hold">
                                          <p:stCondLst>
                                            <p:cond delay="0"/>
                                          </p:stCondLst>
                                        </p:cTn>
                                        <p:tgtEl>
                                          <p:spTgt spid="908"/>
                                        </p:tgtEl>
                                        <p:attrNameLst>
                                          <p:attrName>style.visibility</p:attrName>
                                        </p:attrNameLst>
                                      </p:cBhvr>
                                      <p:to>
                                        <p:strVal val="visible"/>
                                      </p:to>
                                    </p:set>
                                  </p:childTnLst>
                                </p:cTn>
                              </p:par>
                              <p:par>
                                <p:cTn id="444" nodeType="withEffect" fill="hold" presetClass="path" presetID="63">
                                  <p:stCondLst>
                                    <p:cond delay="0"/>
                                  </p:stCondLst>
                                  <p:childTnLst>
                                    <p:animMotion path="M 0 1.10803E-6 L 0.2375 0.00254">
                                      <p:cBhvr>
                                        <p:cTn id="445" dur="2000" fill="hold"/>
                                        <p:tgtEl>
                                          <p:spTgt spid="908"/>
                                        </p:tgtEl>
                                        <p:attrNameLst>
                                          <p:attrName>ppt_x</p:attrName>
                                          <p:attrName>ppt_y</p:attrName>
                                        </p:attrNameLst>
                                      </p:cBhvr>
                                    </p:animMotion>
                                  </p:childTnLst>
                                </p:cTn>
                              </p:par>
                            </p:childTnLst>
                          </p:cTn>
                        </p:par>
                        <p:par>
                          <p:cTn id="446" fill="hold">
                            <p:stCondLst>
                              <p:cond delay="2000"/>
                            </p:stCondLst>
                            <p:childTnLst>
                              <p:par>
                                <p:cTn id="447" nodeType="afterEffect" fill="hold" presetClass="exit" presetID="1">
                                  <p:stCondLst>
                                    <p:cond delay="0"/>
                                  </p:stCondLst>
                                  <p:childTnLst>
                                    <p:set>
                                      <p:cBhvr>
                                        <p:cTn id="448" dur="1" fill="hold">
                                          <p:stCondLst>
                                            <p:cond delay="0"/>
                                          </p:stCondLst>
                                        </p:cTn>
                                        <p:tgtEl>
                                          <p:spTgt spid="908"/>
                                        </p:tgtEl>
                                        <p:attrNameLst>
                                          <p:attrName>style.visibility</p:attrName>
                                        </p:attrNameLst>
                                      </p:cBhvr>
                                      <p:to>
                                        <p:strVal val="hidden"/>
                                      </p:to>
                                    </p:set>
                                  </p:childTnLst>
                                </p:cTn>
                              </p:par>
                            </p:childTnLst>
                          </p:cTn>
                        </p:par>
                        <p:par>
                          <p:cTn id="449" fill="hold">
                            <p:stCondLst>
                              <p:cond delay="2001"/>
                            </p:stCondLst>
                            <p:childTnLst>
                              <p:par>
                                <p:cTn id="450" nodeType="afterEffect" fill="hold" presetClass="entr" presetID="1">
                                  <p:stCondLst>
                                    <p:cond delay="0"/>
                                  </p:stCondLst>
                                  <p:childTnLst>
                                    <p:set>
                                      <p:cBhvr>
                                        <p:cTn id="451" dur="1" fill="hold">
                                          <p:stCondLst>
                                            <p:cond delay="0"/>
                                          </p:stCondLst>
                                        </p:cTn>
                                        <p:tgtEl>
                                          <p:spTgt spid="911"/>
                                        </p:tgtEl>
                                        <p:attrNameLst>
                                          <p:attrName>style.visibility</p:attrName>
                                        </p:attrNameLst>
                                      </p:cBhvr>
                                      <p:to>
                                        <p:strVal val="visible"/>
                                      </p:to>
                                    </p:set>
                                  </p:childTnLst>
                                </p:cTn>
                              </p:par>
                            </p:childTnLst>
                          </p:cTn>
                        </p:par>
                      </p:childTnLst>
                    </p:cTn>
                  </p:par>
                  <p:par>
                    <p:cTn id="452" fill="hold">
                      <p:stCondLst>
                        <p:cond delay="indefinite"/>
                      </p:stCondLst>
                      <p:childTnLst>
                        <p:par>
                          <p:cTn id="453" fill="hold">
                            <p:stCondLst>
                              <p:cond delay="0"/>
                            </p:stCondLst>
                            <p:childTnLst>
                              <p:par>
                                <p:cTn id="454" nodeType="clickEffect" fill="hold" presetClass="entr" presetID="1">
                                  <p:stCondLst>
                                    <p:cond delay="0"/>
                                  </p:stCondLst>
                                  <p:childTnLst>
                                    <p:set>
                                      <p:cBhvr>
                                        <p:cTn id="455" dur="1" fill="hold">
                                          <p:stCondLst>
                                            <p:cond delay="0"/>
                                          </p:stCondLst>
                                        </p:cTn>
                                        <p:tgtEl>
                                          <p:spTgt spid="914"/>
                                        </p:tgtEl>
                                        <p:attrNameLst>
                                          <p:attrName>style.visibility</p:attrName>
                                        </p:attrNameLst>
                                      </p:cBhvr>
                                      <p:to>
                                        <p:strVal val="visible"/>
                                      </p:to>
                                    </p:set>
                                  </p:childTnLst>
                                </p:cTn>
                              </p:par>
                            </p:childTnLst>
                          </p:cTn>
                        </p:par>
                        <p:par>
                          <p:cTn id="456" fill="hold">
                            <p:stCondLst>
                              <p:cond delay="1"/>
                            </p:stCondLst>
                            <p:childTnLst>
                              <p:par>
                                <p:cTn id="457" nodeType="afterEffect" fill="hold" presetClass="exit" presetID="9">
                                  <p:stCondLst>
                                    <p:cond delay="1000"/>
                                  </p:stCondLst>
                                  <p:childTnLst>
                                    <p:animEffect filter="dissolve" transition="out">
                                      <p:cBhvr additive="repl">
                                        <p:cTn id="458" dur="500"/>
                                        <p:tgtEl>
                                          <p:spTgt spid="901"/>
                                        </p:tgtEl>
                                      </p:cBhvr>
                                    </p:animEffect>
                                    <p:set>
                                      <p:cBhvr>
                                        <p:cTn id="459" dur="1" fill="hold">
                                          <p:stCondLst>
                                            <p:cond delay="499"/>
                                          </p:stCondLst>
                                        </p:cTn>
                                        <p:tgtEl>
                                          <p:spTgt spid="901"/>
                                        </p:tgtEl>
                                        <p:attrNameLst>
                                          <p:attrName>style.visibility</p:attrName>
                                        </p:attrNameLst>
                                      </p:cBhvr>
                                      <p:to>
                                        <p:strVal val="hidden"/>
                                      </p:to>
                                    </p:set>
                                  </p:childTnLst>
                                </p:cTn>
                              </p:par>
                            </p:childTnLst>
                          </p:cTn>
                        </p:par>
                        <p:par>
                          <p:cTn id="460" fill="hold">
                            <p:stCondLst>
                              <p:cond delay="1501"/>
                            </p:stCondLst>
                            <p:childTnLst>
                              <p:par>
                                <p:cTn id="461" nodeType="afterEffect" fill="hold" presetClass="exit" presetID="1">
                                  <p:stCondLst>
                                    <p:cond delay="0"/>
                                  </p:stCondLst>
                                  <p:childTnLst>
                                    <p:set>
                                      <p:cBhvr>
                                        <p:cTn id="462" dur="1" fill="hold">
                                          <p:stCondLst>
                                            <p:cond delay="0"/>
                                          </p:stCondLst>
                                        </p:cTn>
                                        <p:tgtEl>
                                          <p:spTgt spid="914"/>
                                        </p:tgtEl>
                                        <p:attrNameLst>
                                          <p:attrName>style.visibility</p:attrName>
                                        </p:attrNameLst>
                                      </p:cBhvr>
                                      <p:to>
                                        <p:strVal val="hidden"/>
                                      </p:to>
                                    </p:set>
                                  </p:childTnLst>
                                </p:cTn>
                              </p:par>
                            </p:childTnLst>
                          </p:cTn>
                        </p:par>
                        <p:par>
                          <p:cTn id="463" fill="hold">
                            <p:stCondLst>
                              <p:cond delay="1501"/>
                            </p:stCondLst>
                            <p:childTnLst>
                              <p:par>
                                <p:cTn id="464" nodeType="afterEffect" fill="hold" presetClass="path" presetID="63">
                                  <p:stCondLst>
                                    <p:cond delay="0"/>
                                  </p:stCondLst>
                                  <p:childTnLst>
                                    <p:animMotion path="M 6.93889E-18 1.88064E-6 L 0.15 1.88064E-6">
                                      <p:cBhvr>
                                        <p:cTn id="465" dur="2000" fill="hold"/>
                                        <p:tgtEl>
                                          <p:spTgt spid="923"/>
                                        </p:tgtEl>
                                        <p:attrNameLst>
                                          <p:attrName>ppt_x</p:attrName>
                                          <p:attrName>ppt_y</p:attrName>
                                        </p:attrNameLst>
                                      </p:cBhvr>
                                    </p:animMotion>
                                  </p:childTnLst>
                                </p:cTn>
                              </p:par>
                            </p:childTnLst>
                          </p:cTn>
                        </p:par>
                        <p:par>
                          <p:cTn id="466" fill="hold">
                            <p:stCondLst>
                              <p:cond delay="3502"/>
                            </p:stCondLst>
                            <p:childTnLst>
                              <p:par>
                                <p:cTn id="467" nodeType="afterEffect" fill="hold" presetClass="exit" presetID="1">
                                  <p:stCondLst>
                                    <p:cond delay="0"/>
                                  </p:stCondLst>
                                  <p:childTnLst>
                                    <p:set>
                                      <p:cBhvr>
                                        <p:cTn id="468" dur="1" fill="hold">
                                          <p:stCondLst>
                                            <p:cond delay="0"/>
                                          </p:stCondLst>
                                        </p:cTn>
                                        <p:tgtEl>
                                          <p:spTgt spid="923"/>
                                        </p:tgtEl>
                                        <p:attrNameLst>
                                          <p:attrName>style.visibility</p:attrName>
                                        </p:attrNameLst>
                                      </p:cBhvr>
                                      <p:to>
                                        <p:strVal val="hidden"/>
                                      </p:to>
                                    </p:set>
                                  </p:childTnLst>
                                </p:cTn>
                              </p:par>
                            </p:childTnLst>
                          </p:cTn>
                        </p:par>
                        <p:par>
                          <p:cTn id="469" fill="hold">
                            <p:stCondLst>
                              <p:cond delay="3502"/>
                            </p:stCondLst>
                            <p:childTnLst>
                              <p:par>
                                <p:cTn id="470" nodeType="afterEffect" fill="hold" presetClass="entr" presetID="1">
                                  <p:stCondLst>
                                    <p:cond delay="0"/>
                                  </p:stCondLst>
                                  <p:childTnLst>
                                    <p:set>
                                      <p:cBhvr>
                                        <p:cTn id="471" dur="1" fill="hold">
                                          <p:stCondLst>
                                            <p:cond delay="0"/>
                                          </p:stCondLst>
                                        </p:cTn>
                                        <p:tgtEl>
                                          <p:spTgt spid="928"/>
                                        </p:tgtEl>
                                        <p:attrNameLst>
                                          <p:attrName>style.visibility</p:attrName>
                                        </p:attrNameLst>
                                      </p:cBhvr>
                                      <p:to>
                                        <p:strVal val="visible"/>
                                      </p:to>
                                    </p:set>
                                  </p:childTnLst>
                                </p:cTn>
                              </p:par>
                            </p:childTnLst>
                          </p:cTn>
                        </p:par>
                      </p:childTnLst>
                    </p:cTn>
                  </p:par>
                  <p:par>
                    <p:cTn id="472" fill="hold">
                      <p:stCondLst>
                        <p:cond delay="indefinite"/>
                      </p:stCondLst>
                      <p:childTnLst>
                        <p:par>
                          <p:cTn id="473" fill="hold">
                            <p:stCondLst>
                              <p:cond delay="0"/>
                            </p:stCondLst>
                            <p:childTnLst>
                              <p:par>
                                <p:cTn id="474" nodeType="clickEffect" fill="hold" presetClass="entr" presetID="1">
                                  <p:stCondLst>
                                    <p:cond delay="0"/>
                                  </p:stCondLst>
                                  <p:childTnLst>
                                    <p:set>
                                      <p:cBhvr>
                                        <p:cTn id="475" dur="1" fill="hold">
                                          <p:stCondLst>
                                            <p:cond delay="0"/>
                                          </p:stCondLst>
                                        </p:cTn>
                                        <p:tgtEl>
                                          <p:spTgt spid="915"/>
                                        </p:tgtEl>
                                        <p:attrNameLst>
                                          <p:attrName>style.visibility</p:attrName>
                                        </p:attrNameLst>
                                      </p:cBhvr>
                                      <p:to>
                                        <p:strVal val="visible"/>
                                      </p:to>
                                    </p:set>
                                  </p:childTnLst>
                                </p:cTn>
                              </p:par>
                              <p:par>
                                <p:cTn id="476" nodeType="withEffect" fill="hold" presetClass="path" presetID="63">
                                  <p:stCondLst>
                                    <p:cond delay="0"/>
                                  </p:stCondLst>
                                  <p:childTnLst>
                                    <p:animMotion path="M 1.11022E-16 -3.38885E-6 L 0.2125 0.00255">
                                      <p:cBhvr>
                                        <p:cTn id="477" dur="2000" fill="hold"/>
                                        <p:tgtEl>
                                          <p:spTgt spid="915"/>
                                        </p:tgtEl>
                                        <p:attrNameLst>
                                          <p:attrName>ppt_x</p:attrName>
                                          <p:attrName>ppt_y</p:attrName>
                                        </p:attrNameLst>
                                      </p:cBhvr>
                                    </p:animMotion>
                                  </p:childTnLst>
                                </p:cTn>
                              </p:par>
                            </p:childTnLst>
                          </p:cTn>
                        </p:par>
                        <p:par>
                          <p:cTn id="478" fill="hold">
                            <p:stCondLst>
                              <p:cond delay="2000"/>
                            </p:stCondLst>
                            <p:childTnLst>
                              <p:par>
                                <p:cTn id="479" nodeType="afterEffect" fill="hold" presetClass="exit" presetID="1">
                                  <p:stCondLst>
                                    <p:cond delay="0"/>
                                  </p:stCondLst>
                                  <p:childTnLst>
                                    <p:set>
                                      <p:cBhvr>
                                        <p:cTn id="480" dur="1" fill="hold">
                                          <p:stCondLst>
                                            <p:cond delay="0"/>
                                          </p:stCondLst>
                                        </p:cTn>
                                        <p:tgtEl>
                                          <p:spTgt spid="915"/>
                                        </p:tgtEl>
                                        <p:attrNameLst>
                                          <p:attrName>style.visibility</p:attrName>
                                        </p:attrNameLst>
                                      </p:cBhvr>
                                      <p:to>
                                        <p:strVal val="hidden"/>
                                      </p:to>
                                    </p:set>
                                  </p:childTnLst>
                                </p:cTn>
                              </p:par>
                              <p:par>
                                <p:cTn id="481" nodeType="withEffect" fill="hold" presetClass="exit" presetID="9">
                                  <p:stCondLst>
                                    <p:cond delay="0"/>
                                  </p:stCondLst>
                                  <p:childTnLst>
                                    <p:animEffect filter="dissolve" transition="out">
                                      <p:cBhvr additive="repl">
                                        <p:cTn id="482" dur="500"/>
                                        <p:tgtEl>
                                          <p:spTgt spid="889"/>
                                        </p:tgtEl>
                                      </p:cBhvr>
                                    </p:animEffect>
                                    <p:set>
                                      <p:cBhvr>
                                        <p:cTn id="483" dur="1" fill="hold">
                                          <p:stCondLst>
                                            <p:cond delay="499"/>
                                          </p:stCondLst>
                                        </p:cTn>
                                        <p:tgtEl>
                                          <p:spTgt spid="889"/>
                                        </p:tgtEl>
                                        <p:attrNameLst>
                                          <p:attrName>style.visibility</p:attrName>
                                        </p:attrNameLst>
                                      </p:cBhvr>
                                      <p:to>
                                        <p:strVal val="hidden"/>
                                      </p:to>
                                    </p:set>
                                  </p:childTnLst>
                                </p:cTn>
                              </p:par>
                              <p:par>
                                <p:cTn id="484" nodeType="withEffect" fill="hold" presetClass="exit" presetID="9">
                                  <p:stCondLst>
                                    <p:cond delay="0"/>
                                  </p:stCondLst>
                                  <p:childTnLst>
                                    <p:animEffect filter="dissolve" transition="out">
                                      <p:cBhvr additive="repl">
                                        <p:cTn id="485" dur="500"/>
                                        <p:tgtEl>
                                          <p:spTgt spid="911"/>
                                        </p:tgtEl>
                                      </p:cBhvr>
                                    </p:animEffect>
                                    <p:set>
                                      <p:cBhvr>
                                        <p:cTn id="486" dur="1" fill="hold">
                                          <p:stCondLst>
                                            <p:cond delay="499"/>
                                          </p:stCondLst>
                                        </p:cTn>
                                        <p:tgtEl>
                                          <p:spTgt spid="911"/>
                                        </p:tgtEl>
                                        <p:attrNameLst>
                                          <p:attrName>style.visibility</p:attrName>
                                        </p:attrNameLst>
                                      </p:cBhvr>
                                      <p:to>
                                        <p:strVal val="hidden"/>
                                      </p:to>
                                    </p:set>
                                  </p:childTnLst>
                                </p:cTn>
                              </p:par>
                            </p:childTnLst>
                          </p:cTn>
                        </p:par>
                        <p:par>
                          <p:cTn id="487" fill="hold">
                            <p:stCondLst>
                              <p:cond delay="2500"/>
                            </p:stCondLst>
                            <p:childTnLst>
                              <p:par>
                                <p:cTn id="488" nodeType="afterEffect" fill="hold" presetClass="entr" presetID="1">
                                  <p:stCondLst>
                                    <p:cond delay="0"/>
                                  </p:stCondLst>
                                  <p:childTnLst>
                                    <p:set>
                                      <p:cBhvr>
                                        <p:cTn id="489" dur="1" fill="hold">
                                          <p:stCondLst>
                                            <p:cond delay="0"/>
                                          </p:stCondLst>
                                        </p:cTn>
                                        <p:tgtEl>
                                          <p:spTgt spid="918"/>
                                        </p:tgtEl>
                                        <p:attrNameLst>
                                          <p:attrName>style.visibility</p:attrName>
                                        </p:attrNameLst>
                                      </p:cBhvr>
                                      <p:to>
                                        <p:strVal val="visible"/>
                                      </p:to>
                                    </p:set>
                                  </p:childTnLst>
                                </p:cTn>
                              </p:par>
                            </p:childTnLst>
                          </p:cTn>
                        </p:par>
                        <p:par>
                          <p:cTn id="490" fill="hold">
                            <p:stCondLst>
                              <p:cond delay="2501"/>
                            </p:stCondLst>
                            <p:childTnLst>
                              <p:par>
                                <p:cTn id="491" nodeType="afterEffect" fill="hold" presetClass="entr" presetID="1">
                                  <p:stCondLst>
                                    <p:cond delay="1000"/>
                                  </p:stCondLst>
                                  <p:childTnLst>
                                    <p:set>
                                      <p:cBhvr>
                                        <p:cTn id="492" dur="1" fill="hold">
                                          <p:stCondLst>
                                            <p:cond delay="0"/>
                                          </p:stCondLst>
                                        </p:cTn>
                                        <p:tgtEl>
                                          <p:spTgt spid="922"/>
                                        </p:tgtEl>
                                        <p:attrNameLst>
                                          <p:attrName>style.visibility</p:attrName>
                                        </p:attrNameLst>
                                      </p:cBhvr>
                                      <p:to>
                                        <p:strVal val="visible"/>
                                      </p:to>
                                    </p:set>
                                  </p:childTnLst>
                                </p:cTn>
                              </p:par>
                            </p:childTnLst>
                          </p:cTn>
                        </p:par>
                      </p:childTnLst>
                    </p:cTn>
                  </p:par>
                  <p:par>
                    <p:cTn id="493" fill="hold">
                      <p:stCondLst>
                        <p:cond delay="indefinite"/>
                      </p:stCondLst>
                      <p:childTnLst>
                        <p:par>
                          <p:cTn id="494" fill="hold">
                            <p:stCondLst>
                              <p:cond delay="0"/>
                            </p:stCondLst>
                            <p:childTnLst>
                              <p:par>
                                <p:cTn id="495" nodeType="clickEffect" fill="hold" presetClass="entr" presetID="1">
                                  <p:stCondLst>
                                    <p:cond delay="0"/>
                                  </p:stCondLst>
                                  <p:childTnLst>
                                    <p:set>
                                      <p:cBhvr>
                                        <p:cTn id="496" dur="1" fill="hold">
                                          <p:stCondLst>
                                            <p:cond delay="0"/>
                                          </p:stCondLst>
                                        </p:cTn>
                                        <p:tgtEl>
                                          <p:spTgt spid="933"/>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4" name="Picture 2" descr=""/>
          <p:cNvPicPr/>
          <p:nvPr/>
        </p:nvPicPr>
        <p:blipFill>
          <a:blip r:embed="rId1"/>
          <a:stretch/>
        </p:blipFill>
        <p:spPr>
          <a:xfrm>
            <a:off x="990720" y="4114800"/>
            <a:ext cx="4502880" cy="1587600"/>
          </a:xfrm>
          <a:prstGeom prst="rect">
            <a:avLst/>
          </a:prstGeom>
          <a:ln w="9360">
            <a:noFill/>
          </a:ln>
        </p:spPr>
      </p:pic>
      <p:pic>
        <p:nvPicPr>
          <p:cNvPr id="935" name="Picture 3" descr=""/>
          <p:cNvPicPr/>
          <p:nvPr/>
        </p:nvPicPr>
        <p:blipFill>
          <a:blip r:embed="rId2"/>
          <a:stretch/>
        </p:blipFill>
        <p:spPr>
          <a:xfrm>
            <a:off x="152280" y="1676520"/>
            <a:ext cx="5622120" cy="1394280"/>
          </a:xfrm>
          <a:prstGeom prst="rect">
            <a:avLst/>
          </a:prstGeom>
          <a:ln w="9360">
            <a:noFill/>
          </a:ln>
        </p:spPr>
      </p:pic>
      <p:sp>
        <p:nvSpPr>
          <p:cNvPr id="936" name="CustomShape 1"/>
          <p:cNvSpPr/>
          <p:nvPr/>
        </p:nvSpPr>
        <p:spPr>
          <a:xfrm>
            <a:off x="1030320" y="1219320"/>
            <a:ext cx="4140360" cy="3945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GB" sz="2000" spc="-1" strike="noStrike">
                <a:solidFill>
                  <a:srgbClr val="000000"/>
                </a:solidFill>
                <a:latin typeface="Arial Narrow"/>
                <a:ea typeface="DejaVu Sans"/>
              </a:rPr>
              <a:t>Запишување елементи во потокот</a:t>
            </a:r>
            <a:endParaRPr b="0" lang="en-GB" sz="2000" spc="-1" strike="noStrike">
              <a:latin typeface="Arial"/>
            </a:endParaRPr>
          </a:p>
        </p:txBody>
      </p:sp>
      <p:sp>
        <p:nvSpPr>
          <p:cNvPr id="937" name="CustomShape 2"/>
          <p:cNvSpPr/>
          <p:nvPr/>
        </p:nvSpPr>
        <p:spPr>
          <a:xfrm>
            <a:off x="1586880" y="3809880"/>
            <a:ext cx="4099320" cy="3945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GB" sz="2000" spc="-1" strike="noStrike">
                <a:solidFill>
                  <a:srgbClr val="000000"/>
                </a:solidFill>
                <a:latin typeface="Arial Narrow"/>
                <a:ea typeface="DejaVu Sans"/>
              </a:rPr>
              <a:t>Исчитување елементи од потокот</a:t>
            </a:r>
            <a:endParaRPr b="0" lang="en-GB" sz="2000" spc="-1" strike="noStrike">
              <a:latin typeface="Arial"/>
            </a:endParaRPr>
          </a:p>
        </p:txBody>
      </p:sp>
      <p:sp>
        <p:nvSpPr>
          <p:cNvPr id="938" name="CustomShape 3"/>
          <p:cNvSpPr/>
          <p:nvPr/>
        </p:nvSpPr>
        <p:spPr>
          <a:xfrm flipV="1" rot="16200000">
            <a:off x="610560" y="2970720"/>
            <a:ext cx="684720" cy="75240"/>
          </a:xfrm>
          <a:custGeom>
            <a:avLst/>
            <a:gdLst/>
            <a:ahLst/>
            <a:rect l="l" t="t" r="r" b="b"/>
            <a:pathLst>
              <a:path w="21600" h="21600">
                <a:moveTo>
                  <a:pt x="0" y="0"/>
                </a:moveTo>
                <a:lnTo>
                  <a:pt x="21600" y="21600"/>
                </a:lnTo>
              </a:path>
            </a:pathLst>
          </a:custGeom>
          <a:solidFill>
            <a:schemeClr val="accent1"/>
          </a:solidFill>
          <a:ln w="9360">
            <a:solidFill>
              <a:schemeClr val="tx1"/>
            </a:solidFill>
            <a:round/>
            <a:tailEnd len="med" type="triangle" w="med"/>
          </a:ln>
        </p:spPr>
        <p:style>
          <a:lnRef idx="0"/>
          <a:fillRef idx="0"/>
          <a:effectRef idx="0"/>
          <a:fontRef idx="minor"/>
        </p:style>
      </p:sp>
      <p:sp>
        <p:nvSpPr>
          <p:cNvPr id="939" name="CustomShape 4"/>
          <p:cNvSpPr/>
          <p:nvPr/>
        </p:nvSpPr>
        <p:spPr>
          <a:xfrm>
            <a:off x="268200" y="3276720"/>
            <a:ext cx="22262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GB" sz="1800" spc="-1" strike="noStrike">
                <a:solidFill>
                  <a:srgbClr val="000000"/>
                </a:solidFill>
                <a:latin typeface="Arial Narrow"/>
                <a:ea typeface="DejaVu Sans"/>
              </a:rPr>
              <a:t>Референца за URL</a:t>
            </a:r>
            <a:endParaRPr b="0" lang="en-GB" sz="1800" spc="-1" strike="noStrike">
              <a:latin typeface="Arial"/>
            </a:endParaRPr>
          </a:p>
        </p:txBody>
      </p:sp>
      <p:sp>
        <p:nvSpPr>
          <p:cNvPr id="940" name="CustomShape 5"/>
          <p:cNvSpPr/>
          <p:nvPr/>
        </p:nvSpPr>
        <p:spPr>
          <a:xfrm>
            <a:off x="2708640" y="3307320"/>
            <a:ext cx="297936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GB" sz="1800" spc="-1" strike="noStrike">
                <a:solidFill>
                  <a:srgbClr val="000000"/>
                </a:solidFill>
                <a:latin typeface="Arial Narrow"/>
                <a:ea typeface="DejaVu Sans"/>
              </a:rPr>
              <a:t>Тип на податок за пренос</a:t>
            </a:r>
            <a:endParaRPr b="0" lang="en-GB" sz="1800" spc="-1" strike="noStrike">
              <a:latin typeface="Arial"/>
            </a:endParaRPr>
          </a:p>
        </p:txBody>
      </p:sp>
      <p:sp>
        <p:nvSpPr>
          <p:cNvPr id="941" name="CustomShape 6"/>
          <p:cNvSpPr/>
          <p:nvPr/>
        </p:nvSpPr>
        <p:spPr>
          <a:xfrm rot="10800000">
            <a:off x="5873760" y="4168440"/>
            <a:ext cx="1245960" cy="398160"/>
          </a:xfrm>
          <a:custGeom>
            <a:avLst/>
            <a:gdLst/>
            <a:ahLst/>
            <a:rect l="l" t="t" r="r" b="b"/>
            <a:pathLst>
              <a:path w="21600" h="21600">
                <a:moveTo>
                  <a:pt x="0" y="0"/>
                </a:moveTo>
                <a:lnTo>
                  <a:pt x="21600" y="21600"/>
                </a:lnTo>
              </a:path>
            </a:pathLst>
          </a:custGeom>
          <a:solidFill>
            <a:schemeClr val="accent1"/>
          </a:solidFill>
          <a:ln w="9360">
            <a:solidFill>
              <a:schemeClr val="tx1"/>
            </a:solidFill>
            <a:round/>
            <a:tailEnd len="med" type="triangle" w="med"/>
          </a:ln>
        </p:spPr>
        <p:style>
          <a:lnRef idx="0"/>
          <a:fillRef idx="0"/>
          <a:effectRef idx="0"/>
          <a:fontRef idx="minor"/>
        </p:style>
      </p:sp>
      <p:sp>
        <p:nvSpPr>
          <p:cNvPr id="942" name="CustomShape 7"/>
          <p:cNvSpPr/>
          <p:nvPr/>
        </p:nvSpPr>
        <p:spPr>
          <a:xfrm>
            <a:off x="2488680" y="5791320"/>
            <a:ext cx="3283920" cy="6382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i="1" lang="en-GB" sz="1800" spc="-1" strike="noStrike">
                <a:solidFill>
                  <a:srgbClr val="000000"/>
                </a:solidFill>
                <a:latin typeface="Arial Narrow"/>
                <a:ea typeface="DejaVu Sans"/>
              </a:rPr>
              <a:t>Читањето чека вредност</a:t>
            </a:r>
            <a:endParaRPr b="0" lang="en-GB" sz="1800" spc="-1" strike="noStrike">
              <a:latin typeface="Arial"/>
            </a:endParaRPr>
          </a:p>
          <a:p>
            <a:pPr>
              <a:lnSpc>
                <a:spcPct val="100000"/>
              </a:lnSpc>
            </a:pPr>
            <a:r>
              <a:rPr b="0" i="1" lang="en-GB" sz="1800" spc="-1" strike="noStrike">
                <a:solidFill>
                  <a:srgbClr val="000000"/>
                </a:solidFill>
                <a:latin typeface="Arial Narrow"/>
                <a:ea typeface="DejaVu Sans"/>
              </a:rPr>
              <a:t>или изминување на времето</a:t>
            </a:r>
            <a:endParaRPr b="0" lang="en-GB" sz="1800" spc="-1" strike="noStrike">
              <a:latin typeface="Arial"/>
            </a:endParaRPr>
          </a:p>
        </p:txBody>
      </p:sp>
      <p:sp>
        <p:nvSpPr>
          <p:cNvPr id="943" name="CustomShape 8"/>
          <p:cNvSpPr/>
          <p:nvPr/>
        </p:nvSpPr>
        <p:spPr>
          <a:xfrm rot="10800000">
            <a:off x="4342320" y="6801480"/>
            <a:ext cx="227520" cy="488520"/>
          </a:xfrm>
          <a:custGeom>
            <a:avLst/>
            <a:gdLst/>
            <a:ahLst/>
            <a:rect l="l" t="t" r="r" b="b"/>
            <a:pathLst>
              <a:path w="21600" h="21600">
                <a:moveTo>
                  <a:pt x="0" y="0"/>
                </a:moveTo>
                <a:lnTo>
                  <a:pt x="21600" y="21600"/>
                </a:lnTo>
              </a:path>
            </a:pathLst>
          </a:custGeom>
          <a:solidFill>
            <a:schemeClr val="accent1"/>
          </a:solidFill>
          <a:ln w="9360">
            <a:solidFill>
              <a:schemeClr val="tx1"/>
            </a:solidFill>
            <a:round/>
            <a:tailEnd len="med" type="triangle" w="med"/>
          </a:ln>
        </p:spPr>
        <p:style>
          <a:lnRef idx="0"/>
          <a:fillRef idx="0"/>
          <a:effectRef idx="0"/>
          <a:fontRef idx="minor"/>
        </p:style>
      </p:sp>
      <p:sp>
        <p:nvSpPr>
          <p:cNvPr id="944" name="CustomShape 9"/>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Мрежен поток</a:t>
            </a:r>
            <a:endParaRPr b="0" lang="en-GB" sz="4000" spc="-1" strike="noStrike">
              <a:latin typeface="Arial"/>
            </a:endParaRPr>
          </a:p>
        </p:txBody>
      </p:sp>
      <p:pic>
        <p:nvPicPr>
          <p:cNvPr id="945" name="Picture 4" descr=""/>
          <p:cNvPicPr/>
          <p:nvPr/>
        </p:nvPicPr>
        <p:blipFill>
          <a:blip r:embed="rId3"/>
          <a:stretch/>
        </p:blipFill>
        <p:spPr>
          <a:xfrm>
            <a:off x="6019920" y="914400"/>
            <a:ext cx="2742120" cy="4841280"/>
          </a:xfrm>
          <a:prstGeom prst="rect">
            <a:avLst/>
          </a:prstGeom>
          <a:ln w="9360">
            <a:noFill/>
          </a:ln>
        </p:spPr>
      </p:pic>
    </p:spTree>
  </p:cSld>
  <mc:AlternateContent>
    <mc:Choice Requires="p14">
      <p:transition spd="slow" p14:dur="2000"/>
    </mc:Choice>
    <mc:Fallback>
      <p:transition spd="slow"/>
    </mc:Fallback>
  </mc:AlternateContent>
  <p:timing>
    <p:tnLst>
      <p:par>
        <p:cTn id="497" dur="indefinite" restart="never" nodeType="tmRoot">
          <p:childTnLst>
            <p:seq>
              <p:cTn id="498"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8"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Вообичаени проблеми при комуникација</a:t>
            </a:r>
            <a:endParaRPr b="0" lang="en-GB" sz="4000" spc="-1" strike="noStrike">
              <a:latin typeface="Arial"/>
            </a:endParaRPr>
          </a:p>
        </p:txBody>
      </p:sp>
      <p:sp>
        <p:nvSpPr>
          <p:cNvPr id="459" name="CustomShape 2"/>
          <p:cNvSpPr/>
          <p:nvPr/>
        </p:nvSpPr>
        <p:spPr>
          <a:xfrm>
            <a:off x="304920" y="1219320"/>
            <a:ext cx="8457120" cy="4647240"/>
          </a:xfrm>
          <a:prstGeom prst="rect">
            <a:avLst/>
          </a:prstGeom>
          <a:noFill/>
          <a:ln w="9360">
            <a:noFill/>
          </a:ln>
        </p:spPr>
        <p:style>
          <a:lnRef idx="0"/>
          <a:fillRef idx="0"/>
          <a:effectRef idx="0"/>
          <a:fontRef idx="minor"/>
        </p:style>
        <p:txBody>
          <a:bodyPr lIns="90000" rIns="90000" tIns="45000" bIns="45000">
            <a:noAutofit/>
          </a:bodyPr>
          <a:p>
            <a:pPr>
              <a:lnSpc>
                <a:spcPct val="100000"/>
              </a:lnSpc>
              <a:spcBef>
                <a:spcPts val="601"/>
              </a:spcBef>
              <a:spcAft>
                <a:spcPts val="601"/>
              </a:spcAft>
            </a:pPr>
            <a:r>
              <a:rPr b="1" lang="en-GB" sz="2600" spc="-1" strike="noStrike">
                <a:solidFill>
                  <a:srgbClr val="000000"/>
                </a:solidFill>
                <a:latin typeface="Arial Narrow"/>
                <a:ea typeface="DejaVu Sans"/>
              </a:rPr>
              <a:t>Услови за престигнување</a:t>
            </a:r>
            <a:r>
              <a:rPr b="0" lang="en-GB" sz="2600" spc="-1" strike="noStrike">
                <a:solidFill>
                  <a:srgbClr val="000000"/>
                </a:solidFill>
                <a:latin typeface="Arial Narrow"/>
                <a:ea typeface="DejaVu Sans"/>
              </a:rPr>
              <a:t>- две функции бараат пристап до заеднички ресурс</a:t>
            </a:r>
            <a:endParaRPr b="0" lang="en-GB" sz="2600" spc="-1" strike="noStrike">
              <a:latin typeface="Arial"/>
            </a:endParaRPr>
          </a:p>
          <a:p>
            <a:pPr>
              <a:lnSpc>
                <a:spcPct val="100000"/>
              </a:lnSpc>
              <a:spcBef>
                <a:spcPts val="601"/>
              </a:spcBef>
              <a:spcAft>
                <a:spcPts val="601"/>
              </a:spcAft>
            </a:pPr>
            <a:r>
              <a:rPr b="1" lang="en-GB" sz="2600" spc="-1" strike="noStrike">
                <a:solidFill>
                  <a:srgbClr val="000000"/>
                </a:solidFill>
                <a:latin typeface="Arial Narrow"/>
                <a:ea typeface="DejaVu Sans"/>
              </a:rPr>
              <a:t>Мртво веме</a:t>
            </a:r>
            <a:r>
              <a:rPr b="0" lang="en-GB" sz="2600" spc="-1" strike="noStrike">
                <a:solidFill>
                  <a:srgbClr val="000000"/>
                </a:solidFill>
                <a:latin typeface="Arial Narrow"/>
                <a:ea typeface="DejaVu Sans"/>
              </a:rPr>
              <a:t>- две или повеќе меѓусебно зависни процеси чекаат да се ослободи истиот ресурс</a:t>
            </a:r>
            <a:endParaRPr b="0" lang="en-GB" sz="2600" spc="-1" strike="noStrike">
              <a:latin typeface="Arial"/>
            </a:endParaRPr>
          </a:p>
          <a:p>
            <a:pPr>
              <a:lnSpc>
                <a:spcPct val="100000"/>
              </a:lnSpc>
              <a:spcBef>
                <a:spcPts val="601"/>
              </a:spcBef>
              <a:spcAft>
                <a:spcPts val="601"/>
              </a:spcAft>
            </a:pPr>
            <a:r>
              <a:rPr b="1" lang="en-GB" sz="2600" spc="-1" strike="noStrike">
                <a:solidFill>
                  <a:srgbClr val="000000"/>
                </a:solidFill>
                <a:latin typeface="Arial Narrow"/>
                <a:ea typeface="DejaVu Sans"/>
              </a:rPr>
              <a:t>Загуба на податоци</a:t>
            </a:r>
            <a:r>
              <a:rPr b="0" lang="en-GB" sz="2600" spc="-1" strike="noStrike">
                <a:solidFill>
                  <a:srgbClr val="000000"/>
                </a:solidFill>
                <a:latin typeface="Arial Narrow"/>
                <a:ea typeface="DejaVu Sans"/>
              </a:rPr>
              <a:t>- празнини или дискунтинуитет при преносот на податоци</a:t>
            </a:r>
            <a:endParaRPr b="0" lang="en-GB" sz="2600" spc="-1" strike="noStrike">
              <a:latin typeface="Arial"/>
            </a:endParaRPr>
          </a:p>
          <a:p>
            <a:pPr>
              <a:lnSpc>
                <a:spcPct val="100000"/>
              </a:lnSpc>
              <a:spcBef>
                <a:spcPts val="601"/>
              </a:spcBef>
              <a:spcAft>
                <a:spcPts val="601"/>
              </a:spcAft>
            </a:pPr>
            <a:r>
              <a:rPr b="1" lang="en-GB" sz="2600" spc="-1" strike="noStrike">
                <a:solidFill>
                  <a:srgbClr val="000000"/>
                </a:solidFill>
                <a:latin typeface="Arial Narrow"/>
                <a:ea typeface="DejaVu Sans"/>
              </a:rPr>
              <a:t>Намалување на пердормансите</a:t>
            </a:r>
            <a:r>
              <a:rPr b="0" lang="en-GB" sz="2600" spc="-1" strike="noStrike">
                <a:solidFill>
                  <a:srgbClr val="000000"/>
                </a:solidFill>
                <a:latin typeface="Arial Narrow"/>
                <a:ea typeface="DejaVu Sans"/>
              </a:rPr>
              <a:t>- мала брзина на обработка заради зависност од споделени ресурси</a:t>
            </a:r>
            <a:endParaRPr b="0" lang="en-GB" sz="2600" spc="-1" strike="noStrike">
              <a:latin typeface="Arial"/>
            </a:endParaRPr>
          </a:p>
          <a:p>
            <a:pPr>
              <a:lnSpc>
                <a:spcPct val="100000"/>
              </a:lnSpc>
              <a:spcBef>
                <a:spcPts val="601"/>
              </a:spcBef>
              <a:spcAft>
                <a:spcPts val="601"/>
              </a:spcAft>
            </a:pPr>
            <a:r>
              <a:rPr b="1" lang="en-GB" sz="2600" spc="-1" strike="noStrike">
                <a:solidFill>
                  <a:srgbClr val="000000"/>
                </a:solidFill>
                <a:latin typeface="Arial Narrow"/>
                <a:ea typeface="DejaVu Sans"/>
              </a:rPr>
              <a:t>Преполнување на бафер</a:t>
            </a:r>
            <a:r>
              <a:rPr b="0" lang="en-GB" sz="2600" spc="-1" strike="noStrike">
                <a:solidFill>
                  <a:srgbClr val="000000"/>
                </a:solidFill>
                <a:latin typeface="Arial Narrow"/>
                <a:ea typeface="DejaVu Sans"/>
              </a:rPr>
              <a:t>- впишување во бафер побрзо отколку што истиот се празни (чита)</a:t>
            </a:r>
            <a:endParaRPr b="0" lang="en-GB" sz="2600" spc="-1" strike="noStrike">
              <a:latin typeface="Arial"/>
            </a:endParaRPr>
          </a:p>
          <a:p>
            <a:pPr>
              <a:lnSpc>
                <a:spcPct val="100000"/>
              </a:lnSpc>
              <a:spcBef>
                <a:spcPts val="601"/>
              </a:spcBef>
              <a:spcAft>
                <a:spcPts val="601"/>
              </a:spcAft>
            </a:pPr>
            <a:r>
              <a:rPr b="1" lang="en-GB" sz="2600" spc="-1" strike="noStrike">
                <a:solidFill>
                  <a:srgbClr val="000000"/>
                </a:solidFill>
                <a:latin typeface="Arial Narrow"/>
                <a:ea typeface="DejaVu Sans"/>
              </a:rPr>
              <a:t>Замрзнат податок</a:t>
            </a:r>
            <a:r>
              <a:rPr b="0" lang="en-GB" sz="2600" spc="-1" strike="noStrike">
                <a:solidFill>
                  <a:srgbClr val="000000"/>
                </a:solidFill>
                <a:latin typeface="Arial Narrow"/>
                <a:ea typeface="DejaVu Sans"/>
              </a:rPr>
              <a:t>- постојано читање ист податок</a:t>
            </a:r>
            <a:endParaRPr b="0" lang="en-GB" sz="2600" spc="-1" strike="noStrike">
              <a:latin typeface="Arial"/>
            </a:endParaRPr>
          </a:p>
          <a:p>
            <a:pPr>
              <a:lnSpc>
                <a:spcPct val="100000"/>
              </a:lnSpc>
              <a:spcBef>
                <a:spcPts val="641"/>
              </a:spcBef>
            </a:pPr>
            <a:endParaRPr b="0" lang="en-GB" sz="2600" spc="-1" strike="noStrike">
              <a:latin typeface="Arial"/>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6"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DMA (директен пристап до меморија)</a:t>
            </a:r>
            <a:endParaRPr b="0" lang="en-GB" sz="4000" spc="-1" strike="noStrike">
              <a:latin typeface="Arial"/>
            </a:endParaRPr>
          </a:p>
        </p:txBody>
      </p:sp>
      <p:sp>
        <p:nvSpPr>
          <p:cNvPr id="947" name="CustomShape 2"/>
          <p:cNvSpPr/>
          <p:nvPr/>
        </p:nvSpPr>
        <p:spPr>
          <a:xfrm>
            <a:off x="304920" y="2895480"/>
            <a:ext cx="3961440" cy="2970720"/>
          </a:xfrm>
          <a:prstGeom prst="rect">
            <a:avLst/>
          </a:prstGeom>
          <a:noFill/>
          <a:ln w="9360">
            <a:noFill/>
          </a:ln>
        </p:spPr>
        <p:style>
          <a:lnRef idx="0"/>
          <a:fillRef idx="0"/>
          <a:effectRef idx="0"/>
          <a:fontRef idx="minor"/>
        </p:style>
        <p:txBody>
          <a:bodyPr lIns="90000" rIns="90000" tIns="45000" bIns="45000">
            <a:noAutofit/>
          </a:bodyPr>
          <a:p>
            <a:pPr marL="343080" indent="-342000">
              <a:lnSpc>
                <a:spcPct val="100000"/>
              </a:lnSpc>
              <a:spcBef>
                <a:spcPts val="479"/>
              </a:spcBef>
              <a:buClr>
                <a:srgbClr val="000000"/>
              </a:buClr>
              <a:buFont typeface="Symbol"/>
              <a:buChar char=""/>
            </a:pPr>
            <a:r>
              <a:rPr b="0" lang="en-GB" sz="2400" spc="-1" strike="noStrike">
                <a:solidFill>
                  <a:srgbClr val="000000"/>
                </a:solidFill>
                <a:latin typeface="Arial Narrow"/>
                <a:ea typeface="DejaVu Sans"/>
              </a:rPr>
              <a:t>Се употребува за комуникација помеѓу управувач и корисник (нп: RT кон FPGA)</a:t>
            </a:r>
            <a:endParaRPr b="0" lang="en-GB" sz="2400" spc="-1" strike="noStrike">
              <a:latin typeface="Arial"/>
            </a:endParaRPr>
          </a:p>
          <a:p>
            <a:pPr marL="343080" indent="-342000">
              <a:lnSpc>
                <a:spcPct val="100000"/>
              </a:lnSpc>
              <a:spcBef>
                <a:spcPts val="479"/>
              </a:spcBef>
              <a:buClr>
                <a:srgbClr val="000000"/>
              </a:buClr>
              <a:buFont typeface="Symbol"/>
              <a:buChar char=""/>
            </a:pPr>
            <a:r>
              <a:rPr b="0" lang="en-GB" sz="2400" spc="-1" strike="noStrike">
                <a:solidFill>
                  <a:srgbClr val="000000"/>
                </a:solidFill>
                <a:latin typeface="Arial Narrow"/>
                <a:ea typeface="DejaVu Sans"/>
              </a:rPr>
              <a:t>Овозможено за новите генерации FPGA</a:t>
            </a:r>
            <a:endParaRPr b="0" lang="en-GB" sz="2400" spc="-1" strike="noStrike">
              <a:latin typeface="Arial"/>
            </a:endParaRPr>
          </a:p>
          <a:p>
            <a:pPr marL="343080" indent="-342000">
              <a:lnSpc>
                <a:spcPct val="100000"/>
              </a:lnSpc>
              <a:spcBef>
                <a:spcPts val="479"/>
              </a:spcBef>
              <a:buClr>
                <a:srgbClr val="000000"/>
              </a:buClr>
              <a:buFont typeface="Symbol"/>
              <a:buChar char=""/>
            </a:pPr>
            <a:r>
              <a:rPr b="0" lang="en-GB" sz="2400" spc="-1" strike="noStrike">
                <a:solidFill>
                  <a:srgbClr val="000000"/>
                </a:solidFill>
                <a:latin typeface="Arial Narrow"/>
                <a:ea typeface="DejaVu Sans"/>
              </a:rPr>
              <a:t>Корисно за пренос на порции податоци</a:t>
            </a:r>
            <a:endParaRPr b="0" lang="en-GB" sz="2400" spc="-1" strike="noStrike">
              <a:latin typeface="Arial"/>
            </a:endParaRPr>
          </a:p>
          <a:p>
            <a:pPr marL="343080" indent="-342000">
              <a:lnSpc>
                <a:spcPct val="100000"/>
              </a:lnSpc>
              <a:spcBef>
                <a:spcPts val="479"/>
              </a:spcBef>
              <a:buClr>
                <a:srgbClr val="000000"/>
              </a:buClr>
              <a:buFont typeface="Symbol"/>
              <a:buChar char=""/>
            </a:pPr>
            <a:r>
              <a:rPr b="0" lang="en-GB" sz="2400" spc="-1" strike="noStrike">
                <a:solidFill>
                  <a:srgbClr val="000000"/>
                </a:solidFill>
                <a:latin typeface="Arial Narrow"/>
                <a:ea typeface="DejaVu Sans"/>
              </a:rPr>
              <a:t>Високо доцнење</a:t>
            </a:r>
            <a:endParaRPr b="0" lang="en-GB" sz="2400" spc="-1" strike="noStrike">
              <a:latin typeface="Arial"/>
            </a:endParaRPr>
          </a:p>
        </p:txBody>
      </p:sp>
      <p:sp>
        <p:nvSpPr>
          <p:cNvPr id="948" name="CustomShape 3"/>
          <p:cNvSpPr/>
          <p:nvPr/>
        </p:nvSpPr>
        <p:spPr>
          <a:xfrm>
            <a:off x="155520" y="-144360"/>
            <a:ext cx="303840" cy="303840"/>
          </a:xfrm>
          <a:prstGeom prst="rect">
            <a:avLst/>
          </a:prstGeom>
          <a:noFill/>
          <a:ln>
            <a:noFill/>
          </a:ln>
        </p:spPr>
        <p:style>
          <a:lnRef idx="0"/>
          <a:fillRef idx="0"/>
          <a:effectRef idx="0"/>
          <a:fontRef idx="minor"/>
        </p:style>
      </p:sp>
      <p:sp>
        <p:nvSpPr>
          <p:cNvPr id="949" name="CustomShape 4"/>
          <p:cNvSpPr/>
          <p:nvPr/>
        </p:nvSpPr>
        <p:spPr>
          <a:xfrm>
            <a:off x="155520" y="-144360"/>
            <a:ext cx="303840" cy="303840"/>
          </a:xfrm>
          <a:prstGeom prst="rect">
            <a:avLst/>
          </a:prstGeom>
          <a:noFill/>
          <a:ln>
            <a:noFill/>
          </a:ln>
        </p:spPr>
        <p:style>
          <a:lnRef idx="0"/>
          <a:fillRef idx="0"/>
          <a:effectRef idx="0"/>
          <a:fontRef idx="minor"/>
        </p:style>
      </p:sp>
      <p:pic>
        <p:nvPicPr>
          <p:cNvPr id="950" name="Picture 5" descr=""/>
          <p:cNvPicPr/>
          <p:nvPr/>
        </p:nvPicPr>
        <p:blipFill>
          <a:blip r:embed="rId1"/>
          <a:stretch/>
        </p:blipFill>
        <p:spPr>
          <a:xfrm>
            <a:off x="685800" y="1676520"/>
            <a:ext cx="3504240" cy="740520"/>
          </a:xfrm>
          <a:prstGeom prst="rect">
            <a:avLst/>
          </a:prstGeom>
          <a:ln w="9360">
            <a:noFill/>
          </a:ln>
        </p:spPr>
      </p:pic>
      <p:pic>
        <p:nvPicPr>
          <p:cNvPr id="951" name="Picture 7" descr=""/>
          <p:cNvPicPr/>
          <p:nvPr/>
        </p:nvPicPr>
        <p:blipFill>
          <a:blip r:embed="rId2"/>
          <a:stretch/>
        </p:blipFill>
        <p:spPr>
          <a:xfrm>
            <a:off x="4495680" y="1143000"/>
            <a:ext cx="4199400" cy="5056560"/>
          </a:xfrm>
          <a:prstGeom prst="rect">
            <a:avLst/>
          </a:prstGeom>
          <a:ln>
            <a:noFill/>
          </a:ln>
        </p:spPr>
      </p:pic>
    </p:spTree>
  </p:cSld>
  <mc:AlternateContent>
    <mc:Choice Requires="p14">
      <p:transition spd="slow" p14:dur="2000"/>
    </mc:Choice>
    <mc:Fallback>
      <p:transition spd="slow"/>
    </mc:Fallback>
  </mc:AlternateContent>
  <p:timing>
    <p:tnLst>
      <p:par>
        <p:cTn id="499" dur="indefinite" restart="never" nodeType="tmRoot">
          <p:childTnLst>
            <p:seq>
              <p:cTn id="500" dur="indefinite"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2" name="CustomShape 1"/>
          <p:cNvSpPr/>
          <p:nvPr/>
        </p:nvSpPr>
        <p:spPr>
          <a:xfrm>
            <a:off x="380880" y="152280"/>
            <a:ext cx="8533440" cy="1065600"/>
          </a:xfrm>
          <a:prstGeom prst="rect">
            <a:avLst/>
          </a:prstGeom>
          <a:noFill/>
          <a:ln w="9360">
            <a:noFill/>
          </a:ln>
        </p:spPr>
        <p:style>
          <a:lnRef idx="0"/>
          <a:fillRef idx="0"/>
          <a:effectRef idx="0"/>
          <a:fontRef idx="minor"/>
        </p:style>
      </p:sp>
      <p:sp>
        <p:nvSpPr>
          <p:cNvPr id="953" name="CustomShape 2"/>
          <p:cNvSpPr/>
          <p:nvPr/>
        </p:nvSpPr>
        <p:spPr>
          <a:xfrm>
            <a:off x="304920" y="2743200"/>
            <a:ext cx="2056320" cy="852840"/>
          </a:xfrm>
          <a:prstGeom prst="rect">
            <a:avLst/>
          </a:prstGeom>
          <a:noFill/>
          <a:ln w="9360">
            <a:noFill/>
          </a:ln>
        </p:spPr>
        <p:style>
          <a:lnRef idx="0"/>
          <a:fillRef idx="0"/>
          <a:effectRef idx="0"/>
          <a:fontRef idx="minor"/>
        </p:style>
        <p:txBody>
          <a:bodyPr lIns="0" rIns="0" tIns="0" bIns="0">
            <a:spAutoFit/>
          </a:bodyPr>
          <a:p>
            <a:pPr>
              <a:lnSpc>
                <a:spcPct val="100000"/>
              </a:lnSpc>
            </a:pPr>
            <a:r>
              <a:rPr b="0" lang="en-GB" sz="2800" spc="-1" strike="noStrike">
                <a:solidFill>
                  <a:srgbClr val="000000"/>
                </a:solidFill>
                <a:latin typeface="Arial Narrow"/>
                <a:ea typeface="DejaVu Sans"/>
              </a:rPr>
              <a:t>Податочен елемент</a:t>
            </a:r>
            <a:endParaRPr b="0" lang="en-GB" sz="2800" spc="-1" strike="noStrike">
              <a:latin typeface="Arial"/>
            </a:endParaRPr>
          </a:p>
        </p:txBody>
      </p:sp>
      <p:pic>
        <p:nvPicPr>
          <p:cNvPr id="954" name="Picture 11" descr=""/>
          <p:cNvPicPr/>
          <p:nvPr/>
        </p:nvPicPr>
        <p:blipFill>
          <a:blip r:embed="rId1"/>
          <a:stretch/>
        </p:blipFill>
        <p:spPr>
          <a:xfrm>
            <a:off x="609480" y="990720"/>
            <a:ext cx="675360" cy="684720"/>
          </a:xfrm>
          <a:prstGeom prst="rect">
            <a:avLst/>
          </a:prstGeom>
          <a:ln w="9360">
            <a:noFill/>
          </a:ln>
        </p:spPr>
      </p:pic>
      <p:pic>
        <p:nvPicPr>
          <p:cNvPr id="955" name="Picture 47" descr=""/>
          <p:cNvPicPr/>
          <p:nvPr/>
        </p:nvPicPr>
        <p:blipFill>
          <a:blip r:embed="rId2"/>
          <a:stretch/>
        </p:blipFill>
        <p:spPr>
          <a:xfrm>
            <a:off x="7848720" y="1066680"/>
            <a:ext cx="499680" cy="461880"/>
          </a:xfrm>
          <a:prstGeom prst="rect">
            <a:avLst/>
          </a:prstGeom>
          <a:ln w="9360">
            <a:noFill/>
          </a:ln>
        </p:spPr>
      </p:pic>
      <p:sp>
        <p:nvSpPr>
          <p:cNvPr id="956" name="CustomShape 3"/>
          <p:cNvSpPr/>
          <p:nvPr/>
        </p:nvSpPr>
        <p:spPr>
          <a:xfrm>
            <a:off x="685800" y="228600"/>
            <a:ext cx="7771320" cy="1141920"/>
          </a:xfrm>
          <a:prstGeom prst="rect">
            <a:avLst/>
          </a:prstGeom>
          <a:noFill/>
          <a:ln w="9360">
            <a:noFill/>
          </a:ln>
        </p:spPr>
        <p:style>
          <a:lnRef idx="0"/>
          <a:fillRef idx="0"/>
          <a:effectRef idx="0"/>
          <a:fontRef idx="minor"/>
        </p:style>
        <p:txBody>
          <a:bodyPr lIns="90000" rIns="90000" tIns="45000" bIns="45000" anchor="ctr">
            <a:normAutofit fontScale="94000"/>
          </a:bodyPr>
          <a:p>
            <a:pPr>
              <a:lnSpc>
                <a:spcPct val="100000"/>
              </a:lnSpc>
            </a:pPr>
            <a:r>
              <a:rPr b="1" lang="en-GB" sz="4000" spc="-1" strike="noStrike">
                <a:solidFill>
                  <a:srgbClr val="065fa8"/>
                </a:solidFill>
                <a:latin typeface="Arial Narrow"/>
                <a:ea typeface="DejaVu Sans"/>
              </a:rPr>
              <a:t>Континуиран трансфер</a:t>
            </a:r>
            <a:br/>
            <a:endParaRPr b="0" lang="en-GB" sz="4000" spc="-1" strike="noStrike">
              <a:latin typeface="Arial"/>
            </a:endParaRPr>
          </a:p>
        </p:txBody>
      </p:sp>
      <p:pic>
        <p:nvPicPr>
          <p:cNvPr id="957" name="Picture 4" descr=""/>
          <p:cNvPicPr/>
          <p:nvPr/>
        </p:nvPicPr>
        <p:blipFill>
          <a:blip r:embed="rId3"/>
          <a:stretch/>
        </p:blipFill>
        <p:spPr>
          <a:xfrm>
            <a:off x="762120" y="1676520"/>
            <a:ext cx="852480" cy="1084680"/>
          </a:xfrm>
          <a:prstGeom prst="rect">
            <a:avLst/>
          </a:prstGeom>
          <a:ln w="9360">
            <a:noFill/>
          </a:ln>
        </p:spPr>
      </p:pic>
      <p:pic>
        <p:nvPicPr>
          <p:cNvPr id="958" name="Picture 5" descr=""/>
          <p:cNvPicPr/>
          <p:nvPr/>
        </p:nvPicPr>
        <p:blipFill>
          <a:blip r:embed="rId4"/>
          <a:stretch/>
        </p:blipFill>
        <p:spPr>
          <a:xfrm>
            <a:off x="7086600" y="1600200"/>
            <a:ext cx="1418040" cy="1256400"/>
          </a:xfrm>
          <a:prstGeom prst="rect">
            <a:avLst/>
          </a:prstGeom>
          <a:ln w="9360">
            <a:noFill/>
          </a:ln>
        </p:spPr>
      </p:pic>
      <p:grpSp>
        <p:nvGrpSpPr>
          <p:cNvPr id="959" name="Group 4"/>
          <p:cNvGrpSpPr/>
          <p:nvPr/>
        </p:nvGrpSpPr>
        <p:grpSpPr>
          <a:xfrm>
            <a:off x="1295280" y="3124080"/>
            <a:ext cx="5216400" cy="1141920"/>
            <a:chOff x="1295280" y="3124080"/>
            <a:chExt cx="5216400" cy="1141920"/>
          </a:xfrm>
        </p:grpSpPr>
        <p:grpSp>
          <p:nvGrpSpPr>
            <p:cNvPr id="960" name="Group 5"/>
            <p:cNvGrpSpPr/>
            <p:nvPr/>
          </p:nvGrpSpPr>
          <p:grpSpPr>
            <a:xfrm>
              <a:off x="1295280" y="3124080"/>
              <a:ext cx="5216400" cy="1141920"/>
              <a:chOff x="1295280" y="3124080"/>
              <a:chExt cx="5216400" cy="1141920"/>
            </a:xfrm>
          </p:grpSpPr>
          <p:sp>
            <p:nvSpPr>
              <p:cNvPr id="961" name="CustomShape 6"/>
              <p:cNvSpPr/>
              <p:nvPr/>
            </p:nvSpPr>
            <p:spPr>
              <a:xfrm>
                <a:off x="1295280" y="3352680"/>
                <a:ext cx="303840" cy="913320"/>
              </a:xfrm>
              <a:prstGeom prst="rightBrace">
                <a:avLst>
                  <a:gd name="adj1" fmla="val 8333"/>
                  <a:gd name="adj2" fmla="val 50000"/>
                </a:avLst>
              </a:prstGeom>
              <a:noFill/>
              <a:ln>
                <a:solidFill>
                  <a:srgbClr val="4a7ebb"/>
                </a:solidFill>
                <a:round/>
              </a:ln>
            </p:spPr>
            <p:style>
              <a:lnRef idx="1">
                <a:schemeClr val="accent1"/>
              </a:lnRef>
              <a:fillRef idx="0">
                <a:schemeClr val="accent1"/>
              </a:fillRef>
              <a:effectRef idx="0">
                <a:schemeClr val="accent1"/>
              </a:effectRef>
              <a:fontRef idx="minor"/>
            </p:style>
          </p:sp>
          <p:sp>
            <p:nvSpPr>
              <p:cNvPr id="962" name="CustomShape 7"/>
              <p:cNvSpPr/>
              <p:nvPr/>
            </p:nvSpPr>
            <p:spPr>
              <a:xfrm>
                <a:off x="6324480" y="3124080"/>
                <a:ext cx="187200" cy="1141920"/>
              </a:xfrm>
              <a:prstGeom prst="leftBrace">
                <a:avLst>
                  <a:gd name="adj1" fmla="val 8333"/>
                  <a:gd name="adj2" fmla="val 50000"/>
                </a:avLst>
              </a:prstGeom>
              <a:noFill/>
              <a:ln>
                <a:solidFill>
                  <a:srgbClr val="4a7ebb"/>
                </a:solidFill>
                <a:round/>
              </a:ln>
            </p:spPr>
            <p:style>
              <a:lnRef idx="1">
                <a:schemeClr val="accent1"/>
              </a:lnRef>
              <a:fillRef idx="0">
                <a:schemeClr val="accent1"/>
              </a:fillRef>
              <a:effectRef idx="0">
                <a:schemeClr val="accent1"/>
              </a:effectRef>
              <a:fontRef idx="minor"/>
            </p:style>
          </p:sp>
          <p:pic>
            <p:nvPicPr>
              <p:cNvPr id="963" name="Picture 6" descr=""/>
              <p:cNvPicPr/>
              <p:nvPr/>
            </p:nvPicPr>
            <p:blipFill>
              <a:blip r:embed="rId5"/>
              <a:stretch/>
            </p:blipFill>
            <p:spPr>
              <a:xfrm>
                <a:off x="4800600" y="3124080"/>
                <a:ext cx="1389600" cy="1046520"/>
              </a:xfrm>
              <a:prstGeom prst="rect">
                <a:avLst/>
              </a:prstGeom>
              <a:ln w="9360">
                <a:noFill/>
              </a:ln>
            </p:spPr>
          </p:pic>
        </p:grpSp>
        <p:pic>
          <p:nvPicPr>
            <p:cNvPr id="964" name="Picture 2" descr=""/>
            <p:cNvPicPr/>
            <p:nvPr/>
          </p:nvPicPr>
          <p:blipFill>
            <a:blip r:embed="rId6"/>
            <a:stretch/>
          </p:blipFill>
          <p:spPr>
            <a:xfrm>
              <a:off x="1676520" y="3552840"/>
              <a:ext cx="1056240" cy="484560"/>
            </a:xfrm>
            <a:prstGeom prst="rect">
              <a:avLst/>
            </a:prstGeom>
            <a:ln w="9360">
              <a:noFill/>
            </a:ln>
          </p:spPr>
        </p:pic>
      </p:grpSp>
      <p:sp>
        <p:nvSpPr>
          <p:cNvPr id="965" name="CustomShape 8"/>
          <p:cNvSpPr/>
          <p:nvPr/>
        </p:nvSpPr>
        <p:spPr>
          <a:xfrm>
            <a:off x="1280160" y="4306680"/>
            <a:ext cx="1983240" cy="986400"/>
          </a:xfrm>
          <a:prstGeom prst="rightArrow">
            <a:avLst>
              <a:gd name="adj1" fmla="val 50000"/>
              <a:gd name="adj2" fmla="val 50000"/>
            </a:avLst>
          </a:prstGeom>
          <a:ln>
            <a:round/>
          </a:ln>
        </p:spPr>
        <p:style>
          <a:lnRef idx="2">
            <a:schemeClr val="accent6"/>
          </a:lnRef>
          <a:fillRef idx="1">
            <a:schemeClr val="lt1"/>
          </a:fillRef>
          <a:effectRef idx="0">
            <a:schemeClr val="accent6"/>
          </a:effectRef>
          <a:fontRef idx="minor"/>
        </p:style>
      </p:sp>
      <p:sp>
        <p:nvSpPr>
          <p:cNvPr id="966" name="CustomShape 9"/>
          <p:cNvSpPr/>
          <p:nvPr/>
        </p:nvSpPr>
        <p:spPr>
          <a:xfrm>
            <a:off x="4480560" y="4305240"/>
            <a:ext cx="1980000" cy="989640"/>
          </a:xfrm>
          <a:prstGeom prst="rightArrow">
            <a:avLst>
              <a:gd name="adj1" fmla="val 50000"/>
              <a:gd name="adj2" fmla="val 50000"/>
            </a:avLst>
          </a:prstGeom>
          <a:ln>
            <a:round/>
          </a:ln>
        </p:spPr>
        <p:style>
          <a:lnRef idx="2">
            <a:schemeClr val="accent6"/>
          </a:lnRef>
          <a:fillRef idx="1">
            <a:schemeClr val="lt1"/>
          </a:fillRef>
          <a:effectRef idx="0">
            <a:schemeClr val="accent6"/>
          </a:effectRef>
          <a:fontRef idx="minor"/>
        </p:style>
      </p:sp>
      <p:sp>
        <p:nvSpPr>
          <p:cNvPr id="967" name="CustomShape 10"/>
          <p:cNvSpPr/>
          <p:nvPr/>
        </p:nvSpPr>
        <p:spPr>
          <a:xfrm>
            <a:off x="746640" y="4290840"/>
            <a:ext cx="456120" cy="113400"/>
          </a:xfrm>
          <a:prstGeom prst="rect">
            <a:avLst/>
          </a:prstGeom>
          <a:noFill/>
          <a:ln w="3240">
            <a:solidFill>
              <a:srgbClr val="000000"/>
            </a:solidFill>
            <a:round/>
          </a:ln>
        </p:spPr>
        <p:style>
          <a:lnRef idx="0"/>
          <a:fillRef idx="0"/>
          <a:effectRef idx="0"/>
          <a:fontRef idx="minor"/>
        </p:style>
      </p:sp>
      <p:sp>
        <p:nvSpPr>
          <p:cNvPr id="968" name="CustomShape 11"/>
          <p:cNvSpPr/>
          <p:nvPr/>
        </p:nvSpPr>
        <p:spPr>
          <a:xfrm>
            <a:off x="746640" y="4405320"/>
            <a:ext cx="456120" cy="113400"/>
          </a:xfrm>
          <a:prstGeom prst="rect">
            <a:avLst/>
          </a:prstGeom>
          <a:noFill/>
          <a:ln w="3240">
            <a:solidFill>
              <a:srgbClr val="000000"/>
            </a:solidFill>
            <a:round/>
          </a:ln>
        </p:spPr>
        <p:style>
          <a:lnRef idx="0"/>
          <a:fillRef idx="0"/>
          <a:effectRef idx="0"/>
          <a:fontRef idx="minor"/>
        </p:style>
      </p:sp>
      <p:sp>
        <p:nvSpPr>
          <p:cNvPr id="969" name="CustomShape 12"/>
          <p:cNvSpPr/>
          <p:nvPr/>
        </p:nvSpPr>
        <p:spPr>
          <a:xfrm>
            <a:off x="746640" y="4519440"/>
            <a:ext cx="456120" cy="113400"/>
          </a:xfrm>
          <a:prstGeom prst="rect">
            <a:avLst/>
          </a:prstGeom>
          <a:noFill/>
          <a:ln w="3240">
            <a:solidFill>
              <a:srgbClr val="000000"/>
            </a:solidFill>
            <a:round/>
          </a:ln>
        </p:spPr>
        <p:style>
          <a:lnRef idx="0"/>
          <a:fillRef idx="0"/>
          <a:effectRef idx="0"/>
          <a:fontRef idx="minor"/>
        </p:style>
      </p:sp>
      <p:sp>
        <p:nvSpPr>
          <p:cNvPr id="970" name="CustomShape 13"/>
          <p:cNvSpPr/>
          <p:nvPr/>
        </p:nvSpPr>
        <p:spPr>
          <a:xfrm>
            <a:off x="746640" y="4633920"/>
            <a:ext cx="456120" cy="113400"/>
          </a:xfrm>
          <a:prstGeom prst="rect">
            <a:avLst/>
          </a:prstGeom>
          <a:noFill/>
          <a:ln w="3240">
            <a:solidFill>
              <a:srgbClr val="000000"/>
            </a:solidFill>
            <a:round/>
          </a:ln>
        </p:spPr>
        <p:style>
          <a:lnRef idx="0"/>
          <a:fillRef idx="0"/>
          <a:effectRef idx="0"/>
          <a:fontRef idx="minor"/>
        </p:style>
      </p:sp>
      <p:sp>
        <p:nvSpPr>
          <p:cNvPr id="971" name="CustomShape 14"/>
          <p:cNvSpPr/>
          <p:nvPr/>
        </p:nvSpPr>
        <p:spPr>
          <a:xfrm>
            <a:off x="746640" y="4748040"/>
            <a:ext cx="456120" cy="113400"/>
          </a:xfrm>
          <a:prstGeom prst="rect">
            <a:avLst/>
          </a:prstGeom>
          <a:noFill/>
          <a:ln w="3240">
            <a:solidFill>
              <a:srgbClr val="000000"/>
            </a:solidFill>
            <a:round/>
          </a:ln>
        </p:spPr>
        <p:style>
          <a:lnRef idx="0"/>
          <a:fillRef idx="0"/>
          <a:effectRef idx="0"/>
          <a:fontRef idx="minor"/>
        </p:style>
      </p:sp>
      <p:sp>
        <p:nvSpPr>
          <p:cNvPr id="972" name="CustomShape 15"/>
          <p:cNvSpPr/>
          <p:nvPr/>
        </p:nvSpPr>
        <p:spPr>
          <a:xfrm>
            <a:off x="746640" y="4862520"/>
            <a:ext cx="456120" cy="113400"/>
          </a:xfrm>
          <a:prstGeom prst="rect">
            <a:avLst/>
          </a:prstGeom>
          <a:noFill/>
          <a:ln w="3240">
            <a:solidFill>
              <a:srgbClr val="000000"/>
            </a:solidFill>
            <a:round/>
          </a:ln>
        </p:spPr>
        <p:style>
          <a:lnRef idx="0"/>
          <a:fillRef idx="0"/>
          <a:effectRef idx="0"/>
          <a:fontRef idx="minor"/>
        </p:style>
      </p:sp>
      <p:sp>
        <p:nvSpPr>
          <p:cNvPr id="973" name="CustomShape 16"/>
          <p:cNvSpPr/>
          <p:nvPr/>
        </p:nvSpPr>
        <p:spPr>
          <a:xfrm>
            <a:off x="746640" y="4976640"/>
            <a:ext cx="456120" cy="113400"/>
          </a:xfrm>
          <a:prstGeom prst="rect">
            <a:avLst/>
          </a:prstGeom>
          <a:noFill/>
          <a:ln w="3240">
            <a:solidFill>
              <a:srgbClr val="000000"/>
            </a:solidFill>
            <a:round/>
          </a:ln>
        </p:spPr>
        <p:style>
          <a:lnRef idx="0"/>
          <a:fillRef idx="0"/>
          <a:effectRef idx="0"/>
          <a:fontRef idx="minor"/>
        </p:style>
      </p:sp>
      <p:sp>
        <p:nvSpPr>
          <p:cNvPr id="974" name="CustomShape 17"/>
          <p:cNvSpPr/>
          <p:nvPr/>
        </p:nvSpPr>
        <p:spPr>
          <a:xfrm>
            <a:off x="746640" y="5091120"/>
            <a:ext cx="456120" cy="113400"/>
          </a:xfrm>
          <a:prstGeom prst="rect">
            <a:avLst/>
          </a:prstGeom>
          <a:solidFill>
            <a:srgbClr val="ff0000"/>
          </a:solidFill>
          <a:ln w="9360">
            <a:noFill/>
          </a:ln>
        </p:spPr>
        <p:style>
          <a:lnRef idx="0"/>
          <a:fillRef idx="0"/>
          <a:effectRef idx="0"/>
          <a:fontRef idx="minor"/>
        </p:style>
      </p:sp>
      <p:sp>
        <p:nvSpPr>
          <p:cNvPr id="975" name="CustomShape 18"/>
          <p:cNvSpPr/>
          <p:nvPr/>
        </p:nvSpPr>
        <p:spPr>
          <a:xfrm>
            <a:off x="746640" y="5091120"/>
            <a:ext cx="456120" cy="113400"/>
          </a:xfrm>
          <a:prstGeom prst="rect">
            <a:avLst/>
          </a:prstGeom>
          <a:noFill/>
          <a:ln w="3240">
            <a:solidFill>
              <a:srgbClr val="000000"/>
            </a:solidFill>
            <a:round/>
          </a:ln>
        </p:spPr>
        <p:style>
          <a:lnRef idx="0"/>
          <a:fillRef idx="0"/>
          <a:effectRef idx="0"/>
          <a:fontRef idx="minor"/>
        </p:style>
      </p:sp>
      <p:sp>
        <p:nvSpPr>
          <p:cNvPr id="976" name="CustomShape 19"/>
          <p:cNvSpPr/>
          <p:nvPr/>
        </p:nvSpPr>
        <p:spPr>
          <a:xfrm rot="16200000">
            <a:off x="4347360" y="4744440"/>
            <a:ext cx="456120" cy="113400"/>
          </a:xfrm>
          <a:prstGeom prst="rect">
            <a:avLst/>
          </a:prstGeom>
          <a:solidFill>
            <a:srgbClr val="ff0000"/>
          </a:solidFill>
          <a:ln w="9360">
            <a:noFill/>
          </a:ln>
        </p:spPr>
        <p:style>
          <a:lnRef idx="0"/>
          <a:fillRef idx="0"/>
          <a:effectRef idx="0"/>
          <a:fontRef idx="minor"/>
        </p:style>
      </p:sp>
      <p:sp>
        <p:nvSpPr>
          <p:cNvPr id="977" name="CustomShape 20"/>
          <p:cNvSpPr/>
          <p:nvPr/>
        </p:nvSpPr>
        <p:spPr>
          <a:xfrm>
            <a:off x="7352280" y="4587840"/>
            <a:ext cx="113400" cy="456120"/>
          </a:xfrm>
          <a:prstGeom prst="rect">
            <a:avLst/>
          </a:prstGeom>
          <a:solidFill>
            <a:srgbClr val="ff0000"/>
          </a:solidFill>
          <a:ln w="9360">
            <a:noFill/>
          </a:ln>
        </p:spPr>
        <p:style>
          <a:lnRef idx="0"/>
          <a:fillRef idx="0"/>
          <a:effectRef idx="0"/>
          <a:fontRef idx="minor"/>
        </p:style>
      </p:sp>
      <p:sp>
        <p:nvSpPr>
          <p:cNvPr id="978" name="CustomShape 21"/>
          <p:cNvSpPr/>
          <p:nvPr/>
        </p:nvSpPr>
        <p:spPr>
          <a:xfrm>
            <a:off x="7352280" y="4587840"/>
            <a:ext cx="113400" cy="456120"/>
          </a:xfrm>
          <a:prstGeom prst="rect">
            <a:avLst/>
          </a:prstGeom>
          <a:noFill/>
          <a:ln w="3240">
            <a:solidFill>
              <a:srgbClr val="000000"/>
            </a:solidFill>
            <a:round/>
          </a:ln>
        </p:spPr>
        <p:style>
          <a:lnRef idx="0"/>
          <a:fillRef idx="0"/>
          <a:effectRef idx="0"/>
          <a:fontRef idx="minor"/>
        </p:style>
      </p:sp>
      <p:sp>
        <p:nvSpPr>
          <p:cNvPr id="979" name="CustomShape 22"/>
          <p:cNvSpPr/>
          <p:nvPr/>
        </p:nvSpPr>
        <p:spPr>
          <a:xfrm>
            <a:off x="7238160" y="4587840"/>
            <a:ext cx="113400" cy="456120"/>
          </a:xfrm>
          <a:prstGeom prst="rect">
            <a:avLst/>
          </a:prstGeom>
          <a:solidFill>
            <a:srgbClr val="ff0000"/>
          </a:solidFill>
          <a:ln w="9360">
            <a:noFill/>
          </a:ln>
        </p:spPr>
        <p:style>
          <a:lnRef idx="0"/>
          <a:fillRef idx="0"/>
          <a:effectRef idx="0"/>
          <a:fontRef idx="minor"/>
        </p:style>
      </p:sp>
      <p:sp>
        <p:nvSpPr>
          <p:cNvPr id="980" name="CustomShape 23"/>
          <p:cNvSpPr/>
          <p:nvPr/>
        </p:nvSpPr>
        <p:spPr>
          <a:xfrm>
            <a:off x="7238160" y="4587840"/>
            <a:ext cx="113400" cy="456120"/>
          </a:xfrm>
          <a:prstGeom prst="rect">
            <a:avLst/>
          </a:prstGeom>
          <a:noFill/>
          <a:ln w="3240">
            <a:solidFill>
              <a:srgbClr val="000000"/>
            </a:solidFill>
            <a:round/>
          </a:ln>
        </p:spPr>
        <p:style>
          <a:lnRef idx="0"/>
          <a:fillRef idx="0"/>
          <a:effectRef idx="0"/>
          <a:fontRef idx="minor"/>
        </p:style>
      </p:sp>
      <p:sp>
        <p:nvSpPr>
          <p:cNvPr id="981" name="CustomShape 24"/>
          <p:cNvSpPr/>
          <p:nvPr/>
        </p:nvSpPr>
        <p:spPr>
          <a:xfrm>
            <a:off x="7123680" y="4587840"/>
            <a:ext cx="113400" cy="456120"/>
          </a:xfrm>
          <a:prstGeom prst="rect">
            <a:avLst/>
          </a:prstGeom>
          <a:solidFill>
            <a:srgbClr val="ff0000"/>
          </a:solidFill>
          <a:ln w="9360">
            <a:noFill/>
          </a:ln>
        </p:spPr>
        <p:style>
          <a:lnRef idx="0"/>
          <a:fillRef idx="0"/>
          <a:effectRef idx="0"/>
          <a:fontRef idx="minor"/>
        </p:style>
      </p:sp>
      <p:sp>
        <p:nvSpPr>
          <p:cNvPr id="982" name="CustomShape 25"/>
          <p:cNvSpPr/>
          <p:nvPr/>
        </p:nvSpPr>
        <p:spPr>
          <a:xfrm>
            <a:off x="7123680" y="4587840"/>
            <a:ext cx="113400" cy="456120"/>
          </a:xfrm>
          <a:prstGeom prst="rect">
            <a:avLst/>
          </a:prstGeom>
          <a:noFill/>
          <a:ln w="3240">
            <a:solidFill>
              <a:srgbClr val="000000"/>
            </a:solidFill>
            <a:round/>
          </a:ln>
        </p:spPr>
        <p:style>
          <a:lnRef idx="0"/>
          <a:fillRef idx="0"/>
          <a:effectRef idx="0"/>
          <a:fontRef idx="minor"/>
        </p:style>
      </p:sp>
      <p:sp>
        <p:nvSpPr>
          <p:cNvPr id="983" name="CustomShape 26"/>
          <p:cNvSpPr/>
          <p:nvPr/>
        </p:nvSpPr>
        <p:spPr>
          <a:xfrm>
            <a:off x="7009560" y="4587840"/>
            <a:ext cx="113400" cy="456120"/>
          </a:xfrm>
          <a:prstGeom prst="rect">
            <a:avLst/>
          </a:prstGeom>
          <a:solidFill>
            <a:srgbClr val="ff0000"/>
          </a:solidFill>
          <a:ln w="9360">
            <a:noFill/>
          </a:ln>
        </p:spPr>
        <p:style>
          <a:lnRef idx="0"/>
          <a:fillRef idx="0"/>
          <a:effectRef idx="0"/>
          <a:fontRef idx="minor"/>
        </p:style>
      </p:sp>
      <p:sp>
        <p:nvSpPr>
          <p:cNvPr id="984" name="CustomShape 27"/>
          <p:cNvSpPr/>
          <p:nvPr/>
        </p:nvSpPr>
        <p:spPr>
          <a:xfrm>
            <a:off x="7009560" y="4587840"/>
            <a:ext cx="113400" cy="456120"/>
          </a:xfrm>
          <a:prstGeom prst="rect">
            <a:avLst/>
          </a:prstGeom>
          <a:noFill/>
          <a:ln w="3240">
            <a:solidFill>
              <a:srgbClr val="000000"/>
            </a:solidFill>
            <a:round/>
          </a:ln>
        </p:spPr>
        <p:style>
          <a:lnRef idx="0"/>
          <a:fillRef idx="0"/>
          <a:effectRef idx="0"/>
          <a:fontRef idx="minor"/>
        </p:style>
      </p:sp>
      <p:sp>
        <p:nvSpPr>
          <p:cNvPr id="985" name="CustomShape 28"/>
          <p:cNvSpPr/>
          <p:nvPr/>
        </p:nvSpPr>
        <p:spPr>
          <a:xfrm>
            <a:off x="6895080" y="4587840"/>
            <a:ext cx="113400" cy="456120"/>
          </a:xfrm>
          <a:prstGeom prst="rect">
            <a:avLst/>
          </a:prstGeom>
          <a:solidFill>
            <a:srgbClr val="ff0000"/>
          </a:solidFill>
          <a:ln w="9360">
            <a:noFill/>
          </a:ln>
        </p:spPr>
        <p:style>
          <a:lnRef idx="0"/>
          <a:fillRef idx="0"/>
          <a:effectRef idx="0"/>
          <a:fontRef idx="minor"/>
        </p:style>
      </p:sp>
      <p:sp>
        <p:nvSpPr>
          <p:cNvPr id="986" name="CustomShape 29"/>
          <p:cNvSpPr/>
          <p:nvPr/>
        </p:nvSpPr>
        <p:spPr>
          <a:xfrm>
            <a:off x="6895080" y="4587840"/>
            <a:ext cx="113400" cy="456120"/>
          </a:xfrm>
          <a:prstGeom prst="rect">
            <a:avLst/>
          </a:prstGeom>
          <a:noFill/>
          <a:ln w="3240">
            <a:solidFill>
              <a:srgbClr val="000000"/>
            </a:solidFill>
            <a:round/>
          </a:ln>
        </p:spPr>
        <p:style>
          <a:lnRef idx="0"/>
          <a:fillRef idx="0"/>
          <a:effectRef idx="0"/>
          <a:fontRef idx="minor"/>
        </p:style>
      </p:sp>
      <p:sp>
        <p:nvSpPr>
          <p:cNvPr id="987" name="CustomShape 30"/>
          <p:cNvSpPr/>
          <p:nvPr/>
        </p:nvSpPr>
        <p:spPr>
          <a:xfrm>
            <a:off x="6780960" y="4587840"/>
            <a:ext cx="113400" cy="456120"/>
          </a:xfrm>
          <a:prstGeom prst="rect">
            <a:avLst/>
          </a:prstGeom>
          <a:solidFill>
            <a:srgbClr val="ff0000"/>
          </a:solidFill>
          <a:ln w="9360">
            <a:noFill/>
          </a:ln>
        </p:spPr>
        <p:style>
          <a:lnRef idx="0"/>
          <a:fillRef idx="0"/>
          <a:effectRef idx="0"/>
          <a:fontRef idx="minor"/>
        </p:style>
      </p:sp>
      <p:sp>
        <p:nvSpPr>
          <p:cNvPr id="988" name="CustomShape 31"/>
          <p:cNvSpPr/>
          <p:nvPr/>
        </p:nvSpPr>
        <p:spPr>
          <a:xfrm>
            <a:off x="6780960" y="4587840"/>
            <a:ext cx="113400" cy="456120"/>
          </a:xfrm>
          <a:prstGeom prst="rect">
            <a:avLst/>
          </a:prstGeom>
          <a:noFill/>
          <a:ln w="3240">
            <a:solidFill>
              <a:srgbClr val="000000"/>
            </a:solidFill>
            <a:round/>
          </a:ln>
        </p:spPr>
        <p:style>
          <a:lnRef idx="0"/>
          <a:fillRef idx="0"/>
          <a:effectRef idx="0"/>
          <a:fontRef idx="minor"/>
        </p:style>
      </p:sp>
      <p:sp>
        <p:nvSpPr>
          <p:cNvPr id="989" name="CustomShape 32"/>
          <p:cNvSpPr/>
          <p:nvPr/>
        </p:nvSpPr>
        <p:spPr>
          <a:xfrm>
            <a:off x="6666480" y="4587840"/>
            <a:ext cx="113400" cy="456120"/>
          </a:xfrm>
          <a:prstGeom prst="rect">
            <a:avLst/>
          </a:prstGeom>
          <a:solidFill>
            <a:srgbClr val="ff0000"/>
          </a:solidFill>
          <a:ln w="9360">
            <a:noFill/>
          </a:ln>
        </p:spPr>
        <p:style>
          <a:lnRef idx="0"/>
          <a:fillRef idx="0"/>
          <a:effectRef idx="0"/>
          <a:fontRef idx="minor"/>
        </p:style>
      </p:sp>
      <p:sp>
        <p:nvSpPr>
          <p:cNvPr id="990" name="CustomShape 33"/>
          <p:cNvSpPr/>
          <p:nvPr/>
        </p:nvSpPr>
        <p:spPr>
          <a:xfrm>
            <a:off x="6666480" y="4587840"/>
            <a:ext cx="113400" cy="456120"/>
          </a:xfrm>
          <a:prstGeom prst="rect">
            <a:avLst/>
          </a:prstGeom>
          <a:noFill/>
          <a:ln w="3240">
            <a:solidFill>
              <a:srgbClr val="000000"/>
            </a:solidFill>
            <a:round/>
          </a:ln>
        </p:spPr>
        <p:style>
          <a:lnRef idx="0"/>
          <a:fillRef idx="0"/>
          <a:effectRef idx="0"/>
          <a:fontRef idx="minor"/>
        </p:style>
      </p:sp>
      <p:sp>
        <p:nvSpPr>
          <p:cNvPr id="991" name="CustomShape 34"/>
          <p:cNvSpPr/>
          <p:nvPr/>
        </p:nvSpPr>
        <p:spPr>
          <a:xfrm>
            <a:off x="6552360" y="4587840"/>
            <a:ext cx="113400" cy="456120"/>
          </a:xfrm>
          <a:prstGeom prst="rect">
            <a:avLst/>
          </a:prstGeom>
          <a:solidFill>
            <a:srgbClr val="ff0000"/>
          </a:solidFill>
          <a:ln w="9360">
            <a:noFill/>
          </a:ln>
        </p:spPr>
        <p:style>
          <a:lnRef idx="0"/>
          <a:fillRef idx="0"/>
          <a:effectRef idx="0"/>
          <a:fontRef idx="minor"/>
        </p:style>
      </p:sp>
      <p:sp>
        <p:nvSpPr>
          <p:cNvPr id="992" name="CustomShape 35"/>
          <p:cNvSpPr/>
          <p:nvPr/>
        </p:nvSpPr>
        <p:spPr>
          <a:xfrm>
            <a:off x="6552360" y="4587840"/>
            <a:ext cx="113400" cy="456120"/>
          </a:xfrm>
          <a:prstGeom prst="rect">
            <a:avLst/>
          </a:prstGeom>
          <a:noFill/>
          <a:ln w="3240">
            <a:solidFill>
              <a:srgbClr val="000000"/>
            </a:solidFill>
            <a:round/>
          </a:ln>
        </p:spPr>
        <p:style>
          <a:lnRef idx="0"/>
          <a:fillRef idx="0"/>
          <a:effectRef idx="0"/>
          <a:fontRef idx="minor"/>
        </p:style>
      </p:sp>
      <p:sp>
        <p:nvSpPr>
          <p:cNvPr id="993" name="CustomShape 36"/>
          <p:cNvSpPr/>
          <p:nvPr/>
        </p:nvSpPr>
        <p:spPr>
          <a:xfrm>
            <a:off x="8266680" y="4587840"/>
            <a:ext cx="113400" cy="456120"/>
          </a:xfrm>
          <a:prstGeom prst="rect">
            <a:avLst/>
          </a:prstGeom>
          <a:solidFill>
            <a:srgbClr val="ff0000"/>
          </a:solidFill>
          <a:ln w="9360">
            <a:noFill/>
          </a:ln>
        </p:spPr>
        <p:style>
          <a:lnRef idx="0"/>
          <a:fillRef idx="0"/>
          <a:effectRef idx="0"/>
          <a:fontRef idx="minor"/>
        </p:style>
      </p:sp>
      <p:sp>
        <p:nvSpPr>
          <p:cNvPr id="994" name="CustomShape 37"/>
          <p:cNvSpPr/>
          <p:nvPr/>
        </p:nvSpPr>
        <p:spPr>
          <a:xfrm>
            <a:off x="8266680" y="4587840"/>
            <a:ext cx="113400" cy="456120"/>
          </a:xfrm>
          <a:prstGeom prst="rect">
            <a:avLst/>
          </a:prstGeom>
          <a:noFill/>
          <a:ln w="3240">
            <a:solidFill>
              <a:srgbClr val="000000"/>
            </a:solidFill>
            <a:round/>
          </a:ln>
        </p:spPr>
        <p:style>
          <a:lnRef idx="0"/>
          <a:fillRef idx="0"/>
          <a:effectRef idx="0"/>
          <a:fontRef idx="minor"/>
        </p:style>
      </p:sp>
      <p:sp>
        <p:nvSpPr>
          <p:cNvPr id="995" name="CustomShape 38"/>
          <p:cNvSpPr/>
          <p:nvPr/>
        </p:nvSpPr>
        <p:spPr>
          <a:xfrm>
            <a:off x="8152560" y="4587840"/>
            <a:ext cx="113400" cy="456120"/>
          </a:xfrm>
          <a:prstGeom prst="rect">
            <a:avLst/>
          </a:prstGeom>
          <a:solidFill>
            <a:srgbClr val="ff0000"/>
          </a:solidFill>
          <a:ln w="9360">
            <a:noFill/>
          </a:ln>
        </p:spPr>
        <p:style>
          <a:lnRef idx="0"/>
          <a:fillRef idx="0"/>
          <a:effectRef idx="0"/>
          <a:fontRef idx="minor"/>
        </p:style>
      </p:sp>
      <p:sp>
        <p:nvSpPr>
          <p:cNvPr id="996" name="CustomShape 39"/>
          <p:cNvSpPr/>
          <p:nvPr/>
        </p:nvSpPr>
        <p:spPr>
          <a:xfrm>
            <a:off x="8152560" y="4587840"/>
            <a:ext cx="113400" cy="456120"/>
          </a:xfrm>
          <a:prstGeom prst="rect">
            <a:avLst/>
          </a:prstGeom>
          <a:noFill/>
          <a:ln w="3240">
            <a:solidFill>
              <a:srgbClr val="000000"/>
            </a:solidFill>
            <a:round/>
          </a:ln>
        </p:spPr>
        <p:style>
          <a:lnRef idx="0"/>
          <a:fillRef idx="0"/>
          <a:effectRef idx="0"/>
          <a:fontRef idx="minor"/>
        </p:style>
      </p:sp>
      <p:sp>
        <p:nvSpPr>
          <p:cNvPr id="997" name="CustomShape 40"/>
          <p:cNvSpPr/>
          <p:nvPr/>
        </p:nvSpPr>
        <p:spPr>
          <a:xfrm>
            <a:off x="8038080" y="4587840"/>
            <a:ext cx="113400" cy="456120"/>
          </a:xfrm>
          <a:prstGeom prst="rect">
            <a:avLst/>
          </a:prstGeom>
          <a:solidFill>
            <a:srgbClr val="ff0000"/>
          </a:solidFill>
          <a:ln w="9360">
            <a:noFill/>
          </a:ln>
        </p:spPr>
        <p:style>
          <a:lnRef idx="0"/>
          <a:fillRef idx="0"/>
          <a:effectRef idx="0"/>
          <a:fontRef idx="minor"/>
        </p:style>
      </p:sp>
      <p:sp>
        <p:nvSpPr>
          <p:cNvPr id="998" name="CustomShape 41"/>
          <p:cNvSpPr/>
          <p:nvPr/>
        </p:nvSpPr>
        <p:spPr>
          <a:xfrm>
            <a:off x="8038080" y="4587840"/>
            <a:ext cx="113400" cy="456120"/>
          </a:xfrm>
          <a:prstGeom prst="rect">
            <a:avLst/>
          </a:prstGeom>
          <a:noFill/>
          <a:ln w="3240">
            <a:solidFill>
              <a:srgbClr val="000000"/>
            </a:solidFill>
            <a:round/>
          </a:ln>
        </p:spPr>
        <p:style>
          <a:lnRef idx="0"/>
          <a:fillRef idx="0"/>
          <a:effectRef idx="0"/>
          <a:fontRef idx="minor"/>
        </p:style>
      </p:sp>
      <p:sp>
        <p:nvSpPr>
          <p:cNvPr id="999" name="CustomShape 42"/>
          <p:cNvSpPr/>
          <p:nvPr/>
        </p:nvSpPr>
        <p:spPr>
          <a:xfrm>
            <a:off x="7923960" y="4587840"/>
            <a:ext cx="113400" cy="456120"/>
          </a:xfrm>
          <a:prstGeom prst="rect">
            <a:avLst/>
          </a:prstGeom>
          <a:solidFill>
            <a:srgbClr val="ff0000"/>
          </a:solidFill>
          <a:ln w="9360">
            <a:noFill/>
          </a:ln>
        </p:spPr>
        <p:style>
          <a:lnRef idx="0"/>
          <a:fillRef idx="0"/>
          <a:effectRef idx="0"/>
          <a:fontRef idx="minor"/>
        </p:style>
      </p:sp>
      <p:sp>
        <p:nvSpPr>
          <p:cNvPr id="1000" name="CustomShape 43"/>
          <p:cNvSpPr/>
          <p:nvPr/>
        </p:nvSpPr>
        <p:spPr>
          <a:xfrm>
            <a:off x="7923960" y="4587840"/>
            <a:ext cx="113400" cy="456120"/>
          </a:xfrm>
          <a:prstGeom prst="rect">
            <a:avLst/>
          </a:prstGeom>
          <a:noFill/>
          <a:ln w="3240">
            <a:solidFill>
              <a:srgbClr val="000000"/>
            </a:solidFill>
            <a:round/>
          </a:ln>
        </p:spPr>
        <p:style>
          <a:lnRef idx="0"/>
          <a:fillRef idx="0"/>
          <a:effectRef idx="0"/>
          <a:fontRef idx="minor"/>
        </p:style>
      </p:sp>
      <p:sp>
        <p:nvSpPr>
          <p:cNvPr id="1001" name="CustomShape 44"/>
          <p:cNvSpPr/>
          <p:nvPr/>
        </p:nvSpPr>
        <p:spPr>
          <a:xfrm>
            <a:off x="7809480" y="4587840"/>
            <a:ext cx="113400" cy="456120"/>
          </a:xfrm>
          <a:prstGeom prst="rect">
            <a:avLst/>
          </a:prstGeom>
          <a:solidFill>
            <a:srgbClr val="ff0000"/>
          </a:solidFill>
          <a:ln w="9360">
            <a:noFill/>
          </a:ln>
        </p:spPr>
        <p:style>
          <a:lnRef idx="0"/>
          <a:fillRef idx="0"/>
          <a:effectRef idx="0"/>
          <a:fontRef idx="minor"/>
        </p:style>
      </p:sp>
      <p:sp>
        <p:nvSpPr>
          <p:cNvPr id="1002" name="CustomShape 45"/>
          <p:cNvSpPr/>
          <p:nvPr/>
        </p:nvSpPr>
        <p:spPr>
          <a:xfrm>
            <a:off x="7809480" y="4587840"/>
            <a:ext cx="113400" cy="456120"/>
          </a:xfrm>
          <a:prstGeom prst="rect">
            <a:avLst/>
          </a:prstGeom>
          <a:noFill/>
          <a:ln w="3240">
            <a:solidFill>
              <a:srgbClr val="000000"/>
            </a:solidFill>
            <a:round/>
          </a:ln>
        </p:spPr>
        <p:style>
          <a:lnRef idx="0"/>
          <a:fillRef idx="0"/>
          <a:effectRef idx="0"/>
          <a:fontRef idx="minor"/>
        </p:style>
      </p:sp>
      <p:sp>
        <p:nvSpPr>
          <p:cNvPr id="1003" name="CustomShape 46"/>
          <p:cNvSpPr/>
          <p:nvPr/>
        </p:nvSpPr>
        <p:spPr>
          <a:xfrm>
            <a:off x="7695360" y="4587840"/>
            <a:ext cx="113400" cy="456120"/>
          </a:xfrm>
          <a:prstGeom prst="rect">
            <a:avLst/>
          </a:prstGeom>
          <a:solidFill>
            <a:srgbClr val="ff0000"/>
          </a:solidFill>
          <a:ln w="9360">
            <a:noFill/>
          </a:ln>
        </p:spPr>
        <p:style>
          <a:lnRef idx="0"/>
          <a:fillRef idx="0"/>
          <a:effectRef idx="0"/>
          <a:fontRef idx="minor"/>
        </p:style>
      </p:sp>
      <p:sp>
        <p:nvSpPr>
          <p:cNvPr id="1004" name="CustomShape 47"/>
          <p:cNvSpPr/>
          <p:nvPr/>
        </p:nvSpPr>
        <p:spPr>
          <a:xfrm>
            <a:off x="7695360" y="4587840"/>
            <a:ext cx="113400" cy="456120"/>
          </a:xfrm>
          <a:prstGeom prst="rect">
            <a:avLst/>
          </a:prstGeom>
          <a:noFill/>
          <a:ln w="3240">
            <a:solidFill>
              <a:srgbClr val="000000"/>
            </a:solidFill>
            <a:round/>
          </a:ln>
        </p:spPr>
        <p:style>
          <a:lnRef idx="0"/>
          <a:fillRef idx="0"/>
          <a:effectRef idx="0"/>
          <a:fontRef idx="minor"/>
        </p:style>
      </p:sp>
      <p:sp>
        <p:nvSpPr>
          <p:cNvPr id="1005" name="CustomShape 48"/>
          <p:cNvSpPr/>
          <p:nvPr/>
        </p:nvSpPr>
        <p:spPr>
          <a:xfrm>
            <a:off x="7580880" y="4587840"/>
            <a:ext cx="113400" cy="456120"/>
          </a:xfrm>
          <a:prstGeom prst="rect">
            <a:avLst/>
          </a:prstGeom>
          <a:solidFill>
            <a:srgbClr val="ff0000"/>
          </a:solidFill>
          <a:ln w="9360">
            <a:noFill/>
          </a:ln>
        </p:spPr>
        <p:style>
          <a:lnRef idx="0"/>
          <a:fillRef idx="0"/>
          <a:effectRef idx="0"/>
          <a:fontRef idx="minor"/>
        </p:style>
      </p:sp>
      <p:sp>
        <p:nvSpPr>
          <p:cNvPr id="1006" name="CustomShape 49"/>
          <p:cNvSpPr/>
          <p:nvPr/>
        </p:nvSpPr>
        <p:spPr>
          <a:xfrm>
            <a:off x="7580880" y="4587840"/>
            <a:ext cx="113400" cy="456120"/>
          </a:xfrm>
          <a:prstGeom prst="rect">
            <a:avLst/>
          </a:prstGeom>
          <a:noFill/>
          <a:ln w="3240">
            <a:solidFill>
              <a:srgbClr val="000000"/>
            </a:solidFill>
            <a:round/>
          </a:ln>
        </p:spPr>
        <p:style>
          <a:lnRef idx="0"/>
          <a:fillRef idx="0"/>
          <a:effectRef idx="0"/>
          <a:fontRef idx="minor"/>
        </p:style>
      </p:sp>
      <p:sp>
        <p:nvSpPr>
          <p:cNvPr id="1007" name="CustomShape 50"/>
          <p:cNvSpPr/>
          <p:nvPr/>
        </p:nvSpPr>
        <p:spPr>
          <a:xfrm>
            <a:off x="7466760" y="4587840"/>
            <a:ext cx="113400" cy="456120"/>
          </a:xfrm>
          <a:prstGeom prst="rect">
            <a:avLst/>
          </a:prstGeom>
          <a:solidFill>
            <a:srgbClr val="ff0000"/>
          </a:solidFill>
          <a:ln w="9360">
            <a:noFill/>
          </a:ln>
        </p:spPr>
        <p:style>
          <a:lnRef idx="0"/>
          <a:fillRef idx="0"/>
          <a:effectRef idx="0"/>
          <a:fontRef idx="minor"/>
        </p:style>
      </p:sp>
      <p:sp>
        <p:nvSpPr>
          <p:cNvPr id="1008" name="CustomShape 51"/>
          <p:cNvSpPr/>
          <p:nvPr/>
        </p:nvSpPr>
        <p:spPr>
          <a:xfrm>
            <a:off x="7466760" y="4587840"/>
            <a:ext cx="113400" cy="456120"/>
          </a:xfrm>
          <a:prstGeom prst="rect">
            <a:avLst/>
          </a:prstGeom>
          <a:noFill/>
          <a:ln w="3240">
            <a:solidFill>
              <a:srgbClr val="000000"/>
            </a:solidFill>
            <a:round/>
          </a:ln>
        </p:spPr>
        <p:style>
          <a:lnRef idx="0"/>
          <a:fillRef idx="0"/>
          <a:effectRef idx="0"/>
          <a:fontRef idx="minor"/>
        </p:style>
      </p:sp>
      <p:sp>
        <p:nvSpPr>
          <p:cNvPr id="1009" name="CustomShape 52"/>
          <p:cNvSpPr/>
          <p:nvPr/>
        </p:nvSpPr>
        <p:spPr>
          <a:xfrm rot="5400000">
            <a:off x="1147680" y="4743360"/>
            <a:ext cx="456120" cy="113400"/>
          </a:xfrm>
          <a:prstGeom prst="rect">
            <a:avLst/>
          </a:prstGeom>
          <a:solidFill>
            <a:srgbClr val="ff0000"/>
          </a:solidFill>
          <a:ln w="9360">
            <a:noFill/>
          </a:ln>
        </p:spPr>
        <p:style>
          <a:lnRef idx="0"/>
          <a:fillRef idx="0"/>
          <a:effectRef idx="0"/>
          <a:fontRef idx="minor"/>
        </p:style>
      </p:sp>
      <p:graphicFrame>
        <p:nvGraphicFramePr>
          <p:cNvPr id="1010" name="Object 53"/>
          <p:cNvGraphicFramePr/>
          <p:nvPr/>
        </p:nvGraphicFramePr>
        <p:xfrm>
          <a:off x="7039440" y="4038480"/>
          <a:ext cx="487800" cy="487800"/>
        </p:xfrm>
        <a:graphic>
          <a:graphicData uri="http://schemas.openxmlformats.org/presentationml/2006/ole">
            <p:oleObj progId="Visio.Drawing.11" r:id="rId7" spid="">
              <p:embed/>
              <p:pic>
                <p:nvPicPr>
                  <p:cNvPr id="1011" name="Object 5" descr=""/>
                  <p:cNvPicPr/>
                  <p:nvPr/>
                </p:nvPicPr>
                <p:blipFill>
                  <a:blip r:embed="rId8"/>
                  <a:stretch/>
                </p:blipFill>
                <p:spPr>
                  <a:xfrm>
                    <a:off x="7039440" y="4038480"/>
                    <a:ext cx="487800" cy="487800"/>
                  </a:xfrm>
                  <a:prstGeom prst="rect">
                    <a:avLst/>
                  </a:prstGeom>
                  <a:ln>
                    <a:noFill/>
                  </a:ln>
                </p:spPr>
              </p:pic>
            </p:oleObj>
          </a:graphicData>
        </a:graphic>
      </p:graphicFrame>
      <p:sp>
        <p:nvSpPr>
          <p:cNvPr id="1012" name="CustomShape 54"/>
          <p:cNvSpPr/>
          <p:nvPr/>
        </p:nvSpPr>
        <p:spPr>
          <a:xfrm>
            <a:off x="247680" y="5257800"/>
            <a:ext cx="1653120" cy="426240"/>
          </a:xfrm>
          <a:prstGeom prst="rect">
            <a:avLst/>
          </a:prstGeom>
          <a:noFill/>
          <a:ln w="9360">
            <a:noFill/>
          </a:ln>
        </p:spPr>
        <p:style>
          <a:lnRef idx="0"/>
          <a:fillRef idx="0"/>
          <a:effectRef idx="0"/>
          <a:fontRef idx="minor"/>
        </p:style>
        <p:txBody>
          <a:bodyPr wrap="none" lIns="0" rIns="0" tIns="0" bIns="0">
            <a:spAutoFit/>
          </a:bodyPr>
          <a:p>
            <a:pPr>
              <a:lnSpc>
                <a:spcPct val="100000"/>
              </a:lnSpc>
            </a:pPr>
            <a:r>
              <a:rPr b="0" lang="en-GB" sz="2800" spc="-1" strike="noStrike">
                <a:solidFill>
                  <a:srgbClr val="000000"/>
                </a:solidFill>
                <a:latin typeface="Arial Narrow"/>
                <a:ea typeface="DejaVu Sans"/>
              </a:rPr>
              <a:t>FPGA FIFO</a:t>
            </a:r>
            <a:endParaRPr b="0" lang="en-GB" sz="2800" spc="-1" strike="noStrike">
              <a:latin typeface="Arial"/>
            </a:endParaRPr>
          </a:p>
        </p:txBody>
      </p:sp>
      <p:sp>
        <p:nvSpPr>
          <p:cNvPr id="1013" name="CustomShape 55"/>
          <p:cNvSpPr/>
          <p:nvPr/>
        </p:nvSpPr>
        <p:spPr>
          <a:xfrm>
            <a:off x="6705720" y="5257800"/>
            <a:ext cx="1599120" cy="426240"/>
          </a:xfrm>
          <a:prstGeom prst="rect">
            <a:avLst/>
          </a:prstGeom>
          <a:noFill/>
          <a:ln w="9360">
            <a:noFill/>
          </a:ln>
        </p:spPr>
        <p:style>
          <a:lnRef idx="0"/>
          <a:fillRef idx="0"/>
          <a:effectRef idx="0"/>
          <a:fontRef idx="minor"/>
        </p:style>
        <p:txBody>
          <a:bodyPr lIns="0" rIns="0" tIns="0" bIns="0">
            <a:spAutoFit/>
          </a:bodyPr>
          <a:p>
            <a:pPr>
              <a:lnSpc>
                <a:spcPct val="100000"/>
              </a:lnSpc>
            </a:pPr>
            <a:r>
              <a:rPr b="0" lang="en-GB" sz="2800" spc="-1" strike="noStrike">
                <a:solidFill>
                  <a:srgbClr val="000000"/>
                </a:solidFill>
                <a:latin typeface="Arial Narrow"/>
                <a:ea typeface="DejaVu Sans"/>
              </a:rPr>
              <a:t>RT</a:t>
            </a:r>
            <a:r>
              <a:rPr b="1" lang="en-GB" sz="2800" spc="-1" strike="noStrike">
                <a:solidFill>
                  <a:srgbClr val="000000"/>
                </a:solidFill>
                <a:latin typeface="Arial Narrow"/>
                <a:ea typeface="DejaVu Sans"/>
              </a:rPr>
              <a:t> </a:t>
            </a:r>
            <a:r>
              <a:rPr b="0" lang="en-GB" sz="2800" spc="-1" strike="noStrike">
                <a:solidFill>
                  <a:srgbClr val="000000"/>
                </a:solidFill>
                <a:latin typeface="Arial Narrow"/>
                <a:ea typeface="DejaVu Sans"/>
              </a:rPr>
              <a:t>бафер</a:t>
            </a:r>
            <a:endParaRPr b="0" lang="en-GB" sz="2800" spc="-1" strike="noStrike">
              <a:latin typeface="Arial"/>
            </a:endParaRPr>
          </a:p>
        </p:txBody>
      </p:sp>
      <p:sp>
        <p:nvSpPr>
          <p:cNvPr id="1014" name="CustomShape 56"/>
          <p:cNvSpPr/>
          <p:nvPr/>
        </p:nvSpPr>
        <p:spPr>
          <a:xfrm>
            <a:off x="746640" y="3200400"/>
            <a:ext cx="456120" cy="113400"/>
          </a:xfrm>
          <a:prstGeom prst="rect">
            <a:avLst/>
          </a:prstGeom>
          <a:solidFill>
            <a:srgbClr val="ff0000"/>
          </a:solidFill>
          <a:ln w="9360">
            <a:noFill/>
          </a:ln>
        </p:spPr>
        <p:style>
          <a:lnRef idx="0"/>
          <a:fillRef idx="0"/>
          <a:effectRef idx="0"/>
          <a:fontRef idx="minor"/>
        </p:style>
      </p:sp>
      <p:sp>
        <p:nvSpPr>
          <p:cNvPr id="1015" name="CustomShape 57"/>
          <p:cNvSpPr/>
          <p:nvPr/>
        </p:nvSpPr>
        <p:spPr>
          <a:xfrm>
            <a:off x="3352680" y="4343400"/>
            <a:ext cx="989640" cy="913320"/>
          </a:xfrm>
          <a:prstGeom prst="roundRect">
            <a:avLst>
              <a:gd name="adj" fmla="val 16667"/>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1" lang="en-GB" sz="1600" spc="-1" strike="noStrike">
                <a:solidFill>
                  <a:srgbClr val="ffffff"/>
                </a:solidFill>
                <a:latin typeface="Arial Narrow"/>
                <a:ea typeface="DejaVu Sans"/>
              </a:rPr>
              <a:t>DMA Engine</a:t>
            </a:r>
            <a:endParaRPr b="0" lang="en-GB" sz="1600" spc="-1" strike="noStrike">
              <a:latin typeface="Arial"/>
            </a:endParaRPr>
          </a:p>
        </p:txBody>
      </p:sp>
      <p:sp>
        <p:nvSpPr>
          <p:cNvPr id="1016" name="CustomShape 58"/>
          <p:cNvSpPr/>
          <p:nvPr/>
        </p:nvSpPr>
        <p:spPr>
          <a:xfrm>
            <a:off x="2057400" y="1149840"/>
            <a:ext cx="4853880" cy="1369440"/>
          </a:xfrm>
          <a:prstGeom prst="rect">
            <a:avLst/>
          </a:prstGeom>
          <a:noFill/>
          <a:ln>
            <a:noFill/>
          </a:ln>
        </p:spPr>
        <p:style>
          <a:lnRef idx="0"/>
          <a:fillRef idx="0"/>
          <a:effectRef idx="0"/>
          <a:fontRef idx="minor"/>
        </p:style>
        <p:txBody>
          <a:bodyPr lIns="90000" rIns="90000" tIns="45000" bIns="45000">
            <a:spAutoFit/>
          </a:bodyPr>
          <a:p>
            <a:pPr algn="ctr">
              <a:lnSpc>
                <a:spcPct val="100000"/>
              </a:lnSpc>
            </a:pPr>
            <a:r>
              <a:rPr b="0" lang="en-GB" sz="2800" spc="-1" strike="noStrike">
                <a:solidFill>
                  <a:srgbClr val="000000"/>
                </a:solidFill>
                <a:latin typeface="Arial Narrow"/>
                <a:ea typeface="DejaVu Sans"/>
              </a:rPr>
              <a:t>Вкупен број примероци = ???</a:t>
            </a:r>
            <a:endParaRPr b="0" lang="en-GB" sz="2800" spc="-1" strike="noStrike">
              <a:latin typeface="Arial"/>
            </a:endParaRPr>
          </a:p>
          <a:p>
            <a:pPr algn="ctr">
              <a:lnSpc>
                <a:spcPct val="100000"/>
              </a:lnSpc>
            </a:pPr>
            <a:r>
              <a:rPr b="0" lang="en-GB" sz="2800" spc="-1" strike="noStrike">
                <a:solidFill>
                  <a:srgbClr val="000000"/>
                </a:solidFill>
                <a:latin typeface="Arial Narrow"/>
                <a:ea typeface="DejaVu Sans"/>
              </a:rPr>
              <a:t>Димензија = 4</a:t>
            </a:r>
            <a:endParaRPr b="0" lang="en-GB" sz="2800" spc="-1" strike="noStrike">
              <a:latin typeface="Arial"/>
            </a:endParaRPr>
          </a:p>
          <a:p>
            <a:pPr algn="ctr">
              <a:lnSpc>
                <a:spcPct val="100000"/>
              </a:lnSpc>
            </a:pPr>
            <a:r>
              <a:rPr b="0" lang="en-GB" sz="2800" spc="-1" strike="noStrike">
                <a:solidFill>
                  <a:srgbClr val="000000"/>
                </a:solidFill>
                <a:latin typeface="Arial Narrow"/>
                <a:ea typeface="DejaVu Sans"/>
              </a:rPr>
              <a:t>RT бафер = ~5x димензија</a:t>
            </a:r>
            <a:endParaRPr b="0" lang="en-GB" sz="2800" spc="-1" strike="noStrike">
              <a:latin typeface="Arial"/>
            </a:endParaRPr>
          </a:p>
        </p:txBody>
      </p:sp>
    </p:spTree>
  </p:cSld>
  <mc:AlternateContent>
    <mc:Choice Requires="p14">
      <p:transition spd="slow" p14:dur="2000"/>
    </mc:Choice>
    <mc:Fallback>
      <p:transition spd="slow"/>
    </mc:Fallback>
  </mc:AlternateContent>
  <p:timing>
    <p:tnLst>
      <p:par>
        <p:cTn id="501" dur="indefinite" restart="never" nodeType="tmRoot">
          <p:childTnLst>
            <p:seq>
              <p:cTn id="502" dur="indefinite" nodeType="mainSeq">
                <p:childTnLst>
                  <p:par>
                    <p:cTn id="503" fill="hold">
                      <p:stCondLst>
                        <p:cond delay="indefinite"/>
                      </p:stCondLst>
                      <p:childTnLst>
                        <p:par>
                          <p:cTn id="504" fill="hold">
                            <p:stCondLst>
                              <p:cond delay="0"/>
                            </p:stCondLst>
                            <p:childTnLst>
                              <p:par>
                                <p:cTn id="505" nodeType="clickEffect" fill="hold" presetClass="path" presetID="42">
                                  <p:stCondLst>
                                    <p:cond delay="0"/>
                                  </p:stCondLst>
                                  <p:childTnLst>
                                    <p:animMotion path="M 0 3.33333E-6 L 0 0.13611">
                                      <p:cBhvr>
                                        <p:cTn id="506" dur="500" fill="hold"/>
                                        <p:tgtEl>
                                          <p:spTgt spid="1014"/>
                                        </p:tgtEl>
                                        <p:attrNameLst>
                                          <p:attrName>ppt_x</p:attrName>
                                          <p:attrName>ppt_y</p:attrName>
                                        </p:attrNameLst>
                                      </p:cBhvr>
                                    </p:animMotion>
                                  </p:childTnLst>
                                </p:cTn>
                              </p:par>
                              <p:par>
                                <p:cTn id="507" nodeType="withEffect" fill="hold" presetClass="exit" presetID="1">
                                  <p:stCondLst>
                                    <p:cond delay="16500"/>
                                  </p:stCondLst>
                                  <p:childTnLst>
                                    <p:set>
                                      <p:cBhvr>
                                        <p:cTn id="508" dur="1" fill="hold">
                                          <p:stCondLst>
                                            <p:cond delay="0"/>
                                          </p:stCondLst>
                                        </p:cTn>
                                        <p:tgtEl>
                                          <p:spTgt spid="1014"/>
                                        </p:tgtEl>
                                        <p:attrNameLst>
                                          <p:attrName>style.visibility</p:attrName>
                                        </p:attrNameLst>
                                      </p:cBhvr>
                                      <p:to>
                                        <p:strVal val="hidden"/>
                                      </p:to>
                                    </p:set>
                                  </p:childTnLst>
                                </p:cTn>
                              </p:par>
                              <p:par>
                                <p:cTn id="509" nodeType="withEffect" fill="hold" presetClass="entr" presetID="1">
                                  <p:stCondLst>
                                    <p:cond delay="0"/>
                                  </p:stCondLst>
                                  <p:childTnLst>
                                    <p:set>
                                      <p:cBhvr>
                                        <p:cTn id="510" dur="1" fill="hold">
                                          <p:stCondLst>
                                            <p:cond delay="0"/>
                                          </p:stCondLst>
                                        </p:cTn>
                                        <p:tgtEl>
                                          <p:spTgt spid="974"/>
                                        </p:tgtEl>
                                        <p:attrNameLst>
                                          <p:attrName>style.visibility</p:attrName>
                                        </p:attrNameLst>
                                      </p:cBhvr>
                                      <p:to>
                                        <p:strVal val="visible"/>
                                      </p:to>
                                    </p:set>
                                  </p:childTnLst>
                                </p:cTn>
                              </p:par>
                              <p:par>
                                <p:cTn id="511" nodeType="withEffect" fill="remove" presetClass="emph" presetID="35">
                                  <p:stCondLst>
                                    <p:cond delay="0"/>
                                  </p:stCondLst>
                                  <p:childTnLst>
                                    <p:anim calcmode="discrete" valueType="num">
                                      <p:cBhvr additive="repl">
                                        <p:cTn id="512" dur="500" fill="hold"/>
                                        <p:tgtEl>
                                          <p:spTgt spid="974"/>
                                        </p:tgtEl>
                                        <p:attrNameLst>
                                          <p:attrName>style.visibility</p:attrName>
                                        </p:attrNameLst>
                                      </p:cBhvr>
                                      <p:tavLst>
                                        <p:tav tm="0">
                                          <p:val>
                                            <p:strVal val="hidden"/>
                                          </p:val>
                                        </p:tav>
                                        <p:tav tm="50000">
                                          <p:val>
                                            <p:strVal val="visible"/>
                                          </p:val>
                                        </p:tav>
                                      </p:tavLst>
                                    </p:anim>
                                  </p:childTnLst>
                                </p:cTn>
                              </p:par>
                              <p:par>
                                <p:cTn id="513" nodeType="withEffect" fill="hold" presetClass="exit" presetID="1">
                                  <p:stCondLst>
                                    <p:cond delay="16000"/>
                                  </p:stCondLst>
                                  <p:childTnLst>
                                    <p:set>
                                      <p:cBhvr>
                                        <p:cTn id="514" dur="1" fill="hold">
                                          <p:stCondLst>
                                            <p:cond delay="0"/>
                                          </p:stCondLst>
                                        </p:cTn>
                                        <p:tgtEl>
                                          <p:spTgt spid="974"/>
                                        </p:tgtEl>
                                        <p:attrNameLst>
                                          <p:attrName>style.visibility</p:attrName>
                                        </p:attrNameLst>
                                      </p:cBhvr>
                                      <p:to>
                                        <p:strVal val="hidden"/>
                                      </p:to>
                                    </p:set>
                                  </p:childTnLst>
                                </p:cTn>
                              </p:par>
                              <p:par>
                                <p:cTn id="515" nodeType="withEffect" fill="hold" presetClass="entr" presetID="1">
                                  <p:stCondLst>
                                    <p:cond delay="500"/>
                                  </p:stCondLst>
                                  <p:childTnLst>
                                    <p:set>
                                      <p:cBhvr>
                                        <p:cTn id="516" dur="1" fill="hold">
                                          <p:stCondLst>
                                            <p:cond delay="0"/>
                                          </p:stCondLst>
                                        </p:cTn>
                                        <p:tgtEl>
                                          <p:spTgt spid="1009"/>
                                        </p:tgtEl>
                                        <p:attrNameLst>
                                          <p:attrName>style.visibility</p:attrName>
                                        </p:attrNameLst>
                                      </p:cBhvr>
                                      <p:to>
                                        <p:strVal val="visible"/>
                                      </p:to>
                                    </p:set>
                                  </p:childTnLst>
                                </p:cTn>
                              </p:par>
                              <p:par>
                                <p:cTn id="517" nodeType="withEffect" fill="remove" presetClass="path">
                                  <p:stCondLst>
                                    <p:cond delay="500"/>
                                  </p:stCondLst>
                                  <p:childTnLst>
                                    <p:animMotion path="M 1.38778E-17 3.33333E-6 L 0.16458 3.33333E-6">
                                      <p:cBhvr>
                                        <p:cTn id="518" dur="500" fill="hold"/>
                                        <p:tgtEl>
                                          <p:spTgt spid="1009"/>
                                        </p:tgtEl>
                                        <p:attrNameLst>
                                          <p:attrName>ppt_x</p:attrName>
                                          <p:attrName>ppt_y</p:attrName>
                                        </p:attrNameLst>
                                      </p:cBhvr>
                                    </p:animMotion>
                                  </p:childTnLst>
                                </p:cTn>
                              </p:par>
                              <p:par>
                                <p:cTn id="519" nodeType="withEffect" fill="hold" presetClass="exit" presetID="1">
                                  <p:stCondLst>
                                    <p:cond delay="16500"/>
                                  </p:stCondLst>
                                  <p:childTnLst>
                                    <p:set>
                                      <p:cBhvr>
                                        <p:cTn id="520" dur="1" fill="hold">
                                          <p:stCondLst>
                                            <p:cond delay="0"/>
                                          </p:stCondLst>
                                        </p:cTn>
                                        <p:tgtEl>
                                          <p:spTgt spid="1009"/>
                                        </p:tgtEl>
                                        <p:attrNameLst>
                                          <p:attrName>style.visibility</p:attrName>
                                        </p:attrNameLst>
                                      </p:cBhvr>
                                      <p:to>
                                        <p:strVal val="hidden"/>
                                      </p:to>
                                    </p:set>
                                  </p:childTnLst>
                                </p:cTn>
                              </p:par>
                              <p:par>
                                <p:cTn id="521" nodeType="withEffect" fill="hold" presetClass="entr" presetID="1">
                                  <p:stCondLst>
                                    <p:cond delay="1000"/>
                                  </p:stCondLst>
                                  <p:childTnLst>
                                    <p:set>
                                      <p:cBhvr>
                                        <p:cTn id="522" dur="1" fill="hold">
                                          <p:stCondLst>
                                            <p:cond delay="0"/>
                                          </p:stCondLst>
                                        </p:cTn>
                                        <p:tgtEl>
                                          <p:spTgt spid="976"/>
                                        </p:tgtEl>
                                        <p:attrNameLst>
                                          <p:attrName>style.visibility</p:attrName>
                                        </p:attrNameLst>
                                      </p:cBhvr>
                                      <p:to>
                                        <p:strVal val="visible"/>
                                      </p:to>
                                    </p:set>
                                  </p:childTnLst>
                                </p:cTn>
                              </p:par>
                              <p:par>
                                <p:cTn id="523" nodeType="withEffect" fill="remove" presetClass="path">
                                  <p:stCondLst>
                                    <p:cond delay="1000"/>
                                  </p:stCondLst>
                                  <p:childTnLst>
                                    <p:animMotion path="M 1.38889E-6 3.33333E-6 L 0.16337 3.33333E-6">
                                      <p:cBhvr>
                                        <p:cTn id="524" dur="500" fill="hold"/>
                                        <p:tgtEl>
                                          <p:spTgt spid="976"/>
                                        </p:tgtEl>
                                        <p:attrNameLst>
                                          <p:attrName>ppt_x</p:attrName>
                                          <p:attrName>ppt_y</p:attrName>
                                        </p:attrNameLst>
                                      </p:cBhvr>
                                    </p:animMotion>
                                  </p:childTnLst>
                                </p:cTn>
                              </p:par>
                              <p:par>
                                <p:cTn id="525" nodeType="withEffect" fill="hold" presetClass="exit" presetID="1">
                                  <p:stCondLst>
                                    <p:cond delay="17000"/>
                                  </p:stCondLst>
                                  <p:childTnLst>
                                    <p:set>
                                      <p:cBhvr>
                                        <p:cTn id="526" dur="1" fill="hold">
                                          <p:stCondLst>
                                            <p:cond delay="0"/>
                                          </p:stCondLst>
                                        </p:cTn>
                                        <p:tgtEl>
                                          <p:spTgt spid="976"/>
                                        </p:tgtEl>
                                        <p:attrNameLst>
                                          <p:attrName>style.visibility</p:attrName>
                                        </p:attrNameLst>
                                      </p:cBhvr>
                                      <p:to>
                                        <p:strVal val="hidden"/>
                                      </p:to>
                                    </p:set>
                                  </p:childTnLst>
                                </p:cTn>
                              </p:par>
                              <p:par>
                                <p:cTn id="527" nodeType="withEffect" fill="hold" presetClass="entr" presetID="1">
                                  <p:stCondLst>
                                    <p:cond delay="1500"/>
                                  </p:stCondLst>
                                  <p:childTnLst>
                                    <p:set>
                                      <p:cBhvr>
                                        <p:cTn id="528" dur="1" fill="hold">
                                          <p:stCondLst>
                                            <p:cond delay="0"/>
                                          </p:stCondLst>
                                        </p:cTn>
                                        <p:tgtEl>
                                          <p:spTgt spid="991"/>
                                        </p:tgtEl>
                                        <p:attrNameLst>
                                          <p:attrName>style.visibility</p:attrName>
                                        </p:attrNameLst>
                                      </p:cBhvr>
                                      <p:to>
                                        <p:strVal val="visible"/>
                                      </p:to>
                                    </p:set>
                                  </p:childTnLst>
                                </p:cTn>
                              </p:par>
                              <p:par>
                                <p:cTn id="529" nodeType="withEffect" fill="hold" presetClass="entr" presetID="1">
                                  <p:stCondLst>
                                    <p:cond delay="2000"/>
                                  </p:stCondLst>
                                  <p:childTnLst>
                                    <p:set>
                                      <p:cBhvr>
                                        <p:cTn id="530" dur="1" fill="hold">
                                          <p:stCondLst>
                                            <p:cond delay="0"/>
                                          </p:stCondLst>
                                        </p:cTn>
                                        <p:tgtEl>
                                          <p:spTgt spid="989"/>
                                        </p:tgtEl>
                                        <p:attrNameLst>
                                          <p:attrName>style.visibility</p:attrName>
                                        </p:attrNameLst>
                                      </p:cBhvr>
                                      <p:to>
                                        <p:strVal val="visible"/>
                                      </p:to>
                                    </p:set>
                                  </p:childTnLst>
                                </p:cTn>
                              </p:par>
                              <p:par>
                                <p:cTn id="531" nodeType="withEffect" fill="hold" presetClass="entr" presetID="1">
                                  <p:stCondLst>
                                    <p:cond delay="2500"/>
                                  </p:stCondLst>
                                  <p:childTnLst>
                                    <p:set>
                                      <p:cBhvr>
                                        <p:cTn id="532" dur="1" fill="hold">
                                          <p:stCondLst>
                                            <p:cond delay="0"/>
                                          </p:stCondLst>
                                        </p:cTn>
                                        <p:tgtEl>
                                          <p:spTgt spid="987"/>
                                        </p:tgtEl>
                                        <p:attrNameLst>
                                          <p:attrName>style.visibility</p:attrName>
                                        </p:attrNameLst>
                                      </p:cBhvr>
                                      <p:to>
                                        <p:strVal val="visible"/>
                                      </p:to>
                                    </p:set>
                                  </p:childTnLst>
                                </p:cTn>
                              </p:par>
                              <p:par>
                                <p:cTn id="533" nodeType="withEffect" fill="hold" presetClass="entr" presetID="1">
                                  <p:stCondLst>
                                    <p:cond delay="3000"/>
                                  </p:stCondLst>
                                  <p:childTnLst>
                                    <p:set>
                                      <p:cBhvr>
                                        <p:cTn id="534" dur="1" fill="hold">
                                          <p:stCondLst>
                                            <p:cond delay="0"/>
                                          </p:stCondLst>
                                        </p:cTn>
                                        <p:tgtEl>
                                          <p:spTgt spid="985"/>
                                        </p:tgtEl>
                                        <p:attrNameLst>
                                          <p:attrName>style.visibility</p:attrName>
                                        </p:attrNameLst>
                                      </p:cBhvr>
                                      <p:to>
                                        <p:strVal val="visible"/>
                                      </p:to>
                                    </p:set>
                                  </p:childTnLst>
                                </p:cTn>
                              </p:par>
                              <p:par>
                                <p:cTn id="535" nodeType="withEffect" fill="hold" presetClass="entr" presetID="1">
                                  <p:stCondLst>
                                    <p:cond delay="3300"/>
                                  </p:stCondLst>
                                  <p:childTnLst>
                                    <p:set>
                                      <p:cBhvr>
                                        <p:cTn id="536" dur="1" fill="hold">
                                          <p:stCondLst>
                                            <p:cond delay="0"/>
                                          </p:stCondLst>
                                        </p:cTn>
                                        <p:tgtEl>
                                          <p:spTgt spid="1011"/>
                                        </p:tgtEl>
                                        <p:attrNameLst>
                                          <p:attrName>style.visibility</p:attrName>
                                        </p:attrNameLst>
                                      </p:cBhvr>
                                      <p:to>
                                        <p:strVal val="visible"/>
                                      </p:to>
                                    </p:set>
                                  </p:childTnLst>
                                </p:cTn>
                              </p:par>
                              <p:par>
                                <p:cTn id="537" nodeType="withEffect" fill="remove" presetClass="path">
                                  <p:stCondLst>
                                    <p:cond delay="3300"/>
                                  </p:stCondLst>
                                  <p:childTnLst>
                                    <p:animMotion path="M 2.22222E-6 2.96296E-6 L 0.0868 -0.21343">
                                      <p:cBhvr>
                                        <p:cTn id="538" dur="2000" fill="hold"/>
                                        <p:tgtEl>
                                          <p:spTgt spid="1011"/>
                                        </p:tgtEl>
                                        <p:attrNameLst>
                                          <p:attrName>ppt_x</p:attrName>
                                          <p:attrName>ppt_y</p:attrName>
                                        </p:attrNameLst>
                                      </p:cBhvr>
                                    </p:animMotion>
                                  </p:childTnLst>
                                </p:cTn>
                              </p:par>
                              <p:par>
                                <p:cTn id="539" nodeType="withEffect" fill="hold" presetClass="exit" presetID="1">
                                  <p:stCondLst>
                                    <p:cond delay="19300"/>
                                  </p:stCondLst>
                                  <p:childTnLst>
                                    <p:set>
                                      <p:cBhvr>
                                        <p:cTn id="540" dur="1" fill="hold">
                                          <p:stCondLst>
                                            <p:cond delay="0"/>
                                          </p:stCondLst>
                                        </p:cTn>
                                        <p:tgtEl>
                                          <p:spTgt spid="1011"/>
                                        </p:tgtEl>
                                        <p:attrNameLst>
                                          <p:attrName>style.visibility</p:attrName>
                                        </p:attrNameLst>
                                      </p:cBhvr>
                                      <p:to>
                                        <p:strVal val="hidden"/>
                                      </p:to>
                                    </p:set>
                                  </p:childTnLst>
                                </p:cTn>
                              </p:par>
                              <p:par>
                                <p:cTn id="541" nodeType="withEffect" fill="hold" presetClass="exit" presetID="1">
                                  <p:stCondLst>
                                    <p:cond delay="3300"/>
                                  </p:stCondLst>
                                  <p:childTnLst>
                                    <p:set>
                                      <p:cBhvr>
                                        <p:cTn id="542" dur="1" fill="hold">
                                          <p:stCondLst>
                                            <p:cond delay="0"/>
                                          </p:stCondLst>
                                        </p:cTn>
                                        <p:tgtEl>
                                          <p:spTgt spid="991"/>
                                        </p:tgtEl>
                                        <p:attrNameLst>
                                          <p:attrName>style.visibility</p:attrName>
                                        </p:attrNameLst>
                                      </p:cBhvr>
                                      <p:to>
                                        <p:strVal val="hidden"/>
                                      </p:to>
                                    </p:set>
                                  </p:childTnLst>
                                </p:cTn>
                              </p:par>
                              <p:par>
                                <p:cTn id="543" nodeType="withEffect" fill="hold" presetClass="exit" presetID="1">
                                  <p:stCondLst>
                                    <p:cond delay="3300"/>
                                  </p:stCondLst>
                                  <p:childTnLst>
                                    <p:set>
                                      <p:cBhvr>
                                        <p:cTn id="544" dur="1" fill="hold">
                                          <p:stCondLst>
                                            <p:cond delay="0"/>
                                          </p:stCondLst>
                                        </p:cTn>
                                        <p:tgtEl>
                                          <p:spTgt spid="989"/>
                                        </p:tgtEl>
                                        <p:attrNameLst>
                                          <p:attrName>style.visibility</p:attrName>
                                        </p:attrNameLst>
                                      </p:cBhvr>
                                      <p:to>
                                        <p:strVal val="hidden"/>
                                      </p:to>
                                    </p:set>
                                  </p:childTnLst>
                                </p:cTn>
                              </p:par>
                              <p:par>
                                <p:cTn id="545" nodeType="withEffect" fill="hold" presetClass="exit" presetID="1">
                                  <p:stCondLst>
                                    <p:cond delay="3300"/>
                                  </p:stCondLst>
                                  <p:childTnLst>
                                    <p:set>
                                      <p:cBhvr>
                                        <p:cTn id="546" dur="1" fill="hold">
                                          <p:stCondLst>
                                            <p:cond delay="0"/>
                                          </p:stCondLst>
                                        </p:cTn>
                                        <p:tgtEl>
                                          <p:spTgt spid="987"/>
                                        </p:tgtEl>
                                        <p:attrNameLst>
                                          <p:attrName>style.visibility</p:attrName>
                                        </p:attrNameLst>
                                      </p:cBhvr>
                                      <p:to>
                                        <p:strVal val="hidden"/>
                                      </p:to>
                                    </p:set>
                                  </p:childTnLst>
                                </p:cTn>
                              </p:par>
                              <p:par>
                                <p:cTn id="547" nodeType="withEffect" fill="hold" presetClass="exit" presetID="1">
                                  <p:stCondLst>
                                    <p:cond delay="3300"/>
                                  </p:stCondLst>
                                  <p:childTnLst>
                                    <p:set>
                                      <p:cBhvr>
                                        <p:cTn id="548" dur="1" fill="hold">
                                          <p:stCondLst>
                                            <p:cond delay="0"/>
                                          </p:stCondLst>
                                        </p:cTn>
                                        <p:tgtEl>
                                          <p:spTgt spid="985"/>
                                        </p:tgtEl>
                                        <p:attrNameLst>
                                          <p:attrName>style.visibility</p:attrName>
                                        </p:attrNameLst>
                                      </p:cBhvr>
                                      <p:to>
                                        <p:strVal val="hidden"/>
                                      </p:to>
                                    </p:set>
                                  </p:childTnLst>
                                </p:cTn>
                              </p:par>
                              <p:par>
                                <p:cTn id="549" nodeType="withEffect" fill="hold" presetClass="entr" presetID="1">
                                  <p:stCondLst>
                                    <p:cond delay="3500"/>
                                  </p:stCondLst>
                                  <p:childTnLst>
                                    <p:set>
                                      <p:cBhvr>
                                        <p:cTn id="550" dur="1" fill="hold">
                                          <p:stCondLst>
                                            <p:cond delay="0"/>
                                          </p:stCondLst>
                                        </p:cTn>
                                        <p:tgtEl>
                                          <p:spTgt spid="983"/>
                                        </p:tgtEl>
                                        <p:attrNameLst>
                                          <p:attrName>style.visibility</p:attrName>
                                        </p:attrNameLst>
                                      </p:cBhvr>
                                      <p:to>
                                        <p:strVal val="visible"/>
                                      </p:to>
                                    </p:set>
                                  </p:childTnLst>
                                </p:cTn>
                              </p:par>
                              <p:par>
                                <p:cTn id="551" nodeType="withEffect" fill="hold" presetClass="entr" presetID="1">
                                  <p:stCondLst>
                                    <p:cond delay="4000"/>
                                  </p:stCondLst>
                                  <p:childTnLst>
                                    <p:set>
                                      <p:cBhvr>
                                        <p:cTn id="552" dur="1" fill="hold">
                                          <p:stCondLst>
                                            <p:cond delay="0"/>
                                          </p:stCondLst>
                                        </p:cTn>
                                        <p:tgtEl>
                                          <p:spTgt spid="981"/>
                                        </p:tgtEl>
                                        <p:attrNameLst>
                                          <p:attrName>style.visibility</p:attrName>
                                        </p:attrNameLst>
                                      </p:cBhvr>
                                      <p:to>
                                        <p:strVal val="visible"/>
                                      </p:to>
                                    </p:set>
                                  </p:childTnLst>
                                </p:cTn>
                              </p:par>
                              <p:par>
                                <p:cTn id="553" nodeType="withEffect" fill="hold" presetClass="entr" presetID="1">
                                  <p:stCondLst>
                                    <p:cond delay="4500"/>
                                  </p:stCondLst>
                                  <p:childTnLst>
                                    <p:set>
                                      <p:cBhvr>
                                        <p:cTn id="554" dur="1" fill="hold">
                                          <p:stCondLst>
                                            <p:cond delay="0"/>
                                          </p:stCondLst>
                                        </p:cTn>
                                        <p:tgtEl>
                                          <p:spTgt spid="979"/>
                                        </p:tgtEl>
                                        <p:attrNameLst>
                                          <p:attrName>style.visibility</p:attrName>
                                        </p:attrNameLst>
                                      </p:cBhvr>
                                      <p:to>
                                        <p:strVal val="visible"/>
                                      </p:to>
                                    </p:set>
                                  </p:childTnLst>
                                </p:cTn>
                              </p:par>
                              <p:par>
                                <p:cTn id="555" nodeType="withEffect" fill="hold" presetClass="entr" presetID="1">
                                  <p:stCondLst>
                                    <p:cond delay="5000"/>
                                  </p:stCondLst>
                                  <p:childTnLst>
                                    <p:set>
                                      <p:cBhvr>
                                        <p:cTn id="556" dur="1" fill="hold">
                                          <p:stCondLst>
                                            <p:cond delay="0"/>
                                          </p:stCondLst>
                                        </p:cTn>
                                        <p:tgtEl>
                                          <p:spTgt spid="977"/>
                                        </p:tgtEl>
                                        <p:attrNameLst>
                                          <p:attrName>style.visibility</p:attrName>
                                        </p:attrNameLst>
                                      </p:cBhvr>
                                      <p:to>
                                        <p:strVal val="visible"/>
                                      </p:to>
                                    </p:set>
                                  </p:childTnLst>
                                </p:cTn>
                              </p:par>
                              <p:par>
                                <p:cTn id="557" nodeType="withEffect" fill="hold" presetClass="exit" presetID="1">
                                  <p:stCondLst>
                                    <p:cond delay="5300"/>
                                  </p:stCondLst>
                                  <p:childTnLst>
                                    <p:set>
                                      <p:cBhvr>
                                        <p:cTn id="558" dur="1" fill="hold">
                                          <p:stCondLst>
                                            <p:cond delay="0"/>
                                          </p:stCondLst>
                                        </p:cTn>
                                        <p:tgtEl>
                                          <p:spTgt spid="983"/>
                                        </p:tgtEl>
                                        <p:attrNameLst>
                                          <p:attrName>style.visibility</p:attrName>
                                        </p:attrNameLst>
                                      </p:cBhvr>
                                      <p:to>
                                        <p:strVal val="hidden"/>
                                      </p:to>
                                    </p:set>
                                  </p:childTnLst>
                                </p:cTn>
                              </p:par>
                              <p:par>
                                <p:cTn id="559" nodeType="withEffect" fill="hold" presetClass="exit" presetID="1">
                                  <p:stCondLst>
                                    <p:cond delay="5300"/>
                                  </p:stCondLst>
                                  <p:childTnLst>
                                    <p:set>
                                      <p:cBhvr>
                                        <p:cTn id="560" dur="1" fill="hold">
                                          <p:stCondLst>
                                            <p:cond delay="0"/>
                                          </p:stCondLst>
                                        </p:cTn>
                                        <p:tgtEl>
                                          <p:spTgt spid="977"/>
                                        </p:tgtEl>
                                        <p:attrNameLst>
                                          <p:attrName>style.visibility</p:attrName>
                                        </p:attrNameLst>
                                      </p:cBhvr>
                                      <p:to>
                                        <p:strVal val="hidden"/>
                                      </p:to>
                                    </p:set>
                                  </p:childTnLst>
                                </p:cTn>
                              </p:par>
                              <p:par>
                                <p:cTn id="561" nodeType="withEffect" fill="hold" presetClass="exit" presetID="1">
                                  <p:stCondLst>
                                    <p:cond delay="5300"/>
                                  </p:stCondLst>
                                  <p:childTnLst>
                                    <p:set>
                                      <p:cBhvr>
                                        <p:cTn id="562" dur="1" fill="hold">
                                          <p:stCondLst>
                                            <p:cond delay="0"/>
                                          </p:stCondLst>
                                        </p:cTn>
                                        <p:tgtEl>
                                          <p:spTgt spid="981"/>
                                        </p:tgtEl>
                                        <p:attrNameLst>
                                          <p:attrName>style.visibility</p:attrName>
                                        </p:attrNameLst>
                                      </p:cBhvr>
                                      <p:to>
                                        <p:strVal val="hidden"/>
                                      </p:to>
                                    </p:set>
                                  </p:childTnLst>
                                </p:cTn>
                              </p:par>
                              <p:par>
                                <p:cTn id="563" nodeType="withEffect" fill="hold" presetClass="exit" presetID="1">
                                  <p:stCondLst>
                                    <p:cond delay="5300"/>
                                  </p:stCondLst>
                                  <p:childTnLst>
                                    <p:set>
                                      <p:cBhvr>
                                        <p:cTn id="564" dur="1" fill="hold">
                                          <p:stCondLst>
                                            <p:cond delay="0"/>
                                          </p:stCondLst>
                                        </p:cTn>
                                        <p:tgtEl>
                                          <p:spTgt spid="979"/>
                                        </p:tgtEl>
                                        <p:attrNameLst>
                                          <p:attrName>style.visibility</p:attrName>
                                        </p:attrNameLst>
                                      </p:cBhvr>
                                      <p:to>
                                        <p:strVal val="hidden"/>
                                      </p:to>
                                    </p:set>
                                  </p:childTnLst>
                                </p:cTn>
                              </p:par>
                              <p:par>
                                <p:cTn id="565" nodeType="withEffect" fill="hold" presetClass="entr" presetID="1">
                                  <p:stCondLst>
                                    <p:cond delay="5500"/>
                                  </p:stCondLst>
                                  <p:childTnLst>
                                    <p:set>
                                      <p:cBhvr>
                                        <p:cTn id="566" dur="1" fill="hold">
                                          <p:stCondLst>
                                            <p:cond delay="0"/>
                                          </p:stCondLst>
                                        </p:cTn>
                                        <p:tgtEl>
                                          <p:spTgt spid="1007"/>
                                        </p:tgtEl>
                                        <p:attrNameLst>
                                          <p:attrName>style.visibility</p:attrName>
                                        </p:attrNameLst>
                                      </p:cBhvr>
                                      <p:to>
                                        <p:strVal val="visible"/>
                                      </p:to>
                                    </p:set>
                                  </p:childTnLst>
                                </p:cTn>
                              </p:par>
                              <p:par>
                                <p:cTn id="567" nodeType="withEffect" fill="hold" presetClass="entr" presetID="1">
                                  <p:stCondLst>
                                    <p:cond delay="6000"/>
                                  </p:stCondLst>
                                  <p:childTnLst>
                                    <p:set>
                                      <p:cBhvr>
                                        <p:cTn id="568" dur="1" fill="hold">
                                          <p:stCondLst>
                                            <p:cond delay="0"/>
                                          </p:stCondLst>
                                        </p:cTn>
                                        <p:tgtEl>
                                          <p:spTgt spid="1005"/>
                                        </p:tgtEl>
                                        <p:attrNameLst>
                                          <p:attrName>style.visibility</p:attrName>
                                        </p:attrNameLst>
                                      </p:cBhvr>
                                      <p:to>
                                        <p:strVal val="visible"/>
                                      </p:to>
                                    </p:set>
                                  </p:childTnLst>
                                </p:cTn>
                              </p:par>
                              <p:par>
                                <p:cTn id="569" nodeType="withEffect" fill="hold" presetClass="entr" presetID="1">
                                  <p:stCondLst>
                                    <p:cond delay="6500"/>
                                  </p:stCondLst>
                                  <p:childTnLst>
                                    <p:set>
                                      <p:cBhvr>
                                        <p:cTn id="570" dur="1" fill="hold">
                                          <p:stCondLst>
                                            <p:cond delay="0"/>
                                          </p:stCondLst>
                                        </p:cTn>
                                        <p:tgtEl>
                                          <p:spTgt spid="1003"/>
                                        </p:tgtEl>
                                        <p:attrNameLst>
                                          <p:attrName>style.visibility</p:attrName>
                                        </p:attrNameLst>
                                      </p:cBhvr>
                                      <p:to>
                                        <p:strVal val="visible"/>
                                      </p:to>
                                    </p:set>
                                  </p:childTnLst>
                                </p:cTn>
                              </p:par>
                              <p:par>
                                <p:cTn id="571" nodeType="withEffect" fill="hold" presetClass="entr" presetID="1">
                                  <p:stCondLst>
                                    <p:cond delay="7000"/>
                                  </p:stCondLst>
                                  <p:childTnLst>
                                    <p:set>
                                      <p:cBhvr>
                                        <p:cTn id="572" dur="1" fill="hold">
                                          <p:stCondLst>
                                            <p:cond delay="0"/>
                                          </p:stCondLst>
                                        </p:cTn>
                                        <p:tgtEl>
                                          <p:spTgt spid="1001"/>
                                        </p:tgtEl>
                                        <p:attrNameLst>
                                          <p:attrName>style.visibility</p:attrName>
                                        </p:attrNameLst>
                                      </p:cBhvr>
                                      <p:to>
                                        <p:strVal val="visible"/>
                                      </p:to>
                                    </p:set>
                                  </p:childTnLst>
                                </p:cTn>
                              </p:par>
                              <p:par>
                                <p:cTn id="573" nodeType="withEffect" fill="hold" presetClass="exit" presetID="1">
                                  <p:stCondLst>
                                    <p:cond delay="7300"/>
                                  </p:stCondLst>
                                  <p:childTnLst>
                                    <p:set>
                                      <p:cBhvr>
                                        <p:cTn id="574" dur="1" fill="hold">
                                          <p:stCondLst>
                                            <p:cond delay="0"/>
                                          </p:stCondLst>
                                        </p:cTn>
                                        <p:tgtEl>
                                          <p:spTgt spid="1007"/>
                                        </p:tgtEl>
                                        <p:attrNameLst>
                                          <p:attrName>style.visibility</p:attrName>
                                        </p:attrNameLst>
                                      </p:cBhvr>
                                      <p:to>
                                        <p:strVal val="hidden"/>
                                      </p:to>
                                    </p:set>
                                  </p:childTnLst>
                                </p:cTn>
                              </p:par>
                              <p:par>
                                <p:cTn id="575" nodeType="withEffect" fill="hold" presetClass="exit" presetID="1">
                                  <p:stCondLst>
                                    <p:cond delay="7300"/>
                                  </p:stCondLst>
                                  <p:childTnLst>
                                    <p:set>
                                      <p:cBhvr>
                                        <p:cTn id="576" dur="1" fill="hold">
                                          <p:stCondLst>
                                            <p:cond delay="0"/>
                                          </p:stCondLst>
                                        </p:cTn>
                                        <p:tgtEl>
                                          <p:spTgt spid="1005"/>
                                        </p:tgtEl>
                                        <p:attrNameLst>
                                          <p:attrName>style.visibility</p:attrName>
                                        </p:attrNameLst>
                                      </p:cBhvr>
                                      <p:to>
                                        <p:strVal val="hidden"/>
                                      </p:to>
                                    </p:set>
                                  </p:childTnLst>
                                </p:cTn>
                              </p:par>
                              <p:par>
                                <p:cTn id="577" nodeType="withEffect" fill="hold" presetClass="exit" presetID="1">
                                  <p:stCondLst>
                                    <p:cond delay="7300"/>
                                  </p:stCondLst>
                                  <p:childTnLst>
                                    <p:set>
                                      <p:cBhvr>
                                        <p:cTn id="578" dur="1" fill="hold">
                                          <p:stCondLst>
                                            <p:cond delay="0"/>
                                          </p:stCondLst>
                                        </p:cTn>
                                        <p:tgtEl>
                                          <p:spTgt spid="1003"/>
                                        </p:tgtEl>
                                        <p:attrNameLst>
                                          <p:attrName>style.visibility</p:attrName>
                                        </p:attrNameLst>
                                      </p:cBhvr>
                                      <p:to>
                                        <p:strVal val="hidden"/>
                                      </p:to>
                                    </p:set>
                                  </p:childTnLst>
                                </p:cTn>
                              </p:par>
                              <p:par>
                                <p:cTn id="579" nodeType="withEffect" fill="hold" presetClass="exit" presetID="1">
                                  <p:stCondLst>
                                    <p:cond delay="7300"/>
                                  </p:stCondLst>
                                  <p:childTnLst>
                                    <p:set>
                                      <p:cBhvr>
                                        <p:cTn id="580" dur="1" fill="hold">
                                          <p:stCondLst>
                                            <p:cond delay="0"/>
                                          </p:stCondLst>
                                        </p:cTn>
                                        <p:tgtEl>
                                          <p:spTgt spid="1001"/>
                                        </p:tgtEl>
                                        <p:attrNameLst>
                                          <p:attrName>style.visibility</p:attrName>
                                        </p:attrNameLst>
                                      </p:cBhvr>
                                      <p:to>
                                        <p:strVal val="hidden"/>
                                      </p:to>
                                    </p:set>
                                  </p:childTnLst>
                                </p:cTn>
                              </p:par>
                              <p:par>
                                <p:cTn id="581" nodeType="withEffect" fill="hold" presetClass="entr" presetID="1">
                                  <p:stCondLst>
                                    <p:cond delay="7500"/>
                                  </p:stCondLst>
                                  <p:childTnLst>
                                    <p:set>
                                      <p:cBhvr>
                                        <p:cTn id="582" dur="1" fill="hold">
                                          <p:stCondLst>
                                            <p:cond delay="0"/>
                                          </p:stCondLst>
                                        </p:cTn>
                                        <p:tgtEl>
                                          <p:spTgt spid="999"/>
                                        </p:tgtEl>
                                        <p:attrNameLst>
                                          <p:attrName>style.visibility</p:attrName>
                                        </p:attrNameLst>
                                      </p:cBhvr>
                                      <p:to>
                                        <p:strVal val="visible"/>
                                      </p:to>
                                    </p:set>
                                  </p:childTnLst>
                                </p:cTn>
                              </p:par>
                              <p:par>
                                <p:cTn id="583" nodeType="withEffect" fill="hold" presetClass="entr" presetID="1">
                                  <p:stCondLst>
                                    <p:cond delay="8000"/>
                                  </p:stCondLst>
                                  <p:childTnLst>
                                    <p:set>
                                      <p:cBhvr>
                                        <p:cTn id="584" dur="1" fill="hold">
                                          <p:stCondLst>
                                            <p:cond delay="0"/>
                                          </p:stCondLst>
                                        </p:cTn>
                                        <p:tgtEl>
                                          <p:spTgt spid="997"/>
                                        </p:tgtEl>
                                        <p:attrNameLst>
                                          <p:attrName>style.visibility</p:attrName>
                                        </p:attrNameLst>
                                      </p:cBhvr>
                                      <p:to>
                                        <p:strVal val="visible"/>
                                      </p:to>
                                    </p:set>
                                  </p:childTnLst>
                                </p:cTn>
                              </p:par>
                              <p:par>
                                <p:cTn id="585" nodeType="withEffect" fill="hold" presetClass="entr" presetID="1">
                                  <p:stCondLst>
                                    <p:cond delay="8500"/>
                                  </p:stCondLst>
                                  <p:childTnLst>
                                    <p:set>
                                      <p:cBhvr>
                                        <p:cTn id="586" dur="1" fill="hold">
                                          <p:stCondLst>
                                            <p:cond delay="0"/>
                                          </p:stCondLst>
                                        </p:cTn>
                                        <p:tgtEl>
                                          <p:spTgt spid="995"/>
                                        </p:tgtEl>
                                        <p:attrNameLst>
                                          <p:attrName>style.visibility</p:attrName>
                                        </p:attrNameLst>
                                      </p:cBhvr>
                                      <p:to>
                                        <p:strVal val="visible"/>
                                      </p:to>
                                    </p:set>
                                  </p:childTnLst>
                                </p:cTn>
                              </p:par>
                              <p:par>
                                <p:cTn id="587" nodeType="withEffect" fill="hold" presetClass="entr" presetID="1">
                                  <p:stCondLst>
                                    <p:cond delay="9000"/>
                                  </p:stCondLst>
                                  <p:childTnLst>
                                    <p:set>
                                      <p:cBhvr>
                                        <p:cTn id="588" dur="1" fill="hold">
                                          <p:stCondLst>
                                            <p:cond delay="0"/>
                                          </p:stCondLst>
                                        </p:cTn>
                                        <p:tgtEl>
                                          <p:spTgt spid="993"/>
                                        </p:tgtEl>
                                        <p:attrNameLst>
                                          <p:attrName>style.visibility</p:attrName>
                                        </p:attrNameLst>
                                      </p:cBhvr>
                                      <p:to>
                                        <p:strVal val="visible"/>
                                      </p:to>
                                    </p:set>
                                  </p:childTnLst>
                                </p:cTn>
                              </p:par>
                              <p:par>
                                <p:cTn id="589" nodeType="withEffect" fill="hold" presetClass="exit" presetID="1">
                                  <p:stCondLst>
                                    <p:cond delay="9300"/>
                                  </p:stCondLst>
                                  <p:childTnLst>
                                    <p:set>
                                      <p:cBhvr>
                                        <p:cTn id="590" dur="1" fill="hold">
                                          <p:stCondLst>
                                            <p:cond delay="0"/>
                                          </p:stCondLst>
                                        </p:cTn>
                                        <p:tgtEl>
                                          <p:spTgt spid="999"/>
                                        </p:tgtEl>
                                        <p:attrNameLst>
                                          <p:attrName>style.visibility</p:attrName>
                                        </p:attrNameLst>
                                      </p:cBhvr>
                                      <p:to>
                                        <p:strVal val="hidden"/>
                                      </p:to>
                                    </p:set>
                                  </p:childTnLst>
                                </p:cTn>
                              </p:par>
                              <p:par>
                                <p:cTn id="591" nodeType="withEffect" fill="hold" presetClass="exit" presetID="1">
                                  <p:stCondLst>
                                    <p:cond delay="9300"/>
                                  </p:stCondLst>
                                  <p:childTnLst>
                                    <p:set>
                                      <p:cBhvr>
                                        <p:cTn id="592" dur="1" fill="hold">
                                          <p:stCondLst>
                                            <p:cond delay="0"/>
                                          </p:stCondLst>
                                        </p:cTn>
                                        <p:tgtEl>
                                          <p:spTgt spid="997"/>
                                        </p:tgtEl>
                                        <p:attrNameLst>
                                          <p:attrName>style.visibility</p:attrName>
                                        </p:attrNameLst>
                                      </p:cBhvr>
                                      <p:to>
                                        <p:strVal val="hidden"/>
                                      </p:to>
                                    </p:set>
                                  </p:childTnLst>
                                </p:cTn>
                              </p:par>
                              <p:par>
                                <p:cTn id="593" nodeType="withEffect" fill="hold" presetClass="exit" presetID="1">
                                  <p:stCondLst>
                                    <p:cond delay="9300"/>
                                  </p:stCondLst>
                                  <p:childTnLst>
                                    <p:set>
                                      <p:cBhvr>
                                        <p:cTn id="594" dur="1" fill="hold">
                                          <p:stCondLst>
                                            <p:cond delay="0"/>
                                          </p:stCondLst>
                                        </p:cTn>
                                        <p:tgtEl>
                                          <p:spTgt spid="995"/>
                                        </p:tgtEl>
                                        <p:attrNameLst>
                                          <p:attrName>style.visibility</p:attrName>
                                        </p:attrNameLst>
                                      </p:cBhvr>
                                      <p:to>
                                        <p:strVal val="hidden"/>
                                      </p:to>
                                    </p:set>
                                  </p:childTnLst>
                                </p:cTn>
                              </p:par>
                              <p:par>
                                <p:cTn id="595" nodeType="withEffect" fill="hold" presetClass="exit" presetID="1">
                                  <p:stCondLst>
                                    <p:cond delay="9300"/>
                                  </p:stCondLst>
                                  <p:childTnLst>
                                    <p:set>
                                      <p:cBhvr>
                                        <p:cTn id="596" dur="1" fill="hold">
                                          <p:stCondLst>
                                            <p:cond delay="0"/>
                                          </p:stCondLst>
                                        </p:cTn>
                                        <p:tgtEl>
                                          <p:spTgt spid="993"/>
                                        </p:tgtEl>
                                        <p:attrNameLst>
                                          <p:attrName>style.visibility</p:attrName>
                                        </p:attrNameLst>
                                      </p:cBhvr>
                                      <p:to>
                                        <p:strVal val="hidden"/>
                                      </p:to>
                                    </p:set>
                                  </p:childTnLst>
                                </p:cTn>
                              </p:par>
                              <p:par>
                                <p:cTn id="597" nodeType="withEffect" fill="hold" presetClass="entr" presetID="1">
                                  <p:stCondLst>
                                    <p:cond delay="9500"/>
                                  </p:stCondLst>
                                  <p:childTnLst>
                                    <p:set>
                                      <p:cBhvr>
                                        <p:cTn id="598" dur="1" fill="hold">
                                          <p:stCondLst>
                                            <p:cond delay="0"/>
                                          </p:stCondLst>
                                        </p:cTn>
                                        <p:tgtEl>
                                          <p:spTgt spid="991"/>
                                        </p:tgtEl>
                                        <p:attrNameLst>
                                          <p:attrName>style.visibility</p:attrName>
                                        </p:attrNameLst>
                                      </p:cBhvr>
                                      <p:to>
                                        <p:strVal val="visible"/>
                                      </p:to>
                                    </p:set>
                                  </p:childTnLst>
                                </p:cTn>
                              </p:par>
                              <p:par>
                                <p:cTn id="599" nodeType="withEffect" fill="hold" presetClass="entr" presetID="1">
                                  <p:stCondLst>
                                    <p:cond delay="10000"/>
                                  </p:stCondLst>
                                  <p:childTnLst>
                                    <p:set>
                                      <p:cBhvr>
                                        <p:cTn id="600" dur="1" fill="hold">
                                          <p:stCondLst>
                                            <p:cond delay="0"/>
                                          </p:stCondLst>
                                        </p:cTn>
                                        <p:tgtEl>
                                          <p:spTgt spid="989"/>
                                        </p:tgtEl>
                                        <p:attrNameLst>
                                          <p:attrName>style.visibility</p:attrName>
                                        </p:attrNameLst>
                                      </p:cBhvr>
                                      <p:to>
                                        <p:strVal val="visible"/>
                                      </p:to>
                                    </p:set>
                                  </p:childTnLst>
                                </p:cTn>
                              </p:par>
                              <p:par>
                                <p:cTn id="601" nodeType="withEffect" fill="hold" presetClass="entr" presetID="1">
                                  <p:stCondLst>
                                    <p:cond delay="10500"/>
                                  </p:stCondLst>
                                  <p:childTnLst>
                                    <p:set>
                                      <p:cBhvr>
                                        <p:cTn id="602" dur="1" fill="hold">
                                          <p:stCondLst>
                                            <p:cond delay="0"/>
                                          </p:stCondLst>
                                        </p:cTn>
                                        <p:tgtEl>
                                          <p:spTgt spid="987"/>
                                        </p:tgtEl>
                                        <p:attrNameLst>
                                          <p:attrName>style.visibility</p:attrName>
                                        </p:attrNameLst>
                                      </p:cBhvr>
                                      <p:to>
                                        <p:strVal val="visible"/>
                                      </p:to>
                                    </p:set>
                                  </p:childTnLst>
                                </p:cTn>
                              </p:par>
                              <p:par>
                                <p:cTn id="603" nodeType="withEffect" fill="hold" presetClass="entr" presetID="1">
                                  <p:stCondLst>
                                    <p:cond delay="11000"/>
                                  </p:stCondLst>
                                  <p:childTnLst>
                                    <p:set>
                                      <p:cBhvr>
                                        <p:cTn id="604" dur="1" fill="hold">
                                          <p:stCondLst>
                                            <p:cond delay="0"/>
                                          </p:stCondLst>
                                        </p:cTn>
                                        <p:tgtEl>
                                          <p:spTgt spid="985"/>
                                        </p:tgtEl>
                                        <p:attrNameLst>
                                          <p:attrName>style.visibility</p:attrName>
                                        </p:attrNameLst>
                                      </p:cBhvr>
                                      <p:to>
                                        <p:strVal val="visible"/>
                                      </p:to>
                                    </p:set>
                                  </p:childTnLst>
                                </p:cTn>
                              </p:par>
                              <p:par>
                                <p:cTn id="605" nodeType="withEffect" fill="hold" presetClass="exit" presetID="1">
                                  <p:stCondLst>
                                    <p:cond delay="11300"/>
                                  </p:stCondLst>
                                  <p:childTnLst>
                                    <p:set>
                                      <p:cBhvr>
                                        <p:cTn id="606" dur="1" fill="hold">
                                          <p:stCondLst>
                                            <p:cond delay="0"/>
                                          </p:stCondLst>
                                        </p:cTn>
                                        <p:tgtEl>
                                          <p:spTgt spid="991"/>
                                        </p:tgtEl>
                                        <p:attrNameLst>
                                          <p:attrName>style.visibility</p:attrName>
                                        </p:attrNameLst>
                                      </p:cBhvr>
                                      <p:to>
                                        <p:strVal val="hidden"/>
                                      </p:to>
                                    </p:set>
                                  </p:childTnLst>
                                </p:cTn>
                              </p:par>
                              <p:par>
                                <p:cTn id="607" nodeType="withEffect" fill="hold" presetClass="exit" presetID="1">
                                  <p:stCondLst>
                                    <p:cond delay="11300"/>
                                  </p:stCondLst>
                                  <p:childTnLst>
                                    <p:set>
                                      <p:cBhvr>
                                        <p:cTn id="608" dur="1" fill="hold">
                                          <p:stCondLst>
                                            <p:cond delay="0"/>
                                          </p:stCondLst>
                                        </p:cTn>
                                        <p:tgtEl>
                                          <p:spTgt spid="989"/>
                                        </p:tgtEl>
                                        <p:attrNameLst>
                                          <p:attrName>style.visibility</p:attrName>
                                        </p:attrNameLst>
                                      </p:cBhvr>
                                      <p:to>
                                        <p:strVal val="hidden"/>
                                      </p:to>
                                    </p:set>
                                  </p:childTnLst>
                                </p:cTn>
                              </p:par>
                              <p:par>
                                <p:cTn id="609" nodeType="withEffect" fill="hold" presetClass="exit" presetID="1">
                                  <p:stCondLst>
                                    <p:cond delay="11300"/>
                                  </p:stCondLst>
                                  <p:childTnLst>
                                    <p:set>
                                      <p:cBhvr>
                                        <p:cTn id="610" dur="1" fill="hold">
                                          <p:stCondLst>
                                            <p:cond delay="0"/>
                                          </p:stCondLst>
                                        </p:cTn>
                                        <p:tgtEl>
                                          <p:spTgt spid="987"/>
                                        </p:tgtEl>
                                        <p:attrNameLst>
                                          <p:attrName>style.visibility</p:attrName>
                                        </p:attrNameLst>
                                      </p:cBhvr>
                                      <p:to>
                                        <p:strVal val="hidden"/>
                                      </p:to>
                                    </p:set>
                                  </p:childTnLst>
                                </p:cTn>
                              </p:par>
                              <p:par>
                                <p:cTn id="611" nodeType="withEffect" fill="hold" presetClass="exit" presetID="1">
                                  <p:stCondLst>
                                    <p:cond delay="11300"/>
                                  </p:stCondLst>
                                  <p:childTnLst>
                                    <p:set>
                                      <p:cBhvr>
                                        <p:cTn id="612" dur="1" fill="hold">
                                          <p:stCondLst>
                                            <p:cond delay="0"/>
                                          </p:stCondLst>
                                        </p:cTn>
                                        <p:tgtEl>
                                          <p:spTgt spid="985"/>
                                        </p:tgtEl>
                                        <p:attrNameLst>
                                          <p:attrName>style.visibility</p:attrName>
                                        </p:attrNameLst>
                                      </p:cBhvr>
                                      <p:to>
                                        <p:strVal val="hidden"/>
                                      </p:to>
                                    </p:set>
                                  </p:childTnLst>
                                </p:cTn>
                              </p:par>
                              <p:par>
                                <p:cTn id="613" nodeType="withEffect" fill="hold" presetClass="entr" presetID="1">
                                  <p:stCondLst>
                                    <p:cond delay="11500"/>
                                  </p:stCondLst>
                                  <p:childTnLst>
                                    <p:set>
                                      <p:cBhvr>
                                        <p:cTn id="614" dur="1" fill="hold">
                                          <p:stCondLst>
                                            <p:cond delay="0"/>
                                          </p:stCondLst>
                                        </p:cTn>
                                        <p:tgtEl>
                                          <p:spTgt spid="983"/>
                                        </p:tgtEl>
                                        <p:attrNameLst>
                                          <p:attrName>style.visibility</p:attrName>
                                        </p:attrNameLst>
                                      </p:cBhvr>
                                      <p:to>
                                        <p:strVal val="visible"/>
                                      </p:to>
                                    </p:set>
                                  </p:childTnLst>
                                </p:cTn>
                              </p:par>
                              <p:par>
                                <p:cTn id="615" nodeType="withEffect" fill="hold" presetClass="entr" presetID="1">
                                  <p:stCondLst>
                                    <p:cond delay="12000"/>
                                  </p:stCondLst>
                                  <p:childTnLst>
                                    <p:set>
                                      <p:cBhvr>
                                        <p:cTn id="616" dur="1" fill="hold">
                                          <p:stCondLst>
                                            <p:cond delay="0"/>
                                          </p:stCondLst>
                                        </p:cTn>
                                        <p:tgtEl>
                                          <p:spTgt spid="981"/>
                                        </p:tgtEl>
                                        <p:attrNameLst>
                                          <p:attrName>style.visibility</p:attrName>
                                        </p:attrNameLst>
                                      </p:cBhvr>
                                      <p:to>
                                        <p:strVal val="visible"/>
                                      </p:to>
                                    </p:set>
                                  </p:childTnLst>
                                </p:cTn>
                              </p:par>
                              <p:par>
                                <p:cTn id="617" nodeType="withEffect" fill="hold" presetClass="entr" presetID="1">
                                  <p:stCondLst>
                                    <p:cond delay="12500"/>
                                  </p:stCondLst>
                                  <p:childTnLst>
                                    <p:set>
                                      <p:cBhvr>
                                        <p:cTn id="618" dur="1" fill="hold">
                                          <p:stCondLst>
                                            <p:cond delay="0"/>
                                          </p:stCondLst>
                                        </p:cTn>
                                        <p:tgtEl>
                                          <p:spTgt spid="979"/>
                                        </p:tgtEl>
                                        <p:attrNameLst>
                                          <p:attrName>style.visibility</p:attrName>
                                        </p:attrNameLst>
                                      </p:cBhvr>
                                      <p:to>
                                        <p:strVal val="visible"/>
                                      </p:to>
                                    </p:set>
                                  </p:childTnLst>
                                </p:cTn>
                              </p:par>
                              <p:par>
                                <p:cTn id="619" nodeType="withEffect" fill="hold" presetClass="entr" presetID="1">
                                  <p:stCondLst>
                                    <p:cond delay="13000"/>
                                  </p:stCondLst>
                                  <p:childTnLst>
                                    <p:set>
                                      <p:cBhvr>
                                        <p:cTn id="620" dur="1" fill="hold">
                                          <p:stCondLst>
                                            <p:cond delay="0"/>
                                          </p:stCondLst>
                                        </p:cTn>
                                        <p:tgtEl>
                                          <p:spTgt spid="977"/>
                                        </p:tgtEl>
                                        <p:attrNameLst>
                                          <p:attrName>style.visibility</p:attrName>
                                        </p:attrNameLst>
                                      </p:cBhvr>
                                      <p:to>
                                        <p:strVal val="visible"/>
                                      </p:to>
                                    </p:set>
                                  </p:childTnLst>
                                </p:cTn>
                              </p:par>
                              <p:par>
                                <p:cTn id="621" nodeType="withEffect" fill="hold" presetClass="exit" presetID="1">
                                  <p:stCondLst>
                                    <p:cond delay="13300"/>
                                  </p:stCondLst>
                                  <p:childTnLst>
                                    <p:set>
                                      <p:cBhvr>
                                        <p:cTn id="622" dur="1" fill="hold">
                                          <p:stCondLst>
                                            <p:cond delay="0"/>
                                          </p:stCondLst>
                                        </p:cTn>
                                        <p:tgtEl>
                                          <p:spTgt spid="983"/>
                                        </p:tgtEl>
                                        <p:attrNameLst>
                                          <p:attrName>style.visibility</p:attrName>
                                        </p:attrNameLst>
                                      </p:cBhvr>
                                      <p:to>
                                        <p:strVal val="hidden"/>
                                      </p:to>
                                    </p:set>
                                  </p:childTnLst>
                                </p:cTn>
                              </p:par>
                              <p:par>
                                <p:cTn id="623" nodeType="withEffect" fill="hold" presetClass="exit" presetID="1">
                                  <p:stCondLst>
                                    <p:cond delay="13300"/>
                                  </p:stCondLst>
                                  <p:childTnLst>
                                    <p:set>
                                      <p:cBhvr>
                                        <p:cTn id="624" dur="1" fill="hold">
                                          <p:stCondLst>
                                            <p:cond delay="0"/>
                                          </p:stCondLst>
                                        </p:cTn>
                                        <p:tgtEl>
                                          <p:spTgt spid="981"/>
                                        </p:tgtEl>
                                        <p:attrNameLst>
                                          <p:attrName>style.visibility</p:attrName>
                                        </p:attrNameLst>
                                      </p:cBhvr>
                                      <p:to>
                                        <p:strVal val="hidden"/>
                                      </p:to>
                                    </p:set>
                                  </p:childTnLst>
                                </p:cTn>
                              </p:par>
                              <p:par>
                                <p:cTn id="625" nodeType="withEffect" fill="hold" presetClass="exit" presetID="1">
                                  <p:stCondLst>
                                    <p:cond delay="13300"/>
                                  </p:stCondLst>
                                  <p:childTnLst>
                                    <p:set>
                                      <p:cBhvr>
                                        <p:cTn id="626" dur="1" fill="hold">
                                          <p:stCondLst>
                                            <p:cond delay="0"/>
                                          </p:stCondLst>
                                        </p:cTn>
                                        <p:tgtEl>
                                          <p:spTgt spid="979"/>
                                        </p:tgtEl>
                                        <p:attrNameLst>
                                          <p:attrName>style.visibility</p:attrName>
                                        </p:attrNameLst>
                                      </p:cBhvr>
                                      <p:to>
                                        <p:strVal val="hidden"/>
                                      </p:to>
                                    </p:set>
                                  </p:childTnLst>
                                </p:cTn>
                              </p:par>
                              <p:par>
                                <p:cTn id="627" nodeType="withEffect" fill="hold" presetClass="exit" presetID="1">
                                  <p:stCondLst>
                                    <p:cond delay="13300"/>
                                  </p:stCondLst>
                                  <p:childTnLst>
                                    <p:set>
                                      <p:cBhvr>
                                        <p:cTn id="628" dur="1" fill="hold">
                                          <p:stCondLst>
                                            <p:cond delay="0"/>
                                          </p:stCondLst>
                                        </p:cTn>
                                        <p:tgtEl>
                                          <p:spTgt spid="977"/>
                                        </p:tgtEl>
                                        <p:attrNameLst>
                                          <p:attrName>style.visibility</p:attrName>
                                        </p:attrNameLst>
                                      </p:cBhvr>
                                      <p:to>
                                        <p:strVal val="hidden"/>
                                      </p:to>
                                    </p:set>
                                  </p:childTnLst>
                                </p:cTn>
                              </p:par>
                              <p:par>
                                <p:cTn id="629" nodeType="withEffect" fill="hold" presetClass="entr" presetID="1">
                                  <p:stCondLst>
                                    <p:cond delay="13500"/>
                                  </p:stCondLst>
                                  <p:childTnLst>
                                    <p:set>
                                      <p:cBhvr>
                                        <p:cTn id="630" dur="1" fill="hold">
                                          <p:stCondLst>
                                            <p:cond delay="0"/>
                                          </p:stCondLst>
                                        </p:cTn>
                                        <p:tgtEl>
                                          <p:spTgt spid="1007"/>
                                        </p:tgtEl>
                                        <p:attrNameLst>
                                          <p:attrName>style.visibility</p:attrName>
                                        </p:attrNameLst>
                                      </p:cBhvr>
                                      <p:to>
                                        <p:strVal val="visible"/>
                                      </p:to>
                                    </p:set>
                                  </p:childTnLst>
                                </p:cTn>
                              </p:par>
                              <p:par>
                                <p:cTn id="631" nodeType="withEffect" fill="hold" presetClass="entr" presetID="1">
                                  <p:stCondLst>
                                    <p:cond delay="14000"/>
                                  </p:stCondLst>
                                  <p:childTnLst>
                                    <p:set>
                                      <p:cBhvr>
                                        <p:cTn id="632" dur="1" fill="hold">
                                          <p:stCondLst>
                                            <p:cond delay="0"/>
                                          </p:stCondLst>
                                        </p:cTn>
                                        <p:tgtEl>
                                          <p:spTgt spid="1005"/>
                                        </p:tgtEl>
                                        <p:attrNameLst>
                                          <p:attrName>style.visibility</p:attrName>
                                        </p:attrNameLst>
                                      </p:cBhvr>
                                      <p:to>
                                        <p:strVal val="visible"/>
                                      </p:to>
                                    </p:set>
                                  </p:childTnLst>
                                </p:cTn>
                              </p:par>
                              <p:par>
                                <p:cTn id="633" nodeType="withEffect" fill="hold" presetClass="entr" presetID="1">
                                  <p:stCondLst>
                                    <p:cond delay="14500"/>
                                  </p:stCondLst>
                                  <p:childTnLst>
                                    <p:set>
                                      <p:cBhvr>
                                        <p:cTn id="634" dur="1" fill="hold">
                                          <p:stCondLst>
                                            <p:cond delay="0"/>
                                          </p:stCondLst>
                                        </p:cTn>
                                        <p:tgtEl>
                                          <p:spTgt spid="1003"/>
                                        </p:tgtEl>
                                        <p:attrNameLst>
                                          <p:attrName>style.visibility</p:attrName>
                                        </p:attrNameLst>
                                      </p:cBhvr>
                                      <p:to>
                                        <p:strVal val="visible"/>
                                      </p:to>
                                    </p:set>
                                  </p:childTnLst>
                                </p:cTn>
                              </p:par>
                              <p:par>
                                <p:cTn id="635" nodeType="withEffect" fill="hold" presetClass="entr" presetID="1">
                                  <p:stCondLst>
                                    <p:cond delay="15000"/>
                                  </p:stCondLst>
                                  <p:childTnLst>
                                    <p:set>
                                      <p:cBhvr>
                                        <p:cTn id="636" dur="1" fill="hold">
                                          <p:stCondLst>
                                            <p:cond delay="0"/>
                                          </p:stCondLst>
                                        </p:cTn>
                                        <p:tgtEl>
                                          <p:spTgt spid="1001"/>
                                        </p:tgtEl>
                                        <p:attrNameLst>
                                          <p:attrName>style.visibility</p:attrName>
                                        </p:attrNameLst>
                                      </p:cBhvr>
                                      <p:to>
                                        <p:strVal val="visible"/>
                                      </p:to>
                                    </p:set>
                                  </p:childTnLst>
                                </p:cTn>
                              </p:par>
                              <p:par>
                                <p:cTn id="637" nodeType="withEffect" fill="hold" presetClass="exit" presetID="1">
                                  <p:stCondLst>
                                    <p:cond delay="15300"/>
                                  </p:stCondLst>
                                  <p:childTnLst>
                                    <p:set>
                                      <p:cBhvr>
                                        <p:cTn id="638" dur="1" fill="hold">
                                          <p:stCondLst>
                                            <p:cond delay="0"/>
                                          </p:stCondLst>
                                        </p:cTn>
                                        <p:tgtEl>
                                          <p:spTgt spid="1007"/>
                                        </p:tgtEl>
                                        <p:attrNameLst>
                                          <p:attrName>style.visibility</p:attrName>
                                        </p:attrNameLst>
                                      </p:cBhvr>
                                      <p:to>
                                        <p:strVal val="hidden"/>
                                      </p:to>
                                    </p:set>
                                  </p:childTnLst>
                                </p:cTn>
                              </p:par>
                              <p:par>
                                <p:cTn id="639" nodeType="withEffect" fill="hold" presetClass="exit" presetID="1">
                                  <p:stCondLst>
                                    <p:cond delay="15300"/>
                                  </p:stCondLst>
                                  <p:childTnLst>
                                    <p:set>
                                      <p:cBhvr>
                                        <p:cTn id="640" dur="1" fill="hold">
                                          <p:stCondLst>
                                            <p:cond delay="0"/>
                                          </p:stCondLst>
                                        </p:cTn>
                                        <p:tgtEl>
                                          <p:spTgt spid="1005"/>
                                        </p:tgtEl>
                                        <p:attrNameLst>
                                          <p:attrName>style.visibility</p:attrName>
                                        </p:attrNameLst>
                                      </p:cBhvr>
                                      <p:to>
                                        <p:strVal val="hidden"/>
                                      </p:to>
                                    </p:set>
                                  </p:childTnLst>
                                </p:cTn>
                              </p:par>
                              <p:par>
                                <p:cTn id="641" nodeType="withEffect" fill="hold" presetClass="exit" presetID="1">
                                  <p:stCondLst>
                                    <p:cond delay="15300"/>
                                  </p:stCondLst>
                                  <p:childTnLst>
                                    <p:set>
                                      <p:cBhvr>
                                        <p:cTn id="642" dur="1" fill="hold">
                                          <p:stCondLst>
                                            <p:cond delay="0"/>
                                          </p:stCondLst>
                                        </p:cTn>
                                        <p:tgtEl>
                                          <p:spTgt spid="1003"/>
                                        </p:tgtEl>
                                        <p:attrNameLst>
                                          <p:attrName>style.visibility</p:attrName>
                                        </p:attrNameLst>
                                      </p:cBhvr>
                                      <p:to>
                                        <p:strVal val="hidden"/>
                                      </p:to>
                                    </p:set>
                                  </p:childTnLst>
                                </p:cTn>
                              </p:par>
                              <p:par>
                                <p:cTn id="643" nodeType="withEffect" fill="hold" presetClass="exit" presetID="1">
                                  <p:stCondLst>
                                    <p:cond delay="15300"/>
                                  </p:stCondLst>
                                  <p:childTnLst>
                                    <p:set>
                                      <p:cBhvr>
                                        <p:cTn id="644" dur="1" fill="hold">
                                          <p:stCondLst>
                                            <p:cond delay="0"/>
                                          </p:stCondLst>
                                        </p:cTn>
                                        <p:tgtEl>
                                          <p:spTgt spid="1001"/>
                                        </p:tgtEl>
                                        <p:attrNameLst>
                                          <p:attrName>style.visibility</p:attrName>
                                        </p:attrNameLst>
                                      </p:cBhvr>
                                      <p:to>
                                        <p:strVal val="hidden"/>
                                      </p:to>
                                    </p:set>
                                  </p:childTnLst>
                                </p:cTn>
                              </p:par>
                              <p:par>
                                <p:cTn id="645" nodeType="withEffect" fill="hold" presetClass="entr" presetID="1">
                                  <p:stCondLst>
                                    <p:cond delay="15500"/>
                                  </p:stCondLst>
                                  <p:childTnLst>
                                    <p:set>
                                      <p:cBhvr>
                                        <p:cTn id="646" dur="1" fill="hold">
                                          <p:stCondLst>
                                            <p:cond delay="0"/>
                                          </p:stCondLst>
                                        </p:cTn>
                                        <p:tgtEl>
                                          <p:spTgt spid="999"/>
                                        </p:tgtEl>
                                        <p:attrNameLst>
                                          <p:attrName>style.visibility</p:attrName>
                                        </p:attrNameLst>
                                      </p:cBhvr>
                                      <p:to>
                                        <p:strVal val="visible"/>
                                      </p:to>
                                    </p:set>
                                  </p:childTnLst>
                                </p:cTn>
                              </p:par>
                              <p:par>
                                <p:cTn id="647" nodeType="withEffect" fill="hold" presetClass="entr" presetID="1">
                                  <p:stCondLst>
                                    <p:cond delay="16000"/>
                                  </p:stCondLst>
                                  <p:childTnLst>
                                    <p:set>
                                      <p:cBhvr>
                                        <p:cTn id="648" dur="1" fill="hold">
                                          <p:stCondLst>
                                            <p:cond delay="0"/>
                                          </p:stCondLst>
                                        </p:cTn>
                                        <p:tgtEl>
                                          <p:spTgt spid="997"/>
                                        </p:tgtEl>
                                        <p:attrNameLst>
                                          <p:attrName>style.visibility</p:attrName>
                                        </p:attrNameLst>
                                      </p:cBhvr>
                                      <p:to>
                                        <p:strVal val="visible"/>
                                      </p:to>
                                    </p:set>
                                  </p:childTnLst>
                                </p:cTn>
                              </p:par>
                              <p:par>
                                <p:cTn id="649" nodeType="withEffect" fill="hold" presetClass="entr" presetID="1">
                                  <p:stCondLst>
                                    <p:cond delay="16500"/>
                                  </p:stCondLst>
                                  <p:childTnLst>
                                    <p:set>
                                      <p:cBhvr>
                                        <p:cTn id="650" dur="1" fill="hold">
                                          <p:stCondLst>
                                            <p:cond delay="0"/>
                                          </p:stCondLst>
                                        </p:cTn>
                                        <p:tgtEl>
                                          <p:spTgt spid="995"/>
                                        </p:tgtEl>
                                        <p:attrNameLst>
                                          <p:attrName>style.visibility</p:attrName>
                                        </p:attrNameLst>
                                      </p:cBhvr>
                                      <p:to>
                                        <p:strVal val="visible"/>
                                      </p:to>
                                    </p:set>
                                  </p:childTnLst>
                                </p:cTn>
                              </p:par>
                              <p:par>
                                <p:cTn id="651" nodeType="withEffect" fill="hold" presetClass="entr" presetID="1">
                                  <p:stCondLst>
                                    <p:cond delay="17000"/>
                                  </p:stCondLst>
                                  <p:childTnLst>
                                    <p:set>
                                      <p:cBhvr>
                                        <p:cTn id="652" dur="1" fill="hold">
                                          <p:stCondLst>
                                            <p:cond delay="0"/>
                                          </p:stCondLst>
                                        </p:cTn>
                                        <p:tgtEl>
                                          <p:spTgt spid="993"/>
                                        </p:tgtEl>
                                        <p:attrNameLst>
                                          <p:attrName>style.visibility</p:attrName>
                                        </p:attrNameLst>
                                      </p:cBhvr>
                                      <p:to>
                                        <p:strVal val="visible"/>
                                      </p:to>
                                    </p:set>
                                  </p:childTnLst>
                                </p:cTn>
                              </p:par>
                              <p:par>
                                <p:cTn id="653" nodeType="withEffect" fill="hold" presetClass="exit" presetID="1">
                                  <p:stCondLst>
                                    <p:cond delay="17300"/>
                                  </p:stCondLst>
                                  <p:childTnLst>
                                    <p:set>
                                      <p:cBhvr>
                                        <p:cTn id="654" dur="1" fill="hold">
                                          <p:stCondLst>
                                            <p:cond delay="0"/>
                                          </p:stCondLst>
                                        </p:cTn>
                                        <p:tgtEl>
                                          <p:spTgt spid="999"/>
                                        </p:tgtEl>
                                        <p:attrNameLst>
                                          <p:attrName>style.visibility</p:attrName>
                                        </p:attrNameLst>
                                      </p:cBhvr>
                                      <p:to>
                                        <p:strVal val="hidden"/>
                                      </p:to>
                                    </p:set>
                                  </p:childTnLst>
                                </p:cTn>
                              </p:par>
                              <p:par>
                                <p:cTn id="655" nodeType="withEffect" fill="hold" presetClass="exit" presetID="1">
                                  <p:stCondLst>
                                    <p:cond delay="17300"/>
                                  </p:stCondLst>
                                  <p:childTnLst>
                                    <p:set>
                                      <p:cBhvr>
                                        <p:cTn id="656" dur="1" fill="hold">
                                          <p:stCondLst>
                                            <p:cond delay="0"/>
                                          </p:stCondLst>
                                        </p:cTn>
                                        <p:tgtEl>
                                          <p:spTgt spid="997"/>
                                        </p:tgtEl>
                                        <p:attrNameLst>
                                          <p:attrName>style.visibility</p:attrName>
                                        </p:attrNameLst>
                                      </p:cBhvr>
                                      <p:to>
                                        <p:strVal val="hidden"/>
                                      </p:to>
                                    </p:set>
                                  </p:childTnLst>
                                </p:cTn>
                              </p:par>
                              <p:par>
                                <p:cTn id="657" nodeType="withEffect" fill="hold" presetClass="exit" presetID="1">
                                  <p:stCondLst>
                                    <p:cond delay="17300"/>
                                  </p:stCondLst>
                                  <p:childTnLst>
                                    <p:set>
                                      <p:cBhvr>
                                        <p:cTn id="658" dur="1" fill="hold">
                                          <p:stCondLst>
                                            <p:cond delay="0"/>
                                          </p:stCondLst>
                                        </p:cTn>
                                        <p:tgtEl>
                                          <p:spTgt spid="995"/>
                                        </p:tgtEl>
                                        <p:attrNameLst>
                                          <p:attrName>style.visibility</p:attrName>
                                        </p:attrNameLst>
                                      </p:cBhvr>
                                      <p:to>
                                        <p:strVal val="hidden"/>
                                      </p:to>
                                    </p:set>
                                  </p:childTnLst>
                                </p:cTn>
                              </p:par>
                              <p:par>
                                <p:cTn id="659" nodeType="withEffect" fill="hold" presetClass="exit" presetID="1">
                                  <p:stCondLst>
                                    <p:cond delay="17300"/>
                                  </p:stCondLst>
                                  <p:childTnLst>
                                    <p:set>
                                      <p:cBhvr>
                                        <p:cTn id="660" dur="1" fill="hold">
                                          <p:stCondLst>
                                            <p:cond delay="0"/>
                                          </p:stCondLst>
                                        </p:cTn>
                                        <p:tgtEl>
                                          <p:spTgt spid="993"/>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7" name="CustomShape 1"/>
          <p:cNvSpPr/>
          <p:nvPr/>
        </p:nvSpPr>
        <p:spPr>
          <a:xfrm>
            <a:off x="2590920" y="2362320"/>
            <a:ext cx="608400" cy="456120"/>
          </a:xfrm>
          <a:prstGeom prst="leftRightArrow">
            <a:avLst>
              <a:gd name="adj1" fmla="val 50000"/>
              <a:gd name="adj2" fmla="val 50000"/>
            </a:avLst>
          </a:prstGeom>
          <a:solidFill>
            <a:schemeClr val="bg1">
              <a:lumMod val="85000"/>
            </a:schemeClr>
          </a:solidFill>
          <a:ln>
            <a:solidFill>
              <a:srgbClr val="0070c0"/>
            </a:solidFill>
            <a:round/>
          </a:ln>
        </p:spPr>
        <p:style>
          <a:lnRef idx="2">
            <a:schemeClr val="accent1">
              <a:shade val="50000"/>
            </a:schemeClr>
          </a:lnRef>
          <a:fillRef idx="1">
            <a:schemeClr val="accent1"/>
          </a:fillRef>
          <a:effectRef idx="0">
            <a:schemeClr val="accent1"/>
          </a:effectRef>
          <a:fontRef idx="minor"/>
        </p:style>
      </p:sp>
      <p:sp>
        <p:nvSpPr>
          <p:cNvPr id="1018" name="CustomShape 2"/>
          <p:cNvSpPr/>
          <p:nvPr/>
        </p:nvSpPr>
        <p:spPr>
          <a:xfrm>
            <a:off x="533520" y="1981080"/>
            <a:ext cx="2056320" cy="1218240"/>
          </a:xfrm>
          <a:prstGeom prst="roundRect">
            <a:avLst>
              <a:gd name="adj" fmla="val 16667"/>
            </a:avLst>
          </a:prstGeom>
          <a:solidFill>
            <a:schemeClr val="bg1"/>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GB" sz="2800" spc="-1" strike="noStrike">
                <a:solidFill>
                  <a:srgbClr val="000000"/>
                </a:solidFill>
                <a:latin typeface="Arial Narrow"/>
                <a:ea typeface="DejaVu Sans"/>
              </a:rPr>
              <a:t>LabVIEW апликац.</a:t>
            </a:r>
            <a:endParaRPr b="0" lang="en-GB" sz="2800" spc="-1" strike="noStrike">
              <a:latin typeface="Arial"/>
            </a:endParaRPr>
          </a:p>
        </p:txBody>
      </p:sp>
      <p:sp>
        <p:nvSpPr>
          <p:cNvPr id="1019" name="CustomShape 3"/>
          <p:cNvSpPr/>
          <p:nvPr/>
        </p:nvSpPr>
        <p:spPr>
          <a:xfrm>
            <a:off x="3200400" y="1981080"/>
            <a:ext cx="2132640" cy="1218240"/>
          </a:xfrm>
          <a:prstGeom prst="roundRect">
            <a:avLst>
              <a:gd name="adj" fmla="val 16667"/>
            </a:avLst>
          </a:prstGeom>
          <a:solidFill>
            <a:schemeClr val="bg1"/>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GB" sz="2800" spc="-1" strike="noStrike">
                <a:solidFill>
                  <a:srgbClr val="000000"/>
                </a:solidFill>
                <a:latin typeface="Arial Narrow"/>
                <a:ea typeface="DejaVu Sans"/>
              </a:rPr>
              <a:t>LabVIEW Web сервис</a:t>
            </a:r>
            <a:endParaRPr b="0" lang="en-GB" sz="2800" spc="-1" strike="noStrike">
              <a:latin typeface="Arial"/>
            </a:endParaRPr>
          </a:p>
        </p:txBody>
      </p:sp>
      <p:sp>
        <p:nvSpPr>
          <p:cNvPr id="1020" name="CustomShape 4"/>
          <p:cNvSpPr/>
          <p:nvPr/>
        </p:nvSpPr>
        <p:spPr>
          <a:xfrm>
            <a:off x="6629400" y="1981080"/>
            <a:ext cx="2056320" cy="1218240"/>
          </a:xfrm>
          <a:prstGeom prst="roundRect">
            <a:avLst>
              <a:gd name="adj" fmla="val 16667"/>
            </a:avLst>
          </a:prstGeom>
          <a:solidFill>
            <a:schemeClr val="bg1"/>
          </a:solidFill>
          <a:ln>
            <a:solidFill>
              <a:schemeClr val="bg1">
                <a:lumMod val="50000"/>
              </a:scheme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r>
              <a:rPr b="0" lang="en-GB" sz="2800" spc="-1" strike="noStrike">
                <a:solidFill>
                  <a:srgbClr val="000000"/>
                </a:solidFill>
                <a:latin typeface="Arial Narrow"/>
                <a:ea typeface="DejaVu Sans"/>
              </a:rPr>
              <a:t>Клиент</a:t>
            </a:r>
            <a:endParaRPr b="0" lang="en-GB" sz="2800" spc="-1" strike="noStrike">
              <a:latin typeface="Arial"/>
            </a:endParaRPr>
          </a:p>
        </p:txBody>
      </p:sp>
      <p:sp>
        <p:nvSpPr>
          <p:cNvPr id="1021" name="CustomShape 5"/>
          <p:cNvSpPr/>
          <p:nvPr/>
        </p:nvSpPr>
        <p:spPr>
          <a:xfrm flipH="1">
            <a:off x="5027760" y="1523880"/>
            <a:ext cx="1904040" cy="1675440"/>
          </a:xfrm>
          <a:prstGeom prst="circularArrow">
            <a:avLst>
              <a:gd name="adj1" fmla="val 7018"/>
              <a:gd name="adj2" fmla="val 1215635"/>
              <a:gd name="adj3" fmla="val 20229410"/>
              <a:gd name="adj4" fmla="val 11659700"/>
              <a:gd name="adj5" fmla="val 11310"/>
            </a:avLst>
          </a:prstGeom>
          <a:solidFill>
            <a:schemeClr val="bg1">
              <a:lumMod val="85000"/>
            </a:schemeClr>
          </a:solidFill>
          <a:ln w="28440">
            <a:solidFill>
              <a:srgbClr val="0070c0"/>
            </a:solidFill>
            <a:round/>
          </a:ln>
        </p:spPr>
        <p:style>
          <a:lnRef idx="0"/>
          <a:fillRef idx="0"/>
          <a:effectRef idx="0"/>
          <a:fontRef idx="minor"/>
        </p:style>
      </p:sp>
      <p:sp>
        <p:nvSpPr>
          <p:cNvPr id="1022" name="CustomShape 6"/>
          <p:cNvSpPr/>
          <p:nvPr/>
        </p:nvSpPr>
        <p:spPr>
          <a:xfrm flipH="1" rot="10800000">
            <a:off x="10742040" y="6933240"/>
            <a:ext cx="1904040" cy="1675440"/>
          </a:xfrm>
          <a:prstGeom prst="circularArrow">
            <a:avLst>
              <a:gd name="adj1" fmla="val 7018"/>
              <a:gd name="adj2" fmla="val 1215635"/>
              <a:gd name="adj3" fmla="val 20229410"/>
              <a:gd name="adj4" fmla="val 11659700"/>
              <a:gd name="adj5" fmla="val 11310"/>
            </a:avLst>
          </a:prstGeom>
          <a:solidFill>
            <a:schemeClr val="bg1">
              <a:lumMod val="85000"/>
            </a:schemeClr>
          </a:solidFill>
          <a:ln w="28440">
            <a:solidFill>
              <a:srgbClr val="0070c0"/>
            </a:solidFill>
            <a:round/>
          </a:ln>
        </p:spPr>
        <p:style>
          <a:lnRef idx="0"/>
          <a:fillRef idx="0"/>
          <a:effectRef idx="0"/>
          <a:fontRef idx="minor"/>
        </p:style>
      </p:sp>
      <p:sp>
        <p:nvSpPr>
          <p:cNvPr id="1023" name="CustomShape 7"/>
          <p:cNvSpPr/>
          <p:nvPr/>
        </p:nvSpPr>
        <p:spPr>
          <a:xfrm>
            <a:off x="5395680" y="2754720"/>
            <a:ext cx="111708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i="1" lang="en-GB" sz="1800" spc="-1" strike="noStrike">
                <a:solidFill>
                  <a:srgbClr val="4f81bd"/>
                </a:solidFill>
                <a:latin typeface="Arial Narrow"/>
                <a:ea typeface="DejaVu Sans"/>
              </a:rPr>
              <a:t>одговор</a:t>
            </a:r>
            <a:endParaRPr b="0" lang="en-GB" sz="1800" spc="-1" strike="noStrike">
              <a:latin typeface="Arial"/>
            </a:endParaRPr>
          </a:p>
        </p:txBody>
      </p:sp>
      <p:sp>
        <p:nvSpPr>
          <p:cNvPr id="1024" name="CustomShape 8"/>
          <p:cNvSpPr/>
          <p:nvPr/>
        </p:nvSpPr>
        <p:spPr>
          <a:xfrm>
            <a:off x="5419800" y="1905120"/>
            <a:ext cx="1085040" cy="3639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i="1" lang="en-GB" sz="1800" spc="-1" strike="noStrike">
                <a:solidFill>
                  <a:srgbClr val="4f81bd"/>
                </a:solidFill>
                <a:latin typeface="Arial Narrow"/>
                <a:ea typeface="DejaVu Sans"/>
              </a:rPr>
              <a:t>барање</a:t>
            </a:r>
            <a:endParaRPr b="0" lang="en-GB" sz="1800" spc="-1" strike="noStrike">
              <a:latin typeface="Arial"/>
            </a:endParaRPr>
          </a:p>
        </p:txBody>
      </p:sp>
      <p:pic>
        <p:nvPicPr>
          <p:cNvPr id="1025" name="Picture 2" descr=""/>
          <p:cNvPicPr/>
          <p:nvPr/>
        </p:nvPicPr>
        <p:blipFill>
          <a:blip r:embed="rId1"/>
          <a:srcRect l="0" t="70603" r="0" b="0"/>
          <a:stretch/>
        </p:blipFill>
        <p:spPr>
          <a:xfrm>
            <a:off x="2421720" y="4343400"/>
            <a:ext cx="6504120" cy="461880"/>
          </a:xfrm>
          <a:prstGeom prst="rect">
            <a:avLst/>
          </a:prstGeom>
          <a:ln>
            <a:noFill/>
          </a:ln>
        </p:spPr>
      </p:pic>
      <p:sp>
        <p:nvSpPr>
          <p:cNvPr id="1026" name="CustomShape 9"/>
          <p:cNvSpPr/>
          <p:nvPr/>
        </p:nvSpPr>
        <p:spPr>
          <a:xfrm>
            <a:off x="2421720" y="3886200"/>
            <a:ext cx="479952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en-GB" sz="2400" spc="-1" strike="noStrike">
                <a:solidFill>
                  <a:srgbClr val="000000"/>
                </a:solidFill>
                <a:latin typeface="Arial Narrow"/>
                <a:ea typeface="DejaVu Sans"/>
              </a:rPr>
              <a:t>Испраќање барања преку URL:</a:t>
            </a:r>
            <a:endParaRPr b="0" lang="en-GB" sz="2400" spc="-1" strike="noStrike">
              <a:latin typeface="Arial"/>
            </a:endParaRPr>
          </a:p>
        </p:txBody>
      </p:sp>
      <p:sp>
        <p:nvSpPr>
          <p:cNvPr id="1027" name="CustomShape 10"/>
          <p:cNvSpPr/>
          <p:nvPr/>
        </p:nvSpPr>
        <p:spPr>
          <a:xfrm>
            <a:off x="93960" y="4952880"/>
            <a:ext cx="3249000" cy="1186920"/>
          </a:xfrm>
          <a:prstGeom prst="rect">
            <a:avLst/>
          </a:prstGeom>
          <a:noFill/>
          <a:ln>
            <a:noFill/>
          </a:ln>
        </p:spPr>
        <p:style>
          <a:lnRef idx="0"/>
          <a:fillRef idx="0"/>
          <a:effectRef idx="0"/>
          <a:fontRef idx="minor"/>
        </p:style>
        <p:txBody>
          <a:bodyPr wrap="none" lIns="90000" rIns="90000" tIns="45000" bIns="45000">
            <a:spAutoFit/>
          </a:bodyPr>
          <a:p>
            <a:pPr algn="r">
              <a:lnSpc>
                <a:spcPct val="100000"/>
              </a:lnSpc>
            </a:pPr>
            <a:r>
              <a:rPr b="0" lang="en-GB" sz="1800" spc="-1" strike="noStrike">
                <a:solidFill>
                  <a:srgbClr val="000000"/>
                </a:solidFill>
                <a:latin typeface="Arial Narrow"/>
                <a:ea typeface="DejaVu Sans"/>
              </a:rPr>
              <a:t>Физичка локација на сервер</a:t>
            </a:r>
            <a:endParaRPr b="0" lang="en-GB" sz="1800" spc="-1" strike="noStrike">
              <a:latin typeface="Arial"/>
            </a:endParaRPr>
          </a:p>
          <a:p>
            <a:pPr algn="r">
              <a:lnSpc>
                <a:spcPct val="100000"/>
              </a:lnSpc>
            </a:pPr>
            <a:r>
              <a:rPr b="0" lang="en-GB" sz="1800" spc="-1" strike="noStrike">
                <a:solidFill>
                  <a:srgbClr val="000000"/>
                </a:solidFill>
                <a:latin typeface="Arial Narrow"/>
                <a:ea typeface="DejaVu Sans"/>
              </a:rPr>
              <a:t>Име на web сервисот</a:t>
            </a:r>
            <a:endParaRPr b="0" lang="en-GB" sz="1800" spc="-1" strike="noStrike">
              <a:latin typeface="Arial"/>
            </a:endParaRPr>
          </a:p>
          <a:p>
            <a:pPr algn="r">
              <a:lnSpc>
                <a:spcPct val="100000"/>
              </a:lnSpc>
            </a:pPr>
            <a:r>
              <a:rPr b="0" lang="en-GB" sz="1800" spc="-1" strike="noStrike">
                <a:solidFill>
                  <a:srgbClr val="000000"/>
                </a:solidFill>
                <a:latin typeface="Arial Narrow"/>
                <a:ea typeface="DejaVu Sans"/>
              </a:rPr>
              <a:t>Мапирање кон VI</a:t>
            </a:r>
            <a:endParaRPr b="0" lang="en-GB" sz="1800" spc="-1" strike="noStrike">
              <a:latin typeface="Arial"/>
            </a:endParaRPr>
          </a:p>
          <a:p>
            <a:pPr algn="r">
              <a:lnSpc>
                <a:spcPct val="100000"/>
              </a:lnSpc>
            </a:pPr>
            <a:r>
              <a:rPr b="0" lang="en-GB" sz="1800" spc="-1" strike="noStrike">
                <a:solidFill>
                  <a:srgbClr val="000000"/>
                </a:solidFill>
                <a:latin typeface="Arial Narrow"/>
                <a:ea typeface="DejaVu Sans"/>
              </a:rPr>
              <a:t>Терминални влезови (опција)</a:t>
            </a:r>
            <a:endParaRPr b="0" lang="en-GB" sz="1800" spc="-1" strike="noStrike">
              <a:latin typeface="Arial"/>
            </a:endParaRPr>
          </a:p>
        </p:txBody>
      </p:sp>
      <p:sp>
        <p:nvSpPr>
          <p:cNvPr id="1028" name="Line 11"/>
          <p:cNvSpPr/>
          <p:nvPr/>
        </p:nvSpPr>
        <p:spPr>
          <a:xfrm>
            <a:off x="3335760" y="5181480"/>
            <a:ext cx="533520" cy="144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029" name="Line 12"/>
          <p:cNvSpPr/>
          <p:nvPr/>
        </p:nvSpPr>
        <p:spPr>
          <a:xfrm flipV="1">
            <a:off x="3868560" y="4801320"/>
            <a:ext cx="1440" cy="38088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030" name="Line 13"/>
          <p:cNvSpPr/>
          <p:nvPr/>
        </p:nvSpPr>
        <p:spPr>
          <a:xfrm>
            <a:off x="3335760" y="5410080"/>
            <a:ext cx="1524240" cy="144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031" name="Line 14"/>
          <p:cNvSpPr/>
          <p:nvPr/>
        </p:nvSpPr>
        <p:spPr>
          <a:xfrm flipV="1">
            <a:off x="4858920" y="4801320"/>
            <a:ext cx="1800" cy="60948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032" name="Line 15"/>
          <p:cNvSpPr/>
          <p:nvPr/>
        </p:nvSpPr>
        <p:spPr>
          <a:xfrm flipH="1">
            <a:off x="5698080" y="4800600"/>
            <a:ext cx="1440" cy="91440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033" name="Line 16"/>
          <p:cNvSpPr/>
          <p:nvPr/>
        </p:nvSpPr>
        <p:spPr>
          <a:xfrm>
            <a:off x="3335760" y="5715000"/>
            <a:ext cx="2362320" cy="144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034" name="Line 17"/>
          <p:cNvSpPr/>
          <p:nvPr/>
        </p:nvSpPr>
        <p:spPr>
          <a:xfrm flipH="1">
            <a:off x="6077520" y="4800600"/>
            <a:ext cx="1440" cy="121752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035" name="Line 18"/>
          <p:cNvSpPr/>
          <p:nvPr/>
        </p:nvSpPr>
        <p:spPr>
          <a:xfrm>
            <a:off x="3335760" y="6019560"/>
            <a:ext cx="2741760" cy="1800"/>
          </a:xfrm>
          <a:prstGeom prst="line">
            <a:avLst/>
          </a:prstGeom>
          <a:ln>
            <a:solidFill>
              <a:srgbClr val="4a7ebb"/>
            </a:solidFill>
            <a:round/>
          </a:ln>
        </p:spPr>
        <p:style>
          <a:lnRef idx="1">
            <a:schemeClr val="accent1"/>
          </a:lnRef>
          <a:fillRef idx="0">
            <a:schemeClr val="accent1"/>
          </a:fillRef>
          <a:effectRef idx="0">
            <a:schemeClr val="accent1"/>
          </a:effectRef>
          <a:fontRef idx="minor"/>
        </p:style>
      </p:sp>
      <p:sp>
        <p:nvSpPr>
          <p:cNvPr id="1036" name="CustomShape 19"/>
          <p:cNvSpPr/>
          <p:nvPr/>
        </p:nvSpPr>
        <p:spPr>
          <a:xfrm>
            <a:off x="457200" y="274680"/>
            <a:ext cx="8228520" cy="714960"/>
          </a:xfrm>
          <a:prstGeom prst="rect">
            <a:avLst/>
          </a:prstGeom>
          <a:noFill/>
          <a:ln>
            <a:noFill/>
          </a:ln>
        </p:spPr>
        <p:style>
          <a:lnRef idx="0"/>
          <a:fillRef idx="0"/>
          <a:effectRef idx="0"/>
          <a:fontRef idx="minor"/>
        </p:style>
        <p:txBody>
          <a:bodyPr lIns="90000" rIns="90000" tIns="45000" bIns="45000" anchor="ctr">
            <a:noAutofit/>
          </a:bodyPr>
          <a:p>
            <a:pPr>
              <a:lnSpc>
                <a:spcPct val="100000"/>
              </a:lnSpc>
            </a:pPr>
            <a:r>
              <a:rPr b="0" lang="en-GB" sz="4400" spc="-1" strike="noStrike">
                <a:solidFill>
                  <a:srgbClr val="000000"/>
                </a:solidFill>
                <a:latin typeface="Arial Narrow"/>
                <a:ea typeface="DejaVu Sans"/>
              </a:rPr>
              <a:t>LabVIEW Web сервиси</a:t>
            </a:r>
            <a:endParaRPr b="0" lang="en-GB" sz="4400" spc="-1" strike="noStrike">
              <a:latin typeface="Arial"/>
            </a:endParaRPr>
          </a:p>
        </p:txBody>
      </p:sp>
      <p:sp>
        <p:nvSpPr>
          <p:cNvPr id="1037" name="CustomShape 20"/>
          <p:cNvSpPr/>
          <p:nvPr/>
        </p:nvSpPr>
        <p:spPr>
          <a:xfrm>
            <a:off x="533520" y="1447920"/>
            <a:ext cx="479952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i="1" lang="en-GB" sz="2400" spc="-1" strike="noStrike">
                <a:solidFill>
                  <a:srgbClr val="000000"/>
                </a:solidFill>
                <a:latin typeface="Arial Narrow"/>
                <a:ea typeface="DejaVu Sans"/>
              </a:rPr>
              <a:t>Апликациска архитектура:</a:t>
            </a:r>
            <a:endParaRPr b="0" lang="en-GB" sz="2400" spc="-1" strike="noStrike">
              <a:latin typeface="Arial"/>
            </a:endParaRPr>
          </a:p>
        </p:txBody>
      </p:sp>
    </p:spTree>
  </p:cSld>
  <mc:AlternateContent>
    <mc:Choice Requires="p14">
      <p:transition spd="slow" p14:dur="2000"/>
    </mc:Choice>
    <mc:Fallback>
      <p:transition spd="slow"/>
    </mc:Fallback>
  </mc:AlternateContent>
  <p:timing>
    <p:tnLst>
      <p:par>
        <p:cTn id="661" dur="indefinite" restart="never" nodeType="tmRoot">
          <p:childTnLst>
            <p:seq>
              <p:cTn id="662" dur="indefinite"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38" name="Picture 27" descr=""/>
          <p:cNvPicPr/>
          <p:nvPr/>
        </p:nvPicPr>
        <p:blipFill>
          <a:blip r:embed="rId1"/>
          <a:stretch/>
        </p:blipFill>
        <p:spPr>
          <a:xfrm>
            <a:off x="762120" y="3581280"/>
            <a:ext cx="2877840" cy="2144880"/>
          </a:xfrm>
          <a:prstGeom prst="rect">
            <a:avLst/>
          </a:prstGeom>
          <a:ln>
            <a:noFill/>
          </a:ln>
        </p:spPr>
      </p:pic>
      <p:pic>
        <p:nvPicPr>
          <p:cNvPr id="1039" name="Picture 2" descr=""/>
          <p:cNvPicPr/>
          <p:nvPr/>
        </p:nvPicPr>
        <p:blipFill>
          <a:blip r:embed="rId2"/>
          <a:srcRect l="0" t="0" r="0" b="11049"/>
          <a:stretch/>
        </p:blipFill>
        <p:spPr>
          <a:xfrm rot="1108800">
            <a:off x="5883120" y="3573720"/>
            <a:ext cx="1276560" cy="2232360"/>
          </a:xfrm>
          <a:prstGeom prst="rect">
            <a:avLst/>
          </a:prstGeom>
          <a:ln w="9360">
            <a:noFill/>
          </a:ln>
        </p:spPr>
      </p:pic>
      <p:pic>
        <p:nvPicPr>
          <p:cNvPr id="1040" name="Picture 2" descr=""/>
          <p:cNvPicPr/>
          <p:nvPr/>
        </p:nvPicPr>
        <p:blipFill>
          <a:blip r:embed="rId3"/>
          <a:srcRect l="0" t="19765" r="7698" b="6842"/>
          <a:stretch/>
        </p:blipFill>
        <p:spPr>
          <a:xfrm>
            <a:off x="762120" y="1371600"/>
            <a:ext cx="3885120" cy="1659240"/>
          </a:xfrm>
          <a:prstGeom prst="rect">
            <a:avLst/>
          </a:prstGeom>
          <a:ln w="9360">
            <a:noFill/>
          </a:ln>
        </p:spPr>
      </p:pic>
      <p:pic>
        <p:nvPicPr>
          <p:cNvPr id="1041" name="Picture 9" descr=""/>
          <p:cNvPicPr/>
          <p:nvPr/>
        </p:nvPicPr>
        <p:blipFill>
          <a:blip r:embed="rId4"/>
          <a:stretch/>
        </p:blipFill>
        <p:spPr>
          <a:xfrm>
            <a:off x="3962520" y="2408760"/>
            <a:ext cx="911880" cy="1040760"/>
          </a:xfrm>
          <a:prstGeom prst="rect">
            <a:avLst/>
          </a:prstGeom>
          <a:ln>
            <a:solidFill>
              <a:schemeClr val="tx1"/>
            </a:solidFill>
          </a:ln>
        </p:spPr>
      </p:pic>
      <p:pic>
        <p:nvPicPr>
          <p:cNvPr id="1042" name="Picture 2" descr=""/>
          <p:cNvPicPr/>
          <p:nvPr/>
        </p:nvPicPr>
        <p:blipFill>
          <a:blip r:embed="rId5"/>
          <a:stretch/>
        </p:blipFill>
        <p:spPr>
          <a:xfrm>
            <a:off x="5410080" y="4038480"/>
            <a:ext cx="647280" cy="638280"/>
          </a:xfrm>
          <a:prstGeom prst="rect">
            <a:avLst/>
          </a:prstGeom>
          <a:ln>
            <a:solidFill>
              <a:schemeClr val="tx1"/>
            </a:solidFill>
          </a:ln>
        </p:spPr>
      </p:pic>
      <p:pic>
        <p:nvPicPr>
          <p:cNvPr id="1043" name="Picture 4" descr=""/>
          <p:cNvPicPr/>
          <p:nvPr/>
        </p:nvPicPr>
        <p:blipFill>
          <a:blip r:embed="rId6"/>
          <a:stretch/>
        </p:blipFill>
        <p:spPr>
          <a:xfrm>
            <a:off x="2666880" y="4114800"/>
            <a:ext cx="614520" cy="639720"/>
          </a:xfrm>
          <a:prstGeom prst="rect">
            <a:avLst/>
          </a:prstGeom>
          <a:ln>
            <a:solidFill>
              <a:schemeClr val="tx1"/>
            </a:solidFill>
          </a:ln>
        </p:spPr>
      </p:pic>
      <p:sp>
        <p:nvSpPr>
          <p:cNvPr id="1044" name="CustomShape 1"/>
          <p:cNvSpPr/>
          <p:nvPr/>
        </p:nvSpPr>
        <p:spPr>
          <a:xfrm>
            <a:off x="848160" y="1170720"/>
            <a:ext cx="1676160" cy="3945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i="1" lang="en-GB" sz="2000" spc="-1" strike="noStrike">
                <a:solidFill>
                  <a:srgbClr val="000000"/>
                </a:solidFill>
                <a:latin typeface="Arial Narrow"/>
                <a:ea typeface="DejaVu Sans"/>
              </a:rPr>
              <a:t>Web сервер</a:t>
            </a:r>
            <a:endParaRPr b="0" lang="en-GB" sz="2000" spc="-1" strike="noStrike">
              <a:latin typeface="Arial"/>
            </a:endParaRPr>
          </a:p>
        </p:txBody>
      </p:sp>
      <p:sp>
        <p:nvSpPr>
          <p:cNvPr id="1045" name="CustomShape 2"/>
          <p:cNvSpPr/>
          <p:nvPr/>
        </p:nvSpPr>
        <p:spPr>
          <a:xfrm>
            <a:off x="152280" y="304920"/>
            <a:ext cx="82285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00000"/>
                </a:solidFill>
                <a:latin typeface="Arial Narrow"/>
                <a:ea typeface="DejaVu Sans"/>
              </a:rPr>
              <a:t>Web сервиси во LabVIEW</a:t>
            </a:r>
            <a:endParaRPr b="0" lang="en-GB" sz="4000" spc="-1" strike="noStrike">
              <a:latin typeface="Arial"/>
            </a:endParaRPr>
          </a:p>
        </p:txBody>
      </p:sp>
      <p:sp>
        <p:nvSpPr>
          <p:cNvPr id="1046" name="CustomShape 3"/>
          <p:cNvSpPr/>
          <p:nvPr/>
        </p:nvSpPr>
        <p:spPr>
          <a:xfrm>
            <a:off x="1853280" y="5619600"/>
            <a:ext cx="1229760" cy="3945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i="1" lang="en-GB" sz="2000" spc="-1" strike="noStrike">
                <a:solidFill>
                  <a:srgbClr val="000000"/>
                </a:solidFill>
                <a:latin typeface="Arial Narrow"/>
                <a:ea typeface="DejaVu Sans"/>
              </a:rPr>
              <a:t>Клиент</a:t>
            </a:r>
            <a:endParaRPr b="0" lang="en-GB" sz="2000" spc="-1" strike="noStrike">
              <a:latin typeface="Arial"/>
            </a:endParaRPr>
          </a:p>
        </p:txBody>
      </p:sp>
      <p:sp>
        <p:nvSpPr>
          <p:cNvPr id="1047" name="CustomShape 4"/>
          <p:cNvSpPr/>
          <p:nvPr/>
        </p:nvSpPr>
        <p:spPr>
          <a:xfrm>
            <a:off x="5125320" y="5715000"/>
            <a:ext cx="1229760" cy="39456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i="1" lang="en-GB" sz="2000" spc="-1" strike="noStrike">
                <a:solidFill>
                  <a:srgbClr val="000000"/>
                </a:solidFill>
                <a:latin typeface="Arial Narrow"/>
                <a:ea typeface="DejaVu Sans"/>
              </a:rPr>
              <a:t>Клиент</a:t>
            </a:r>
            <a:endParaRPr b="0" lang="en-GB" sz="2000" spc="-1" strike="noStrike">
              <a:latin typeface="Arial"/>
            </a:endParaRPr>
          </a:p>
        </p:txBody>
      </p:sp>
      <p:sp>
        <p:nvSpPr>
          <p:cNvPr id="1048" name="CustomShape 5"/>
          <p:cNvSpPr/>
          <p:nvPr/>
        </p:nvSpPr>
        <p:spPr>
          <a:xfrm>
            <a:off x="5334120" y="1295280"/>
            <a:ext cx="2589840" cy="1522800"/>
          </a:xfrm>
          <a:prstGeom prst="roundRect">
            <a:avLst>
              <a:gd name="adj" fmla="val 2295"/>
            </a:avLst>
          </a:prstGeom>
          <a:gradFill rotWithShape="0">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3500000"/>
          </a:gradFill>
          <a:ln w="9360">
            <a:solidFill>
              <a:schemeClr val="tx1"/>
            </a:solidFill>
            <a:round/>
          </a:ln>
        </p:spPr>
        <p:style>
          <a:lnRef idx="0"/>
          <a:fillRef idx="0"/>
          <a:effectRef idx="0"/>
          <a:fontRef idx="minor"/>
        </p:style>
        <p:txBody>
          <a:bodyPr lIns="90000" rIns="90000" tIns="45000" bIns="45000">
            <a:noAutofit/>
          </a:bodyPr>
          <a:p>
            <a:pPr>
              <a:lnSpc>
                <a:spcPct val="100000"/>
              </a:lnSpc>
            </a:pPr>
            <a:r>
              <a:rPr b="0" lang="en-GB" sz="1800" spc="-1" strike="noStrike">
                <a:solidFill>
                  <a:srgbClr val="000000"/>
                </a:solidFill>
                <a:latin typeface="Arial Narrow"/>
                <a:ea typeface="DejaVu Sans"/>
              </a:rPr>
              <a:t>Windows Real-Time</a:t>
            </a:r>
            <a:endParaRPr b="0" lang="en-GB" sz="1800" spc="-1" strike="noStrike">
              <a:latin typeface="Arial"/>
            </a:endParaRPr>
          </a:p>
          <a:p>
            <a:pPr>
              <a:lnSpc>
                <a:spcPct val="100000"/>
              </a:lnSpc>
            </a:pPr>
            <a:r>
              <a:rPr b="0" lang="en-GB" sz="1800" spc="-1" strike="noStrike">
                <a:solidFill>
                  <a:srgbClr val="000000"/>
                </a:solidFill>
                <a:latin typeface="Arial Narrow"/>
                <a:ea typeface="DejaVu Sans"/>
              </a:rPr>
              <a:t>Web клиенти</a:t>
            </a:r>
            <a:endParaRPr b="0" lang="en-GB" sz="1800" spc="-1" strike="noStrike">
              <a:latin typeface="Arial"/>
            </a:endParaRPr>
          </a:p>
          <a:p>
            <a:pPr>
              <a:lnSpc>
                <a:spcPct val="100000"/>
              </a:lnSpc>
            </a:pPr>
            <a:r>
              <a:rPr b="0" lang="en-GB" sz="1800" spc="-1" strike="noStrike">
                <a:solidFill>
                  <a:srgbClr val="000000"/>
                </a:solidFill>
                <a:latin typeface="Arial Narrow"/>
                <a:ea typeface="DejaVu Sans"/>
              </a:rPr>
              <a:t>Не бара runtime engine</a:t>
            </a:r>
            <a:endParaRPr b="0" lang="en-GB" sz="1800" spc="-1" strike="noStrike">
              <a:latin typeface="Arial"/>
            </a:endParaRPr>
          </a:p>
          <a:p>
            <a:pPr>
              <a:lnSpc>
                <a:spcPct val="100000"/>
              </a:lnSpc>
            </a:pPr>
            <a:r>
              <a:rPr b="0" lang="en-GB" sz="1800" spc="-1" strike="noStrike">
                <a:solidFill>
                  <a:srgbClr val="000000"/>
                </a:solidFill>
                <a:latin typeface="Arial Narrow"/>
                <a:ea typeface="DejaVu Sans"/>
              </a:rPr>
              <a:t>Стандарден http протокол</a:t>
            </a:r>
            <a:endParaRPr b="0" lang="en-GB" sz="1800" spc="-1" strike="noStrike">
              <a:latin typeface="Arial"/>
            </a:endParaRPr>
          </a:p>
        </p:txBody>
      </p:sp>
      <p:sp>
        <p:nvSpPr>
          <p:cNvPr id="1049" name="CustomShape 6"/>
          <p:cNvSpPr/>
          <p:nvPr/>
        </p:nvSpPr>
        <p:spPr>
          <a:xfrm flipH="1" flipV="1" rot="5400000">
            <a:off x="2876400" y="3026880"/>
            <a:ext cx="1184040" cy="986400"/>
          </a:xfrm>
          <a:prstGeom prst="curvedConnector2">
            <a:avLst/>
          </a:prstGeom>
          <a:solidFill>
            <a:schemeClr val="accent1"/>
          </a:solidFill>
          <a:ln w="38160">
            <a:solidFill>
              <a:schemeClr val="accent3">
                <a:lumMod val="65000"/>
              </a:schemeClr>
            </a:solidFill>
            <a:round/>
            <a:headEnd len="med" type="triangle" w="med"/>
            <a:tailEnd len="med" type="triangle" w="med"/>
          </a:ln>
        </p:spPr>
        <p:style>
          <a:lnRef idx="0"/>
          <a:fillRef idx="0"/>
          <a:effectRef idx="0"/>
          <a:fontRef idx="minor"/>
        </p:style>
      </p:sp>
      <p:sp>
        <p:nvSpPr>
          <p:cNvPr id="1050" name="CustomShape 7"/>
          <p:cNvSpPr/>
          <p:nvPr/>
        </p:nvSpPr>
        <p:spPr>
          <a:xfrm>
            <a:off x="4875480" y="2929680"/>
            <a:ext cx="857880" cy="1107720"/>
          </a:xfrm>
          <a:prstGeom prst="curvedConnector2">
            <a:avLst/>
          </a:prstGeom>
          <a:solidFill>
            <a:schemeClr val="accent1"/>
          </a:solidFill>
          <a:ln w="38160">
            <a:solidFill>
              <a:schemeClr val="accent3">
                <a:lumMod val="65000"/>
              </a:schemeClr>
            </a:solidFill>
            <a:round/>
            <a:headEnd len="med" type="triangle" w="med"/>
            <a:tailEnd len="med" type="triangle" w="med"/>
          </a:ln>
        </p:spPr>
        <p:style>
          <a:lnRef idx="0"/>
          <a:fillRef idx="0"/>
          <a:effectRef idx="0"/>
          <a:fontRef idx="minor"/>
        </p:style>
      </p:sp>
    </p:spTree>
  </p:cSld>
  <mc:AlternateContent>
    <mc:Choice Requires="p14">
      <p:transition spd="slow" p14:dur="2000"/>
    </mc:Choice>
    <mc:Fallback>
      <p:transition spd="slow"/>
    </mc:Fallback>
  </mc:AlternateContent>
  <p:timing>
    <p:tnLst>
      <p:par>
        <p:cTn id="663" dur="indefinite" restart="never" nodeType="tmRoot">
          <p:childTnLst>
            <p:seq>
              <p:cTn id="664" dur="indefinite" nodeType="mainSeq"/>
              <p:prevCondLst>
                <p:cond delay="0" evt="onPrev">
                  <p:tgtEl>
                    <p:sldTgt/>
                  </p:tgtEl>
                </p:cond>
              </p:prevCondLst>
              <p:nextCondLst>
                <p:cond delay="0"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1" name="CustomShape 1"/>
          <p:cNvSpPr/>
          <p:nvPr/>
        </p:nvSpPr>
        <p:spPr>
          <a:xfrm>
            <a:off x="457200" y="0"/>
            <a:ext cx="8228520" cy="106560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ni.com/uibuilder</a:t>
            </a:r>
            <a:endParaRPr b="0" lang="en-GB" sz="4000" spc="-1" strike="noStrike">
              <a:latin typeface="Arial"/>
            </a:endParaRPr>
          </a:p>
        </p:txBody>
      </p:sp>
      <p:pic>
        <p:nvPicPr>
          <p:cNvPr id="1052" name="Picture 3" descr=""/>
          <p:cNvPicPr/>
          <p:nvPr/>
        </p:nvPicPr>
        <p:blipFill>
          <a:blip r:embed="rId1"/>
          <a:stretch/>
        </p:blipFill>
        <p:spPr>
          <a:xfrm>
            <a:off x="838080" y="1219320"/>
            <a:ext cx="7466400" cy="4908240"/>
          </a:xfrm>
          <a:prstGeom prst="rect">
            <a:avLst/>
          </a:prstGeom>
          <a:ln w="9360">
            <a:noFill/>
          </a:ln>
        </p:spPr>
      </p:pic>
    </p:spTree>
  </p:cSld>
  <mc:AlternateContent>
    <mc:Choice Requires="p14">
      <p:transition spd="slow" p14:dur="2000"/>
    </mc:Choice>
    <mc:Fallback>
      <p:transition spd="slow"/>
    </mc:Fallback>
  </mc:AlternateContent>
  <p:timing>
    <p:tnLst>
      <p:par>
        <p:cTn id="665" dur="indefinite" restart="never" nodeType="tmRoot">
          <p:childTnLst>
            <p:seq>
              <p:cTn id="666"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0"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Типови комуникација</a:t>
            </a:r>
            <a:endParaRPr b="0" lang="en-GB" sz="4000" spc="-1" strike="noStrike">
              <a:latin typeface="Arial"/>
            </a:endParaRPr>
          </a:p>
        </p:txBody>
      </p:sp>
      <p:sp>
        <p:nvSpPr>
          <p:cNvPr id="461" name="CustomShape 2"/>
          <p:cNvSpPr/>
          <p:nvPr/>
        </p:nvSpPr>
        <p:spPr>
          <a:xfrm>
            <a:off x="304920" y="1219320"/>
            <a:ext cx="8457120" cy="4647240"/>
          </a:xfrm>
          <a:prstGeom prst="rect">
            <a:avLst/>
          </a:prstGeom>
          <a:noFill/>
          <a:ln w="9360">
            <a:noFill/>
          </a:ln>
        </p:spPr>
        <p:style>
          <a:lnRef idx="0"/>
          <a:fillRef idx="0"/>
          <a:effectRef idx="0"/>
          <a:fontRef idx="minor"/>
        </p:style>
        <p:txBody>
          <a:bodyPr lIns="90000" rIns="90000" tIns="45000" bIns="45000">
            <a:noAutofit/>
          </a:bodyPr>
          <a:p>
            <a:pPr marL="343080" indent="-342000">
              <a:lnSpc>
                <a:spcPct val="150000"/>
              </a:lnSpc>
              <a:spcBef>
                <a:spcPts val="641"/>
              </a:spcBef>
              <a:buClr>
                <a:srgbClr val="000000"/>
              </a:buClr>
              <a:buFont typeface="Symbol"/>
              <a:buChar char=""/>
            </a:pPr>
            <a:r>
              <a:rPr b="0" lang="en-GB" sz="3200" spc="-1" strike="noStrike">
                <a:solidFill>
                  <a:srgbClr val="000000"/>
                </a:solidFill>
                <a:latin typeface="Arial Narrow"/>
                <a:ea typeface="DejaVu Sans"/>
              </a:rPr>
              <a:t>Порака/команда</a:t>
            </a:r>
            <a:r>
              <a:rPr b="0" lang="en-GB" sz="3200" spc="-1" strike="noStrike">
                <a:solidFill>
                  <a:srgbClr val="000000"/>
                </a:solidFill>
                <a:latin typeface="Arial Narrow"/>
                <a:ea typeface="DejaVu Sans"/>
              </a:rPr>
              <a:t>	</a:t>
            </a:r>
            <a:r>
              <a:rPr b="0" i="1" lang="en-GB" sz="3200" spc="-1" strike="noStrike">
                <a:solidFill>
                  <a:srgbClr val="808080"/>
                </a:solidFill>
                <a:latin typeface="Arial Narrow"/>
                <a:ea typeface="DejaVu Sans"/>
              </a:rPr>
              <a:t>“Донеси ми вода!”</a:t>
            </a:r>
            <a:endParaRPr b="0" lang="en-GB" sz="3200" spc="-1" strike="noStrike">
              <a:latin typeface="Arial"/>
            </a:endParaRPr>
          </a:p>
          <a:p>
            <a:pPr marL="343080" indent="-342000">
              <a:lnSpc>
                <a:spcPct val="150000"/>
              </a:lnSpc>
              <a:spcBef>
                <a:spcPts val="641"/>
              </a:spcBef>
              <a:buClr>
                <a:srgbClr val="000000"/>
              </a:buClr>
              <a:buFont typeface="Symbol"/>
              <a:buChar char=""/>
            </a:pPr>
            <a:r>
              <a:rPr b="0" lang="en-GB" sz="3200" spc="-1" strike="noStrike">
                <a:solidFill>
                  <a:srgbClr val="000000"/>
                </a:solidFill>
                <a:latin typeface="Arial Narrow"/>
                <a:ea typeface="DejaVu Sans"/>
              </a:rPr>
              <a:t>Освежи/следи</a:t>
            </a:r>
            <a:r>
              <a:rPr b="0" lang="en-GB" sz="3200" spc="-1" strike="noStrike">
                <a:solidFill>
                  <a:srgbClr val="000000"/>
                </a:solidFill>
                <a:latin typeface="Arial Narrow"/>
                <a:ea typeface="DejaVu Sans"/>
              </a:rPr>
              <a:t>	</a:t>
            </a:r>
            <a:r>
              <a:rPr b="0" i="1" lang="en-GB" sz="3200" spc="-1" strike="noStrike">
                <a:solidFill>
                  <a:srgbClr val="808080"/>
                </a:solidFill>
                <a:latin typeface="Arial Narrow"/>
                <a:ea typeface="DejaVu Sans"/>
              </a:rPr>
              <a:t>“Момент. време е…”</a:t>
            </a:r>
            <a:endParaRPr b="0" lang="en-GB" sz="3200" spc="-1" strike="noStrike">
              <a:latin typeface="Arial"/>
            </a:endParaRPr>
          </a:p>
          <a:p>
            <a:pPr marL="343080" indent="-342000">
              <a:lnSpc>
                <a:spcPct val="150000"/>
              </a:lnSpc>
              <a:spcBef>
                <a:spcPts val="641"/>
              </a:spcBef>
              <a:buClr>
                <a:srgbClr val="000000"/>
              </a:buClr>
              <a:buFont typeface="Symbol"/>
              <a:buChar char=""/>
            </a:pPr>
            <a:r>
              <a:rPr b="0" lang="en-GB" sz="3200" spc="-1" strike="noStrike">
                <a:solidFill>
                  <a:srgbClr val="000000"/>
                </a:solidFill>
                <a:latin typeface="Arial Narrow"/>
                <a:ea typeface="DejaVu Sans"/>
              </a:rPr>
              <a:t>Поток/бафер</a:t>
            </a:r>
            <a:r>
              <a:rPr b="0" lang="en-GB" sz="3200" spc="-1" strike="noStrike">
                <a:solidFill>
                  <a:srgbClr val="000000"/>
                </a:solidFill>
                <a:latin typeface="Arial Narrow"/>
                <a:ea typeface="DejaVu Sans"/>
              </a:rPr>
              <a:t>	</a:t>
            </a:r>
            <a:endParaRPr b="0" lang="en-GB" sz="3200" spc="-1" strike="noStrike">
              <a:latin typeface="Arial"/>
            </a:endParaRPr>
          </a:p>
          <a:p>
            <a:pPr marL="343080" indent="-342000">
              <a:lnSpc>
                <a:spcPct val="150000"/>
              </a:lnSpc>
              <a:spcBef>
                <a:spcPts val="641"/>
              </a:spcBef>
              <a:buClr>
                <a:srgbClr val="000000"/>
              </a:buClr>
              <a:buFont typeface="Symbol"/>
              <a:buChar char=""/>
            </a:pPr>
            <a:r>
              <a:rPr b="0" lang="en-GB" sz="3200" spc="-1" strike="noStrike">
                <a:solidFill>
                  <a:srgbClr val="000000"/>
                </a:solidFill>
                <a:latin typeface="Arial Narrow"/>
                <a:ea typeface="DejaVu Sans"/>
              </a:rPr>
              <a:t>Променлива/таг</a:t>
            </a:r>
            <a:r>
              <a:rPr b="0" lang="en-GB" sz="3200" spc="-1" strike="noStrike">
                <a:solidFill>
                  <a:srgbClr val="000000"/>
                </a:solidFill>
                <a:latin typeface="Arial Narrow"/>
                <a:ea typeface="DejaVu Sans"/>
              </a:rPr>
              <a:t>	</a:t>
            </a:r>
            <a:r>
              <a:rPr b="0" i="1" lang="en-GB" sz="3200" spc="-1" strike="noStrike">
                <a:solidFill>
                  <a:srgbClr val="808080"/>
                </a:solidFill>
                <a:latin typeface="Arial Narrow"/>
                <a:ea typeface="DejaVu Sans"/>
              </a:rPr>
              <a:t>“Точката е = 72 </a:t>
            </a:r>
            <a:r>
              <a:rPr b="0" i="1" lang="en-GB" sz="3200" spc="-1" strike="noStrike" baseline="33000">
                <a:solidFill>
                  <a:srgbClr val="808080"/>
                </a:solidFill>
                <a:latin typeface="Arial Narrow"/>
                <a:ea typeface="DejaVu Sans"/>
              </a:rPr>
              <a:t>o</a:t>
            </a:r>
            <a:r>
              <a:rPr b="0" i="1" lang="en-GB" sz="3200" spc="-1" strike="noStrike">
                <a:solidFill>
                  <a:srgbClr val="808080"/>
                </a:solidFill>
                <a:latin typeface="Arial Narrow"/>
                <a:ea typeface="DejaVu Sans"/>
              </a:rPr>
              <a:t>C”</a:t>
            </a:r>
            <a:endParaRPr b="0" lang="en-GB" sz="32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Порака/команда</a:t>
            </a:r>
            <a:endParaRPr b="0" lang="en-GB" sz="4000" spc="-1" strike="noStrike">
              <a:latin typeface="Arial"/>
            </a:endParaRPr>
          </a:p>
        </p:txBody>
      </p:sp>
      <p:sp>
        <p:nvSpPr>
          <p:cNvPr id="463" name="CustomShape 2"/>
          <p:cNvSpPr/>
          <p:nvPr/>
        </p:nvSpPr>
        <p:spPr>
          <a:xfrm>
            <a:off x="304920" y="1219320"/>
            <a:ext cx="8457120" cy="5104440"/>
          </a:xfrm>
          <a:prstGeom prst="rect">
            <a:avLst/>
          </a:prstGeom>
          <a:noFill/>
          <a:ln w="9360">
            <a:noFill/>
          </a:ln>
        </p:spPr>
        <p:style>
          <a:lnRef idx="0"/>
          <a:fillRef idx="0"/>
          <a:effectRef idx="0"/>
          <a:fontRef idx="minor"/>
        </p:style>
        <p:txBody>
          <a:bodyPr lIns="90000" rIns="90000" tIns="45000" bIns="45000">
            <a:noAutofit/>
          </a:bodyPr>
          <a:p>
            <a:pPr marL="343080" indent="-34200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Управувач (Host) икорисник (Target) системи</a:t>
            </a:r>
            <a:endParaRPr b="0" lang="en-GB" sz="3200" spc="-1" strike="noStrike">
              <a:latin typeface="Arial"/>
            </a:endParaRPr>
          </a:p>
          <a:p>
            <a:pPr marL="343080" indent="-34200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Не смеат да загубат податоци (податоците можат да се баферираат)</a:t>
            </a:r>
            <a:endParaRPr b="0" lang="en-GB" sz="3200" spc="-1" strike="noStrike">
              <a:latin typeface="Arial"/>
            </a:endParaRPr>
          </a:p>
          <a:p>
            <a:pPr marL="343080" indent="-34200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Минимално доцнење</a:t>
            </a:r>
            <a:endParaRPr b="0" lang="en-GB" sz="3200" spc="-1" strike="noStrike">
              <a:latin typeface="Arial"/>
            </a:endParaRPr>
          </a:p>
          <a:p>
            <a:pPr marL="343080" indent="-34200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Вообичаено процесирање еден подааток во еден момент</a:t>
            </a:r>
            <a:endParaRPr b="0" lang="en-GB" sz="3200" spc="-1" strike="noStrike">
              <a:latin typeface="Arial"/>
            </a:endParaRPr>
          </a:p>
          <a:p>
            <a:pPr marL="343080" indent="-34200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Пример: стоп копче, аларм, грешка</a:t>
            </a:r>
            <a:endParaRPr b="0" lang="en-GB" sz="3200" spc="-1" strike="noStrike">
              <a:latin typeface="Arial"/>
            </a:endParaRPr>
          </a:p>
          <a:p>
            <a:pPr>
              <a:lnSpc>
                <a:spcPct val="100000"/>
              </a:lnSpc>
              <a:spcBef>
                <a:spcPts val="641"/>
              </a:spcBef>
            </a:pPr>
            <a:endParaRPr b="0" lang="en-GB" sz="3200" spc="-1" strike="noStrike">
              <a:latin typeface="Arial"/>
            </a:endParaRPr>
          </a:p>
          <a:p>
            <a:pPr>
              <a:lnSpc>
                <a:spcPct val="100000"/>
              </a:lnSpc>
              <a:spcBef>
                <a:spcPts val="641"/>
              </a:spcBef>
            </a:pPr>
            <a:endParaRPr b="0" lang="en-GB" sz="3200" spc="-1" strike="noStrike">
              <a:latin typeface="Arial"/>
            </a:endParaRPr>
          </a:p>
          <a:p>
            <a:pPr>
              <a:lnSpc>
                <a:spcPct val="100000"/>
              </a:lnSpc>
              <a:spcBef>
                <a:spcPts val="641"/>
              </a:spcBef>
            </a:pPr>
            <a:endParaRPr b="0" lang="en-GB" sz="3200" spc="-1" strike="noStrike">
              <a:latin typeface="Arial"/>
            </a:endParaRPr>
          </a:p>
        </p:txBody>
      </p:sp>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4" name="CustomShape 1"/>
          <p:cNvSpPr/>
          <p:nvPr/>
        </p:nvSpPr>
        <p:spPr>
          <a:xfrm>
            <a:off x="304920" y="1219320"/>
            <a:ext cx="8457120" cy="4647240"/>
          </a:xfrm>
          <a:prstGeom prst="rect">
            <a:avLst/>
          </a:prstGeom>
          <a:noFill/>
          <a:ln w="9360">
            <a:noFill/>
          </a:ln>
        </p:spPr>
        <p:style>
          <a:lnRef idx="0"/>
          <a:fillRef idx="0"/>
          <a:effectRef idx="0"/>
          <a:fontRef idx="minor"/>
        </p:style>
        <p:txBody>
          <a:bodyPr lIns="90000" rIns="90000" tIns="45000" bIns="45000">
            <a:noAutofit/>
          </a:bodyPr>
          <a:p>
            <a:pPr marL="343080" indent="-342000">
              <a:lnSpc>
                <a:spcPct val="100000"/>
              </a:lnSpc>
              <a:spcBef>
                <a:spcPts val="641"/>
              </a:spcBef>
              <a:buClr>
                <a:srgbClr val="000000"/>
              </a:buClr>
              <a:buFont typeface="Symbol"/>
              <a:buChar char=""/>
            </a:pPr>
            <a:r>
              <a:rPr b="0" lang="en-GB" sz="2800" spc="-1" strike="noStrike">
                <a:solidFill>
                  <a:srgbClr val="000000"/>
                </a:solidFill>
                <a:latin typeface="Arial Narrow"/>
                <a:ea typeface="DejaVu Sans"/>
              </a:rPr>
              <a:t>Периодичен пренос на последната вред.</a:t>
            </a:r>
            <a:endParaRPr b="0" lang="en-GB" sz="2800" spc="-1" strike="noStrike">
              <a:latin typeface="Arial"/>
            </a:endParaRPr>
          </a:p>
          <a:p>
            <a:pPr marL="343080" indent="-342000">
              <a:lnSpc>
                <a:spcPct val="100000"/>
              </a:lnSpc>
              <a:spcBef>
                <a:spcPts val="641"/>
              </a:spcBef>
              <a:buClr>
                <a:srgbClr val="000000"/>
              </a:buClr>
              <a:buFont typeface="Symbol"/>
              <a:buChar char=""/>
            </a:pPr>
            <a:r>
              <a:rPr b="0" lang="en-GB" sz="2800" spc="-1" strike="noStrike">
                <a:solidFill>
                  <a:srgbClr val="000000"/>
                </a:solidFill>
                <a:latin typeface="Arial Narrow"/>
                <a:ea typeface="DejaVu Sans"/>
              </a:rPr>
              <a:t>Се користат за HMI или GUI</a:t>
            </a:r>
            <a:endParaRPr b="0" lang="en-GB" sz="2800" spc="-1" strike="noStrike">
              <a:latin typeface="Arial"/>
            </a:endParaRPr>
          </a:p>
          <a:p>
            <a:pPr marL="343080" indent="-342000">
              <a:lnSpc>
                <a:spcPct val="100000"/>
              </a:lnSpc>
              <a:spcBef>
                <a:spcPts val="641"/>
              </a:spcBef>
              <a:buClr>
                <a:srgbClr val="000000"/>
              </a:buClr>
              <a:buFont typeface="Symbol"/>
              <a:buChar char=""/>
            </a:pPr>
            <a:r>
              <a:rPr b="0" lang="en-GB" sz="2800" spc="-1" strike="noStrike">
                <a:solidFill>
                  <a:srgbClr val="000000"/>
                </a:solidFill>
                <a:latin typeface="Arial Narrow"/>
                <a:ea typeface="DejaVu Sans"/>
              </a:rPr>
              <a:t>N управувач: 1 корисник</a:t>
            </a:r>
            <a:endParaRPr b="0" lang="en-GB" sz="2800" spc="-1" strike="noStrike">
              <a:latin typeface="Arial"/>
            </a:endParaRPr>
          </a:p>
          <a:p>
            <a:pPr marL="343080" indent="-342000">
              <a:lnSpc>
                <a:spcPct val="100000"/>
              </a:lnSpc>
              <a:spcBef>
                <a:spcPts val="641"/>
              </a:spcBef>
              <a:buClr>
                <a:srgbClr val="000000"/>
              </a:buClr>
              <a:buFont typeface="Symbol"/>
              <a:buChar char=""/>
            </a:pPr>
            <a:r>
              <a:rPr b="0" lang="en-GB" sz="2800" spc="-1" strike="noStrike">
                <a:solidFill>
                  <a:srgbClr val="000000"/>
                </a:solidFill>
                <a:latin typeface="Arial Narrow"/>
                <a:ea typeface="DejaVu Sans"/>
              </a:rPr>
              <a:t>Можат да загубат податоци</a:t>
            </a:r>
            <a:endParaRPr b="0" lang="en-GB" sz="2800" spc="-1" strike="noStrike">
              <a:latin typeface="Arial"/>
            </a:endParaRPr>
          </a:p>
          <a:p>
            <a:pPr marL="343080" indent="-342000">
              <a:lnSpc>
                <a:spcPct val="100000"/>
              </a:lnSpc>
              <a:spcBef>
                <a:spcPts val="641"/>
              </a:spcBef>
              <a:buClr>
                <a:srgbClr val="000000"/>
              </a:buClr>
              <a:buFont typeface="Symbol"/>
              <a:buChar char=""/>
            </a:pPr>
            <a:r>
              <a:rPr b="0" lang="en-GB" sz="2800" spc="-1" strike="noStrike">
                <a:solidFill>
                  <a:srgbClr val="000000"/>
                </a:solidFill>
                <a:latin typeface="Arial Narrow"/>
                <a:ea typeface="DejaVu Sans"/>
              </a:rPr>
              <a:t>Не баферираат</a:t>
            </a:r>
            <a:endParaRPr b="0" lang="en-GB" sz="2800" spc="-1" strike="noStrike">
              <a:latin typeface="Arial"/>
            </a:endParaRPr>
          </a:p>
          <a:p>
            <a:pPr>
              <a:lnSpc>
                <a:spcPct val="100000"/>
              </a:lnSpc>
              <a:spcBef>
                <a:spcPts val="641"/>
              </a:spcBef>
            </a:pPr>
            <a:endParaRPr b="0" lang="en-GB" sz="2800" spc="-1" strike="noStrike">
              <a:latin typeface="Arial"/>
            </a:endParaRPr>
          </a:p>
          <a:p>
            <a:pPr marL="1484280" indent="-1483200">
              <a:lnSpc>
                <a:spcPct val="100000"/>
              </a:lnSpc>
              <a:spcBef>
                <a:spcPts val="641"/>
              </a:spcBef>
            </a:pPr>
            <a:endParaRPr b="0" lang="en-GB" sz="2800" spc="-1" strike="noStrike">
              <a:latin typeface="Arial"/>
            </a:endParaRPr>
          </a:p>
          <a:p>
            <a:pPr marL="1484280" indent="-1483200">
              <a:lnSpc>
                <a:spcPct val="100000"/>
              </a:lnSpc>
              <a:spcBef>
                <a:spcPts val="641"/>
              </a:spcBef>
            </a:pPr>
            <a:r>
              <a:rPr b="0" lang="en-GB" sz="2800" spc="-1" strike="noStrike">
                <a:solidFill>
                  <a:srgbClr val="000000"/>
                </a:solidFill>
                <a:latin typeface="Arial Narrow"/>
                <a:ea typeface="DejaVu Sans"/>
              </a:rPr>
              <a:t>Пример: следење на температура на мотор</a:t>
            </a:r>
            <a:endParaRPr b="0" lang="en-GB" sz="2800" spc="-1" strike="noStrike">
              <a:latin typeface="Arial"/>
            </a:endParaRPr>
          </a:p>
          <a:p>
            <a:pPr marL="1484280" indent="-1483200">
              <a:lnSpc>
                <a:spcPct val="100000"/>
              </a:lnSpc>
              <a:spcBef>
                <a:spcPts val="641"/>
              </a:spcBef>
            </a:pPr>
            <a:endParaRPr b="0" lang="en-GB" sz="2800" spc="-1" strike="noStrike">
              <a:latin typeface="Arial"/>
            </a:endParaRPr>
          </a:p>
        </p:txBody>
      </p:sp>
      <p:sp>
        <p:nvSpPr>
          <p:cNvPr id="465" name="CustomShape 2"/>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Освежи/следи</a:t>
            </a:r>
            <a:endParaRPr b="0" lang="en-GB" sz="4000" spc="-1" strike="noStrike">
              <a:latin typeface="Arial"/>
            </a:endParaRPr>
          </a:p>
        </p:txBody>
      </p:sp>
      <p:grpSp>
        <p:nvGrpSpPr>
          <p:cNvPr id="466" name="Group 3"/>
          <p:cNvGrpSpPr/>
          <p:nvPr/>
        </p:nvGrpSpPr>
        <p:grpSpPr>
          <a:xfrm>
            <a:off x="5296320" y="2276280"/>
            <a:ext cx="3738960" cy="2487960"/>
            <a:chOff x="5296320" y="2276280"/>
            <a:chExt cx="3738960" cy="2487960"/>
          </a:xfrm>
        </p:grpSpPr>
        <p:pic>
          <p:nvPicPr>
            <p:cNvPr id="467" name="Picture 2" descr=""/>
            <p:cNvPicPr/>
            <p:nvPr/>
          </p:nvPicPr>
          <p:blipFill>
            <a:blip r:embed="rId1"/>
            <a:stretch/>
          </p:blipFill>
          <p:spPr>
            <a:xfrm>
              <a:off x="6776640" y="3287520"/>
              <a:ext cx="754560" cy="607320"/>
            </a:xfrm>
            <a:prstGeom prst="rect">
              <a:avLst/>
            </a:prstGeom>
            <a:ln w="9360">
              <a:noFill/>
            </a:ln>
          </p:spPr>
        </p:pic>
        <p:pic>
          <p:nvPicPr>
            <p:cNvPr id="468" name="Picture 3" descr=""/>
            <p:cNvPicPr/>
            <p:nvPr/>
          </p:nvPicPr>
          <p:blipFill>
            <a:blip r:embed="rId2"/>
            <a:stretch/>
          </p:blipFill>
          <p:spPr>
            <a:xfrm>
              <a:off x="7593840" y="4314600"/>
              <a:ext cx="974160" cy="362520"/>
            </a:xfrm>
            <a:prstGeom prst="rect">
              <a:avLst/>
            </a:prstGeom>
            <a:ln w="9360">
              <a:noFill/>
            </a:ln>
          </p:spPr>
        </p:pic>
        <p:pic>
          <p:nvPicPr>
            <p:cNvPr id="469" name="Picture 4" descr=""/>
            <p:cNvPicPr/>
            <p:nvPr/>
          </p:nvPicPr>
          <p:blipFill>
            <a:blip r:embed="rId3"/>
            <a:stretch/>
          </p:blipFill>
          <p:spPr>
            <a:xfrm>
              <a:off x="8077680" y="2885040"/>
              <a:ext cx="957600" cy="488520"/>
            </a:xfrm>
            <a:prstGeom prst="rect">
              <a:avLst/>
            </a:prstGeom>
            <a:ln w="9360">
              <a:noFill/>
            </a:ln>
          </p:spPr>
        </p:pic>
        <p:pic>
          <p:nvPicPr>
            <p:cNvPr id="470" name="Picture 4" descr=""/>
            <p:cNvPicPr/>
            <p:nvPr/>
          </p:nvPicPr>
          <p:blipFill>
            <a:blip r:embed="rId4"/>
            <a:stretch/>
          </p:blipFill>
          <p:spPr>
            <a:xfrm>
              <a:off x="5296320" y="2940120"/>
              <a:ext cx="957600" cy="488520"/>
            </a:xfrm>
            <a:prstGeom prst="rect">
              <a:avLst/>
            </a:prstGeom>
            <a:ln w="9360">
              <a:noFill/>
            </a:ln>
          </p:spPr>
        </p:pic>
        <p:pic>
          <p:nvPicPr>
            <p:cNvPr id="471" name="Picture 3" descr=""/>
            <p:cNvPicPr/>
            <p:nvPr/>
          </p:nvPicPr>
          <p:blipFill>
            <a:blip r:embed="rId5"/>
            <a:stretch/>
          </p:blipFill>
          <p:spPr>
            <a:xfrm>
              <a:off x="5801040" y="4401720"/>
              <a:ext cx="974520" cy="362520"/>
            </a:xfrm>
            <a:prstGeom prst="rect">
              <a:avLst/>
            </a:prstGeom>
            <a:ln w="9360">
              <a:noFill/>
            </a:ln>
          </p:spPr>
        </p:pic>
        <p:pic>
          <p:nvPicPr>
            <p:cNvPr id="472" name="Picture 4" descr=""/>
            <p:cNvPicPr/>
            <p:nvPr/>
          </p:nvPicPr>
          <p:blipFill>
            <a:blip r:embed="rId6"/>
            <a:stretch/>
          </p:blipFill>
          <p:spPr>
            <a:xfrm>
              <a:off x="6689520" y="2276280"/>
              <a:ext cx="957600" cy="488520"/>
            </a:xfrm>
            <a:prstGeom prst="rect">
              <a:avLst/>
            </a:prstGeom>
            <a:ln w="9360">
              <a:noFill/>
            </a:ln>
          </p:spPr>
        </p:pic>
        <p:sp>
          <p:nvSpPr>
            <p:cNvPr id="473" name="CustomShape 4"/>
            <p:cNvSpPr/>
            <p:nvPr/>
          </p:nvSpPr>
          <p:spPr>
            <a:xfrm rot="2053800">
              <a:off x="6288120" y="3246480"/>
              <a:ext cx="551160" cy="252000"/>
            </a:xfrm>
            <a:prstGeom prs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sp>
          <p:nvSpPr>
            <p:cNvPr id="474" name="CustomShape 5"/>
            <p:cNvSpPr/>
            <p:nvPr/>
          </p:nvSpPr>
          <p:spPr>
            <a:xfrm rot="18988200">
              <a:off x="6519240" y="4058280"/>
              <a:ext cx="550800" cy="252000"/>
            </a:xfrm>
            <a:prstGeom prs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sp>
          <p:nvSpPr>
            <p:cNvPr id="475" name="CustomShape 6"/>
            <p:cNvSpPr/>
            <p:nvPr/>
          </p:nvSpPr>
          <p:spPr>
            <a:xfrm rot="5400000">
              <a:off x="6888600" y="2828520"/>
              <a:ext cx="551160" cy="252000"/>
            </a:xfrm>
            <a:prstGeom prs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sp>
          <p:nvSpPr>
            <p:cNvPr id="476" name="CustomShape 7"/>
            <p:cNvSpPr/>
            <p:nvPr/>
          </p:nvSpPr>
          <p:spPr>
            <a:xfrm rot="13142400">
              <a:off x="7316640" y="4042440"/>
              <a:ext cx="550800" cy="252000"/>
            </a:xfrm>
            <a:prstGeom prs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sp>
          <p:nvSpPr>
            <p:cNvPr id="477" name="CustomShape 8"/>
            <p:cNvSpPr/>
            <p:nvPr/>
          </p:nvSpPr>
          <p:spPr>
            <a:xfrm rot="9072600">
              <a:off x="7485480" y="3267360"/>
              <a:ext cx="550800" cy="252000"/>
            </a:xfrm>
            <a:prstGeom prs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gr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8" name="CustomShape 1"/>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Поток/бафер</a:t>
            </a:r>
            <a:endParaRPr b="0" lang="en-GB" sz="4000" spc="-1" strike="noStrike">
              <a:latin typeface="Arial"/>
            </a:endParaRPr>
          </a:p>
        </p:txBody>
      </p:sp>
      <p:sp>
        <p:nvSpPr>
          <p:cNvPr id="479" name="CustomShape 2"/>
          <p:cNvSpPr/>
          <p:nvPr/>
        </p:nvSpPr>
        <p:spPr>
          <a:xfrm>
            <a:off x="304920" y="1219320"/>
            <a:ext cx="8457120" cy="4647240"/>
          </a:xfrm>
          <a:prstGeom prst="rect">
            <a:avLst/>
          </a:prstGeom>
          <a:noFill/>
          <a:ln w="9360">
            <a:noFill/>
          </a:ln>
        </p:spPr>
        <p:style>
          <a:lnRef idx="0"/>
          <a:fillRef idx="0"/>
          <a:effectRef idx="0"/>
          <a:fontRef idx="minor"/>
        </p:style>
        <p:txBody>
          <a:bodyPr lIns="90000" rIns="90000" tIns="45000" bIns="45000">
            <a:noAutofit/>
          </a:bodyPr>
          <a:p>
            <a:pPr marL="343080" indent="-34200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Континуиран недетерминистички пренос</a:t>
            </a:r>
            <a:endParaRPr b="0" lang="en-GB" sz="3200" spc="-1" strike="noStrike">
              <a:latin typeface="Arial"/>
            </a:endParaRPr>
          </a:p>
          <a:p>
            <a:pPr marL="343080" indent="-34200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Висока брзина на пренос</a:t>
            </a:r>
            <a:endParaRPr b="0" lang="en-GB" sz="3200" spc="-1" strike="noStrike">
              <a:latin typeface="Arial"/>
            </a:endParaRPr>
          </a:p>
          <a:p>
            <a:pPr marL="343080" indent="-34200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Нема загуба на податоци (баферира)</a:t>
            </a:r>
            <a:endParaRPr b="0" lang="en-GB" sz="3200" spc="-1" strike="noStrike">
              <a:latin typeface="Arial"/>
            </a:endParaRPr>
          </a:p>
          <a:p>
            <a:pPr marL="343080" indent="-342000">
              <a:lnSpc>
                <a:spcPct val="100000"/>
              </a:lnSpc>
              <a:spcBef>
                <a:spcPts val="641"/>
              </a:spcBef>
              <a:buClr>
                <a:srgbClr val="000000"/>
              </a:buClr>
              <a:buFont typeface="Symbol"/>
              <a:buChar char=""/>
            </a:pPr>
            <a:r>
              <a:rPr b="0" lang="en-GB" sz="3200" spc="-1" strike="noStrike">
                <a:solidFill>
                  <a:srgbClr val="000000"/>
                </a:solidFill>
                <a:latin typeface="Arial Narrow"/>
                <a:ea typeface="DejaVu Sans"/>
              </a:rPr>
              <a:t>1 управувач: 1 корисник (во една насока)</a:t>
            </a:r>
            <a:endParaRPr b="0" lang="en-GB" sz="3200" spc="-1" strike="noStrike">
              <a:latin typeface="Arial"/>
            </a:endParaRPr>
          </a:p>
          <a:p>
            <a:pPr>
              <a:lnSpc>
                <a:spcPct val="100000"/>
              </a:lnSpc>
              <a:spcBef>
                <a:spcPts val="641"/>
              </a:spcBef>
            </a:pPr>
            <a:endParaRPr b="0" lang="en-GB" sz="3200" spc="-1" strike="noStrike">
              <a:latin typeface="Arial"/>
            </a:endParaRPr>
          </a:p>
          <a:p>
            <a:pPr marL="343080" indent="-342000">
              <a:lnSpc>
                <a:spcPct val="100000"/>
              </a:lnSpc>
              <a:spcBef>
                <a:spcPts val="641"/>
              </a:spcBef>
            </a:pPr>
            <a:r>
              <a:rPr b="0" lang="en-GB" sz="3200" spc="-1" strike="noStrike">
                <a:solidFill>
                  <a:srgbClr val="000000"/>
                </a:solidFill>
                <a:latin typeface="Arial Narrow"/>
                <a:ea typeface="DejaVu Sans"/>
              </a:rPr>
              <a:t>	</a:t>
            </a:r>
            <a:endParaRPr b="0" lang="en-GB" sz="3200" spc="-1" strike="noStrike">
              <a:latin typeface="Arial"/>
            </a:endParaRPr>
          </a:p>
          <a:p>
            <a:pPr marL="343080" indent="-342000">
              <a:lnSpc>
                <a:spcPct val="100000"/>
              </a:lnSpc>
              <a:spcBef>
                <a:spcPts val="241"/>
              </a:spcBef>
            </a:pPr>
            <a:endParaRPr b="0" lang="en-GB" sz="3200" spc="-1" strike="noStrike">
              <a:latin typeface="Arial"/>
            </a:endParaRPr>
          </a:p>
          <a:p>
            <a:pPr marL="343080" indent="-342000">
              <a:lnSpc>
                <a:spcPct val="100000"/>
              </a:lnSpc>
              <a:spcBef>
                <a:spcPts val="641"/>
              </a:spcBef>
            </a:pPr>
            <a:r>
              <a:rPr b="0" lang="en-GB" sz="3200" spc="-1" strike="noStrike">
                <a:solidFill>
                  <a:srgbClr val="000000"/>
                </a:solidFill>
                <a:latin typeface="Arial Narrow"/>
                <a:ea typeface="DejaVu Sans"/>
              </a:rPr>
              <a:t>Пример: аквизиција со висока брзина со помош на RT хардвер и пренос до PC за логирање на податоци</a:t>
            </a:r>
            <a:endParaRPr b="0" lang="en-GB" sz="3200" spc="-1" strike="noStrike">
              <a:latin typeface="Arial"/>
            </a:endParaRPr>
          </a:p>
        </p:txBody>
      </p:sp>
      <p:grpSp>
        <p:nvGrpSpPr>
          <p:cNvPr id="480" name="Group 3"/>
          <p:cNvGrpSpPr/>
          <p:nvPr/>
        </p:nvGrpSpPr>
        <p:grpSpPr>
          <a:xfrm>
            <a:off x="1676520" y="3496320"/>
            <a:ext cx="5172480" cy="1227240"/>
            <a:chOff x="1676520" y="3496320"/>
            <a:chExt cx="5172480" cy="1227240"/>
          </a:xfrm>
        </p:grpSpPr>
        <p:pic>
          <p:nvPicPr>
            <p:cNvPr id="481" name="Picture 3" descr=""/>
            <p:cNvPicPr/>
            <p:nvPr/>
          </p:nvPicPr>
          <p:blipFill>
            <a:blip r:embed="rId1"/>
            <a:stretch/>
          </p:blipFill>
          <p:spPr>
            <a:xfrm>
              <a:off x="1676520" y="4002120"/>
              <a:ext cx="1805040" cy="671760"/>
            </a:xfrm>
            <a:prstGeom prst="rect">
              <a:avLst/>
            </a:prstGeom>
            <a:ln w="9360">
              <a:noFill/>
            </a:ln>
          </p:spPr>
        </p:pic>
        <p:pic>
          <p:nvPicPr>
            <p:cNvPr id="482" name="Picture 2" descr=""/>
            <p:cNvPicPr/>
            <p:nvPr/>
          </p:nvPicPr>
          <p:blipFill>
            <a:blip r:embed="rId2"/>
            <a:stretch/>
          </p:blipFill>
          <p:spPr>
            <a:xfrm>
              <a:off x="5324760" y="3496320"/>
              <a:ext cx="1524240" cy="1227240"/>
            </a:xfrm>
            <a:prstGeom prst="rect">
              <a:avLst/>
            </a:prstGeom>
            <a:ln w="9360">
              <a:noFill/>
            </a:ln>
          </p:spPr>
        </p:pic>
        <p:sp>
          <p:nvSpPr>
            <p:cNvPr id="483" name="CustomShape 4"/>
            <p:cNvSpPr/>
            <p:nvPr/>
          </p:nvSpPr>
          <p:spPr>
            <a:xfrm>
              <a:off x="3699360" y="4074120"/>
              <a:ext cx="1371600" cy="432360"/>
            </a:xfrm>
            <a:prstGeom prs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gr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4" name="CustomShape 1"/>
          <p:cNvSpPr/>
          <p:nvPr/>
        </p:nvSpPr>
        <p:spPr>
          <a:xfrm>
            <a:off x="304920" y="1219320"/>
            <a:ext cx="8457120" cy="4647240"/>
          </a:xfrm>
          <a:prstGeom prst="rect">
            <a:avLst/>
          </a:prstGeom>
          <a:noFill/>
          <a:ln w="9360">
            <a:noFill/>
          </a:ln>
        </p:spPr>
        <p:style>
          <a:lnRef idx="0"/>
          <a:fillRef idx="0"/>
          <a:effectRef idx="0"/>
          <a:fontRef idx="minor"/>
        </p:style>
        <p:txBody>
          <a:bodyPr lIns="90000" rIns="90000" tIns="45000" bIns="45000">
            <a:noAutofit/>
          </a:bodyPr>
          <a:p>
            <a:pPr marL="343080" indent="-342000">
              <a:lnSpc>
                <a:spcPct val="100000"/>
              </a:lnSpc>
              <a:spcBef>
                <a:spcPts val="641"/>
              </a:spcBef>
              <a:buClr>
                <a:srgbClr val="000000"/>
              </a:buClr>
              <a:buFont typeface="Symbol"/>
              <a:buChar char=""/>
            </a:pPr>
            <a:r>
              <a:rPr b="0" lang="en-GB" sz="2600" spc="-1" strike="noStrike">
                <a:solidFill>
                  <a:srgbClr val="000000"/>
                </a:solidFill>
                <a:latin typeface="Arial Narrow"/>
                <a:ea typeface="DejaVu Sans"/>
              </a:rPr>
              <a:t>Референтни точки и PID константи</a:t>
            </a:r>
            <a:endParaRPr b="0" lang="en-GB" sz="2600" spc="-1" strike="noStrike">
              <a:latin typeface="Arial"/>
            </a:endParaRPr>
          </a:p>
          <a:p>
            <a:pPr marL="343080" indent="-342000">
              <a:lnSpc>
                <a:spcPct val="100000"/>
              </a:lnSpc>
              <a:spcBef>
                <a:spcPts val="641"/>
              </a:spcBef>
              <a:buClr>
                <a:srgbClr val="000000"/>
              </a:buClr>
              <a:buFont typeface="Symbol"/>
              <a:buChar char=""/>
            </a:pPr>
            <a:r>
              <a:rPr b="0" lang="en-GB" sz="2600" spc="-1" strike="noStrike">
                <a:solidFill>
                  <a:srgbClr val="000000"/>
                </a:solidFill>
                <a:latin typeface="Arial Narrow"/>
                <a:ea typeface="DejaVu Sans"/>
              </a:rPr>
              <a:t>Иницијална конфигурација</a:t>
            </a:r>
            <a:endParaRPr b="0" lang="en-GB" sz="2600" spc="-1" strike="noStrike">
              <a:latin typeface="Arial"/>
            </a:endParaRPr>
          </a:p>
          <a:p>
            <a:pPr marL="343080" indent="-342000">
              <a:lnSpc>
                <a:spcPct val="100000"/>
              </a:lnSpc>
              <a:spcBef>
                <a:spcPts val="641"/>
              </a:spcBef>
              <a:buClr>
                <a:srgbClr val="000000"/>
              </a:buClr>
              <a:buFont typeface="Symbol"/>
              <a:buChar char=""/>
            </a:pPr>
            <a:r>
              <a:rPr b="0" lang="en-GB" sz="2600" spc="-1" strike="noStrike">
                <a:solidFill>
                  <a:srgbClr val="000000"/>
                </a:solidFill>
                <a:latin typeface="Arial Narrow"/>
                <a:ea typeface="DejaVu Sans"/>
              </a:rPr>
              <a:t>Може да се ажурира во реално време</a:t>
            </a:r>
            <a:endParaRPr b="0" lang="en-GB" sz="2600" spc="-1" strike="noStrike">
              <a:latin typeface="Arial"/>
            </a:endParaRPr>
          </a:p>
          <a:p>
            <a:pPr marL="343080" indent="-342000">
              <a:lnSpc>
                <a:spcPct val="100000"/>
              </a:lnSpc>
              <a:spcBef>
                <a:spcPts val="641"/>
              </a:spcBef>
              <a:buClr>
                <a:srgbClr val="000000"/>
              </a:buClr>
              <a:buFont typeface="Symbol"/>
              <a:buChar char=""/>
            </a:pPr>
            <a:r>
              <a:rPr b="0" lang="en-GB" sz="2600" spc="-1" strike="noStrike">
                <a:solidFill>
                  <a:srgbClr val="000000"/>
                </a:solidFill>
                <a:latin typeface="Arial Narrow"/>
                <a:ea typeface="DejaVu Sans"/>
              </a:rPr>
              <a:t>Само последната вредност е од интерес</a:t>
            </a:r>
            <a:endParaRPr b="0" lang="en-GB" sz="2600" spc="-1" strike="noStrike">
              <a:latin typeface="Arial"/>
            </a:endParaRPr>
          </a:p>
          <a:p>
            <a:pPr marL="343080" indent="-342000">
              <a:lnSpc>
                <a:spcPct val="100000"/>
              </a:lnSpc>
              <a:spcBef>
                <a:spcPts val="641"/>
              </a:spcBef>
              <a:buClr>
                <a:srgbClr val="000000"/>
              </a:buClr>
              <a:buFont typeface="Symbol"/>
              <a:buChar char=""/>
            </a:pPr>
            <a:r>
              <a:rPr b="0" lang="en-GB" sz="2600" spc="-1" strike="noStrike">
                <a:solidFill>
                  <a:srgbClr val="000000"/>
                </a:solidFill>
                <a:latin typeface="Arial Narrow"/>
                <a:ea typeface="DejaVu Sans"/>
              </a:rPr>
              <a:t>1 управувал: N корисници</a:t>
            </a:r>
            <a:endParaRPr b="0" lang="en-GB" sz="2600" spc="-1" strike="noStrike">
              <a:latin typeface="Arial"/>
            </a:endParaRPr>
          </a:p>
          <a:p>
            <a:pPr>
              <a:lnSpc>
                <a:spcPct val="100000"/>
              </a:lnSpc>
              <a:spcBef>
                <a:spcPts val="641"/>
              </a:spcBef>
            </a:pPr>
            <a:endParaRPr b="0" lang="en-GB" sz="2600" spc="-1" strike="noStrike">
              <a:latin typeface="Arial"/>
            </a:endParaRPr>
          </a:p>
          <a:p>
            <a:pPr marL="1322280" indent="-1321200">
              <a:lnSpc>
                <a:spcPct val="100000"/>
              </a:lnSpc>
              <a:spcBef>
                <a:spcPts val="641"/>
              </a:spcBef>
            </a:pPr>
            <a:endParaRPr b="0" lang="en-GB" sz="2600" spc="-1" strike="noStrike">
              <a:latin typeface="Arial"/>
            </a:endParaRPr>
          </a:p>
          <a:p>
            <a:pPr marL="1322280" indent="-1321200">
              <a:lnSpc>
                <a:spcPct val="100000"/>
              </a:lnSpc>
              <a:spcBef>
                <a:spcPts val="641"/>
              </a:spcBef>
            </a:pPr>
            <a:endParaRPr b="0" lang="en-GB" sz="2600" spc="-1" strike="noStrike">
              <a:latin typeface="Arial"/>
            </a:endParaRPr>
          </a:p>
          <a:p>
            <a:pPr marL="1322280" indent="-1321200">
              <a:lnSpc>
                <a:spcPct val="100000"/>
              </a:lnSpc>
              <a:spcBef>
                <a:spcPts val="641"/>
              </a:spcBef>
            </a:pPr>
            <a:r>
              <a:rPr b="0" lang="en-GB" sz="2600" spc="-1" strike="noStrike">
                <a:solidFill>
                  <a:srgbClr val="000000"/>
                </a:solidFill>
                <a:latin typeface="Arial Narrow"/>
                <a:ea typeface="DejaVu Sans"/>
              </a:rPr>
              <a:t>Пример: читање / запис на референтни точки од термостат во конфигурациска датотека</a:t>
            </a:r>
            <a:endParaRPr b="0" lang="en-GB" sz="2600" spc="-1" strike="noStrike">
              <a:latin typeface="Arial"/>
            </a:endParaRPr>
          </a:p>
        </p:txBody>
      </p:sp>
      <p:sp>
        <p:nvSpPr>
          <p:cNvPr id="485" name="CustomShape 2"/>
          <p:cNvSpPr/>
          <p:nvPr/>
        </p:nvSpPr>
        <p:spPr>
          <a:xfrm>
            <a:off x="304920" y="380880"/>
            <a:ext cx="8457120" cy="684720"/>
          </a:xfrm>
          <a:prstGeom prst="rect">
            <a:avLst/>
          </a:prstGeom>
          <a:noFill/>
          <a:ln w="9360">
            <a:noFill/>
          </a:ln>
        </p:spPr>
        <p:style>
          <a:lnRef idx="0"/>
          <a:fillRef idx="0"/>
          <a:effectRef idx="0"/>
          <a:fontRef idx="minor"/>
        </p:style>
        <p:txBody>
          <a:bodyPr lIns="90000" rIns="90000" tIns="45000" bIns="45000" anchor="ctr">
            <a:noAutofit/>
          </a:bodyPr>
          <a:p>
            <a:pPr>
              <a:lnSpc>
                <a:spcPct val="100000"/>
              </a:lnSpc>
            </a:pPr>
            <a:r>
              <a:rPr b="1" lang="en-GB" sz="4000" spc="-1" strike="noStrike">
                <a:solidFill>
                  <a:srgbClr val="065fa8"/>
                </a:solidFill>
                <a:latin typeface="Arial Narrow"/>
                <a:ea typeface="DejaVu Sans"/>
              </a:rPr>
              <a:t>Променлива/таг</a:t>
            </a:r>
            <a:endParaRPr b="0" lang="en-GB" sz="4000" spc="-1" strike="noStrike">
              <a:latin typeface="Arial"/>
            </a:endParaRPr>
          </a:p>
        </p:txBody>
      </p:sp>
      <p:grpSp>
        <p:nvGrpSpPr>
          <p:cNvPr id="486" name="Group 3"/>
          <p:cNvGrpSpPr/>
          <p:nvPr/>
        </p:nvGrpSpPr>
        <p:grpSpPr>
          <a:xfrm>
            <a:off x="5832000" y="2950200"/>
            <a:ext cx="3140280" cy="2089080"/>
            <a:chOff x="5832000" y="2950200"/>
            <a:chExt cx="3140280" cy="2089080"/>
          </a:xfrm>
        </p:grpSpPr>
        <p:pic>
          <p:nvPicPr>
            <p:cNvPr id="487" name="Picture 2" descr=""/>
            <p:cNvPicPr/>
            <p:nvPr/>
          </p:nvPicPr>
          <p:blipFill>
            <a:blip r:embed="rId1"/>
            <a:stretch/>
          </p:blipFill>
          <p:spPr>
            <a:xfrm>
              <a:off x="7075080" y="3799440"/>
              <a:ext cx="633600" cy="509760"/>
            </a:xfrm>
            <a:prstGeom prst="rect">
              <a:avLst/>
            </a:prstGeom>
            <a:ln w="9360">
              <a:noFill/>
            </a:ln>
          </p:spPr>
        </p:pic>
        <p:pic>
          <p:nvPicPr>
            <p:cNvPr id="488" name="Picture 3" descr=""/>
            <p:cNvPicPr/>
            <p:nvPr/>
          </p:nvPicPr>
          <p:blipFill>
            <a:blip r:embed="rId2"/>
            <a:stretch/>
          </p:blipFill>
          <p:spPr>
            <a:xfrm>
              <a:off x="7761240" y="4662000"/>
              <a:ext cx="817920" cy="304560"/>
            </a:xfrm>
            <a:prstGeom prst="rect">
              <a:avLst/>
            </a:prstGeom>
            <a:ln w="9360">
              <a:noFill/>
            </a:ln>
          </p:spPr>
        </p:pic>
        <p:pic>
          <p:nvPicPr>
            <p:cNvPr id="489" name="Picture 4" descr=""/>
            <p:cNvPicPr/>
            <p:nvPr/>
          </p:nvPicPr>
          <p:blipFill>
            <a:blip r:embed="rId3"/>
            <a:stretch/>
          </p:blipFill>
          <p:spPr>
            <a:xfrm>
              <a:off x="8167680" y="3461040"/>
              <a:ext cx="804600" cy="410400"/>
            </a:xfrm>
            <a:prstGeom prst="rect">
              <a:avLst/>
            </a:prstGeom>
            <a:ln w="9360">
              <a:noFill/>
            </a:ln>
          </p:spPr>
        </p:pic>
        <p:pic>
          <p:nvPicPr>
            <p:cNvPr id="490" name="Picture 4" descr=""/>
            <p:cNvPicPr/>
            <p:nvPr/>
          </p:nvPicPr>
          <p:blipFill>
            <a:blip r:embed="rId4"/>
            <a:stretch/>
          </p:blipFill>
          <p:spPr>
            <a:xfrm>
              <a:off x="5832000" y="3507480"/>
              <a:ext cx="804240" cy="410400"/>
            </a:xfrm>
            <a:prstGeom prst="rect">
              <a:avLst/>
            </a:prstGeom>
            <a:ln w="9360">
              <a:noFill/>
            </a:ln>
          </p:spPr>
        </p:pic>
        <p:pic>
          <p:nvPicPr>
            <p:cNvPr id="491" name="Picture 3" descr=""/>
            <p:cNvPicPr/>
            <p:nvPr/>
          </p:nvPicPr>
          <p:blipFill>
            <a:blip r:embed="rId5"/>
            <a:stretch/>
          </p:blipFill>
          <p:spPr>
            <a:xfrm>
              <a:off x="6256080" y="4735080"/>
              <a:ext cx="817920" cy="304200"/>
            </a:xfrm>
            <a:prstGeom prst="rect">
              <a:avLst/>
            </a:prstGeom>
            <a:ln w="9360">
              <a:noFill/>
            </a:ln>
          </p:spPr>
        </p:pic>
        <p:pic>
          <p:nvPicPr>
            <p:cNvPr id="492" name="Picture 4" descr=""/>
            <p:cNvPicPr/>
            <p:nvPr/>
          </p:nvPicPr>
          <p:blipFill>
            <a:blip r:embed="rId6"/>
            <a:stretch/>
          </p:blipFill>
          <p:spPr>
            <a:xfrm>
              <a:off x="7002360" y="2950200"/>
              <a:ext cx="804240" cy="410400"/>
            </a:xfrm>
            <a:prstGeom prst="rect">
              <a:avLst/>
            </a:prstGeom>
            <a:ln w="9360">
              <a:noFill/>
            </a:ln>
          </p:spPr>
        </p:pic>
        <p:sp>
          <p:nvSpPr>
            <p:cNvPr id="493" name="CustomShape 4"/>
            <p:cNvSpPr/>
            <p:nvPr/>
          </p:nvSpPr>
          <p:spPr>
            <a:xfrm rot="12600000">
              <a:off x="6665400" y="3766320"/>
              <a:ext cx="462240" cy="211680"/>
            </a:xfrm>
            <a:prstGeom prs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sp>
          <p:nvSpPr>
            <p:cNvPr id="494" name="CustomShape 5"/>
            <p:cNvSpPr/>
            <p:nvPr/>
          </p:nvSpPr>
          <p:spPr>
            <a:xfrm rot="8100000">
              <a:off x="6860160" y="4446360"/>
              <a:ext cx="462960" cy="211680"/>
            </a:xfrm>
            <a:prstGeom prs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sp>
          <p:nvSpPr>
            <p:cNvPr id="495" name="CustomShape 6"/>
            <p:cNvSpPr/>
            <p:nvPr/>
          </p:nvSpPr>
          <p:spPr>
            <a:xfrm rot="16200000">
              <a:off x="7168320" y="3414600"/>
              <a:ext cx="462600" cy="211680"/>
            </a:xfrm>
            <a:prstGeom prs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sp>
          <p:nvSpPr>
            <p:cNvPr id="496" name="CustomShape 7"/>
            <p:cNvSpPr/>
            <p:nvPr/>
          </p:nvSpPr>
          <p:spPr>
            <a:xfrm rot="2700000">
              <a:off x="7528320" y="4431600"/>
              <a:ext cx="462600" cy="211320"/>
            </a:xfrm>
            <a:prstGeom prs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sp>
          <p:nvSpPr>
            <p:cNvPr id="497" name="CustomShape 8"/>
            <p:cNvSpPr/>
            <p:nvPr/>
          </p:nvSpPr>
          <p:spPr>
            <a:xfrm rot="19800000">
              <a:off x="7668720" y="3781800"/>
              <a:ext cx="462960" cy="211320"/>
            </a:xfrm>
            <a:prstGeom prst="rightArrow">
              <a:avLst>
                <a:gd name="adj1" fmla="val 50000"/>
                <a:gd name="adj2" fmla="val 50000"/>
              </a:avLst>
            </a:prstGeom>
            <a:solidFill>
              <a:schemeClr val="accent1"/>
            </a:solidFill>
            <a:ln w="9360">
              <a:solidFill>
                <a:schemeClr val="tx1"/>
              </a:solidFill>
              <a:round/>
            </a:ln>
          </p:spPr>
          <p:style>
            <a:lnRef idx="0"/>
            <a:fillRef idx="0"/>
            <a:effectRef idx="0"/>
            <a:fontRef idx="minor"/>
          </p:style>
        </p:sp>
      </p:gr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NI Corporate Template_2007</Template>
  <TotalTime>25291</TotalTime>
  <Application>LibreOffice/6.1.4.2$Windows_x86 LibreOffice_project/9d0f32d1f0b509096fd65e0d4bec26ddd1938fd3</Application>
  <Words>9338</Words>
  <Paragraphs>1122</Paragraphs>
  <Company>National Instruments</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2008-02-28T00:56:44Z</dcterms:created>
  <dc:creator>Elijah Kerry</dc:creator>
  <dc:description/>
  <dc:language>en-GB</dc:language>
  <cp:lastModifiedBy/>
  <dcterms:modified xsi:type="dcterms:W3CDTF">2019-05-07T12:05:27Z</dcterms:modified>
  <cp:revision>851</cp:revision>
  <dc:subject/>
  <dc:title>Slide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National Instruments</vt:lpwstr>
  </property>
  <property fmtid="{D5CDD505-2E9C-101B-9397-08002B2CF9AE}" pid="4" name="HiddenSlides">
    <vt:i4>5</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61</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70</vt:i4>
  </property>
</Properties>
</file>