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sldIdLst>
    <p:sldId id="297" r:id="rId3"/>
    <p:sldId id="286" r:id="rId4"/>
    <p:sldId id="298" r:id="rId5"/>
    <p:sldId id="299" r:id="rId6"/>
    <p:sldId id="260" r:id="rId7"/>
    <p:sldId id="263" r:id="rId8"/>
    <p:sldId id="268" r:id="rId9"/>
    <p:sldId id="272" r:id="rId10"/>
    <p:sldId id="266" r:id="rId11"/>
    <p:sldId id="294" r:id="rId12"/>
    <p:sldId id="269" r:id="rId13"/>
    <p:sldId id="270" r:id="rId14"/>
    <p:sldId id="288" r:id="rId15"/>
    <p:sldId id="289" r:id="rId16"/>
    <p:sldId id="290" r:id="rId17"/>
    <p:sldId id="291" r:id="rId18"/>
    <p:sldId id="293" r:id="rId19"/>
    <p:sldId id="300" r:id="rId20"/>
    <p:sldId id="261" r:id="rId21"/>
    <p:sldId id="295" r:id="rId22"/>
    <p:sldId id="296" r:id="rId23"/>
    <p:sldId id="301" r:id="rId24"/>
    <p:sldId id="273" r:id="rId25"/>
    <p:sldId id="276" r:id="rId26"/>
    <p:sldId id="277" r:id="rId27"/>
    <p:sldId id="278" r:id="rId28"/>
    <p:sldId id="280" r:id="rId29"/>
    <p:sldId id="281" r:id="rId30"/>
    <p:sldId id="284" r:id="rId31"/>
    <p:sldId id="274" r:id="rId32"/>
    <p:sldId id="275" r:id="rId33"/>
    <p:sldId id="315" r:id="rId34"/>
  </p:sldIdLst>
  <p:sldSz cx="9144000" cy="6858000" type="screen4x3"/>
  <p:notesSz cx="6858000" cy="9144000"/>
  <p:custDataLst>
    <p:tags r:id="rId35"/>
  </p:custDataLst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BC00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8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gs" Target="tags/tag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1051149473839077"/>
          <c:y val="0.28776587009930921"/>
          <c:w val="0.3473366677068625"/>
          <c:h val="0.60223393858422625"/>
        </c:manualLayout>
      </c:layout>
      <c:pieChart>
        <c:varyColors val="1"/>
        <c:ser>
          <c:idx val="0"/>
          <c:order val="0"/>
          <c:spPr>
            <a:solidFill>
              <a:srgbClr val="9999FF"/>
            </a:solidFill>
            <a:ln w="52855">
              <a:noFill/>
            </a:ln>
          </c:spPr>
          <c:explosion val="25"/>
          <c:dPt>
            <c:idx val="0"/>
            <c:bubble3D val="0"/>
            <c:spPr>
              <a:solidFill>
                <a:srgbClr val="CC99FF"/>
              </a:solidFill>
              <a:ln w="52855">
                <a:noFill/>
              </a:ln>
            </c:spPr>
            <c:extLst>
              <c:ext xmlns:c16="http://schemas.microsoft.com/office/drawing/2014/chart" uri="{C3380CC4-5D6E-409C-BE32-E72D297353CC}">
                <c16:uniqueId val="{00000001-AC41-4B50-90A3-073B0B6B4F3D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 w="52855">
                <a:noFill/>
              </a:ln>
            </c:spPr>
            <c:extLst>
              <c:ext xmlns:c16="http://schemas.microsoft.com/office/drawing/2014/chart" uri="{C3380CC4-5D6E-409C-BE32-E72D297353CC}">
                <c16:uniqueId val="{00000003-AC41-4B50-90A3-073B0B6B4F3D}"/>
              </c:ext>
            </c:extLst>
          </c:dPt>
          <c:dPt>
            <c:idx val="2"/>
            <c:bubble3D val="0"/>
            <c:spPr>
              <a:solidFill>
                <a:srgbClr val="99CCFF"/>
              </a:solidFill>
              <a:ln w="52855">
                <a:noFill/>
              </a:ln>
            </c:spPr>
            <c:extLst>
              <c:ext xmlns:c16="http://schemas.microsoft.com/office/drawing/2014/chart" uri="{C3380CC4-5D6E-409C-BE32-E72D297353CC}">
                <c16:uniqueId val="{00000005-AC41-4B50-90A3-073B0B6B4F3D}"/>
              </c:ext>
            </c:extLst>
          </c:dPt>
          <c:dPt>
            <c:idx val="3"/>
            <c:bubble3D val="0"/>
            <c:spPr>
              <a:solidFill>
                <a:srgbClr val="CCFFFF"/>
              </a:solidFill>
              <a:ln w="52855">
                <a:noFill/>
              </a:ln>
            </c:spPr>
            <c:extLst>
              <c:ext xmlns:c16="http://schemas.microsoft.com/office/drawing/2014/chart" uri="{C3380CC4-5D6E-409C-BE32-E72D297353CC}">
                <c16:uniqueId val="{00000007-AC41-4B50-90A3-073B0B6B4F3D}"/>
              </c:ext>
            </c:extLst>
          </c:dPt>
          <c:dPt>
            <c:idx val="4"/>
            <c:bubble3D val="0"/>
            <c:spPr>
              <a:solidFill>
                <a:srgbClr val="660066"/>
              </a:solidFill>
              <a:ln w="52855">
                <a:noFill/>
              </a:ln>
            </c:spPr>
            <c:extLst>
              <c:ext xmlns:c16="http://schemas.microsoft.com/office/drawing/2014/chart" uri="{C3380CC4-5D6E-409C-BE32-E72D297353CC}">
                <c16:uniqueId val="{00000009-AC41-4B50-90A3-073B0B6B4F3D}"/>
              </c:ext>
            </c:extLst>
          </c:dPt>
          <c:dPt>
            <c:idx val="5"/>
            <c:bubble3D val="0"/>
            <c:spPr>
              <a:solidFill>
                <a:srgbClr val="FF8080"/>
              </a:solidFill>
              <a:ln w="52855">
                <a:noFill/>
              </a:ln>
            </c:spPr>
            <c:extLst>
              <c:ext xmlns:c16="http://schemas.microsoft.com/office/drawing/2014/chart" uri="{C3380CC4-5D6E-409C-BE32-E72D297353CC}">
                <c16:uniqueId val="{0000000B-AC41-4B50-90A3-073B0B6B4F3D}"/>
              </c:ext>
            </c:extLst>
          </c:dPt>
          <c:dLbls>
            <c:dLbl>
              <c:idx val="0"/>
              <c:layout>
                <c:manualLayout>
                  <c:x val="0.10820818494878004"/>
                  <c:y val="3.1126031511108376E-2"/>
                </c:manualLayout>
              </c:layout>
              <c:tx>
                <c:rich>
                  <a:bodyPr/>
                  <a:lstStyle/>
                  <a:p>
                    <a:pPr>
                      <a:defRPr sz="1925" b="1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mk-MK" dirty="0"/>
                      <a:t>Аналогни
55%</a:t>
                    </a:r>
                  </a:p>
                </c:rich>
              </c:tx>
              <c:spPr>
                <a:noFill/>
                <a:ln w="52855">
                  <a:noFill/>
                </a:ln>
              </c:sp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C41-4B50-90A3-073B0B6B4F3D}"/>
                </c:ext>
              </c:extLst>
            </c:dLbl>
            <c:dLbl>
              <c:idx val="1"/>
              <c:layout>
                <c:manualLayout>
                  <c:x val="-8.2189549492722891E-2"/>
                  <c:y val="0.11563231098457749"/>
                </c:manualLayout>
              </c:layout>
              <c:tx>
                <c:rich>
                  <a:bodyPr/>
                  <a:lstStyle/>
                  <a:p>
                    <a:pPr>
                      <a:defRPr sz="1925" b="1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mk-MK" dirty="0"/>
                      <a:t>Дигитални
25%</a:t>
                    </a:r>
                  </a:p>
                </c:rich>
              </c:tx>
              <c:spPr>
                <a:noFill/>
                <a:ln w="52855">
                  <a:noFill/>
                </a:ln>
              </c:sp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C41-4B50-90A3-073B0B6B4F3D}"/>
                </c:ext>
              </c:extLst>
            </c:dLbl>
            <c:dLbl>
              <c:idx val="2"/>
              <c:layout>
                <c:manualLayout>
                  <c:x val="-9.9829053219028407E-2"/>
                  <c:y val="-0.1595358663968881"/>
                </c:manualLayout>
              </c:layout>
              <c:tx>
                <c:rich>
                  <a:bodyPr/>
                  <a:lstStyle/>
                  <a:p>
                    <a:pPr>
                      <a:defRPr sz="1925" b="1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mk-MK" dirty="0"/>
                      <a:t>Квази дигитални
20%</a:t>
                    </a:r>
                  </a:p>
                </c:rich>
              </c:tx>
              <c:spPr>
                <a:noFill/>
                <a:ln w="52855">
                  <a:noFill/>
                </a:ln>
              </c:sp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C41-4B50-90A3-073B0B6B4F3D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C41-4B50-90A3-073B0B6B4F3D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C41-4B50-90A3-073B0B6B4F3D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C41-4B50-90A3-073B0B6B4F3D}"/>
                </c:ext>
              </c:extLst>
            </c:dLbl>
            <c:numFmt formatCode="0%" sourceLinked="0"/>
            <c:spPr>
              <a:noFill/>
              <a:ln w="52855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92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Sheet2!$A$1:$A$6</c:f>
              <c:strCache>
                <c:ptCount val="3"/>
                <c:pt idx="0">
                  <c:v>Аналогові сенсори</c:v>
                </c:pt>
                <c:pt idx="1">
                  <c:v>Цифрові сенсори</c:v>
                </c:pt>
                <c:pt idx="2">
                  <c:v>Квазіцифрові сенсори</c:v>
                </c:pt>
              </c:strCache>
            </c:strRef>
          </c:cat>
          <c:val>
            <c:numRef>
              <c:f>Sheet2!$B$1:$B$6</c:f>
              <c:numCache>
                <c:formatCode>General</c:formatCode>
                <c:ptCount val="6"/>
                <c:pt idx="0">
                  <c:v>55</c:v>
                </c:pt>
                <c:pt idx="1">
                  <c:v>25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C41-4B50-90A3-073B0B6B4F3D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 w="52855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44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35869565217391303"/>
          <c:y val="0.38288288288288286"/>
          <c:w val="0.41304347826086957"/>
          <c:h val="0.34234234234234234"/>
        </c:manualLayout>
      </c:layout>
      <c:pie3DChart>
        <c:varyColors val="1"/>
        <c:ser>
          <c:idx val="0"/>
          <c:order val="0"/>
          <c:spPr>
            <a:solidFill>
              <a:srgbClr val="9999FF"/>
            </a:solidFill>
            <a:ln w="23994">
              <a:solidFill>
                <a:srgbClr val="000000"/>
              </a:solidFill>
              <a:prstDash val="solid"/>
            </a:ln>
          </c:spPr>
          <c:explosion val="27"/>
          <c:dPt>
            <c:idx val="0"/>
            <c:bubble3D val="0"/>
            <c:spPr>
              <a:solidFill>
                <a:srgbClr val="CC99FF"/>
              </a:solidFill>
              <a:ln w="47988">
                <a:noFill/>
              </a:ln>
            </c:spPr>
            <c:extLst>
              <c:ext xmlns:c16="http://schemas.microsoft.com/office/drawing/2014/chart" uri="{C3380CC4-5D6E-409C-BE32-E72D297353CC}">
                <c16:uniqueId val="{00000001-C784-4E22-A608-9BA334186265}"/>
              </c:ext>
            </c:extLst>
          </c:dPt>
          <c:dPt>
            <c:idx val="1"/>
            <c:bubble3D val="0"/>
            <c:spPr>
              <a:solidFill>
                <a:srgbClr val="33CCCC"/>
              </a:solidFill>
              <a:ln w="47988">
                <a:noFill/>
              </a:ln>
            </c:spPr>
            <c:extLst>
              <c:ext xmlns:c16="http://schemas.microsoft.com/office/drawing/2014/chart" uri="{C3380CC4-5D6E-409C-BE32-E72D297353CC}">
                <c16:uniqueId val="{00000003-C784-4E22-A608-9BA334186265}"/>
              </c:ext>
            </c:extLst>
          </c:dPt>
          <c:dPt>
            <c:idx val="2"/>
            <c:bubble3D val="0"/>
            <c:spPr>
              <a:solidFill>
                <a:srgbClr val="FFCC00"/>
              </a:solidFill>
              <a:ln w="47988">
                <a:noFill/>
              </a:ln>
            </c:spPr>
            <c:extLst>
              <c:ext xmlns:c16="http://schemas.microsoft.com/office/drawing/2014/chart" uri="{C3380CC4-5D6E-409C-BE32-E72D297353CC}">
                <c16:uniqueId val="{00000005-C784-4E22-A608-9BA334186265}"/>
              </c:ext>
            </c:extLst>
          </c:dPt>
          <c:dPt>
            <c:idx val="3"/>
            <c:bubble3D val="0"/>
            <c:spPr>
              <a:solidFill>
                <a:srgbClr val="0000FF"/>
              </a:solidFill>
              <a:ln w="47988">
                <a:noFill/>
              </a:ln>
            </c:spPr>
            <c:extLst>
              <c:ext xmlns:c16="http://schemas.microsoft.com/office/drawing/2014/chart" uri="{C3380CC4-5D6E-409C-BE32-E72D297353CC}">
                <c16:uniqueId val="{00000007-C784-4E22-A608-9BA334186265}"/>
              </c:ext>
            </c:extLst>
          </c:dPt>
          <c:dPt>
            <c:idx val="4"/>
            <c:bubble3D val="0"/>
            <c:spPr>
              <a:solidFill>
                <a:srgbClr val="00FF00"/>
              </a:solidFill>
              <a:ln w="47988">
                <a:noFill/>
              </a:ln>
            </c:spPr>
            <c:extLst>
              <c:ext xmlns:c16="http://schemas.microsoft.com/office/drawing/2014/chart" uri="{C3380CC4-5D6E-409C-BE32-E72D297353CC}">
                <c16:uniqueId val="{00000009-C784-4E22-A608-9BA334186265}"/>
              </c:ext>
            </c:extLst>
          </c:dPt>
          <c:dPt>
            <c:idx val="5"/>
            <c:bubble3D val="0"/>
            <c:spPr>
              <a:solidFill>
                <a:srgbClr val="FF0000"/>
              </a:solidFill>
              <a:ln w="47988">
                <a:noFill/>
              </a:ln>
            </c:spPr>
            <c:extLst>
              <c:ext xmlns:c16="http://schemas.microsoft.com/office/drawing/2014/chart" uri="{C3380CC4-5D6E-409C-BE32-E72D297353CC}">
                <c16:uniqueId val="{0000000B-C784-4E22-A608-9BA334186265}"/>
              </c:ext>
            </c:extLst>
          </c:dPt>
          <c:dLbls>
            <c:dLbl>
              <c:idx val="0"/>
              <c:layout>
                <c:manualLayout>
                  <c:x val="4.6487580661057626E-2"/>
                  <c:y val="0.1362532196567442"/>
                </c:manualLayout>
              </c:layout>
              <c:tx>
                <c:rich>
                  <a:bodyPr/>
                  <a:lstStyle/>
                  <a:p>
                    <a:pPr>
                      <a:defRPr sz="1700" b="0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mk-MK" dirty="0"/>
                      <a:t>Фреквенција
70%</a:t>
                    </a:r>
                  </a:p>
                </c:rich>
              </c:tx>
              <c:spPr>
                <a:noFill/>
                <a:ln w="47988">
                  <a:noFill/>
                </a:ln>
              </c:sp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784-4E22-A608-9BA334186265}"/>
                </c:ext>
              </c:extLst>
            </c:dLbl>
            <c:dLbl>
              <c:idx val="1"/>
              <c:layout>
                <c:manualLayout>
                  <c:x val="-7.0751298796957629E-2"/>
                  <c:y val="-6.8759863591057735E-2"/>
                </c:manualLayout>
              </c:layout>
              <c:tx>
                <c:rich>
                  <a:bodyPr/>
                  <a:lstStyle/>
                  <a:p>
                    <a:pPr>
                      <a:defRPr sz="1700" b="0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mk-MK" dirty="0"/>
                      <a:t>ИШМ
16%</a:t>
                    </a:r>
                  </a:p>
                </c:rich>
              </c:tx>
              <c:spPr>
                <a:noFill/>
                <a:ln w="47988">
                  <a:noFill/>
                </a:ln>
              </c:sp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784-4E22-A608-9BA334186265}"/>
                </c:ext>
              </c:extLst>
            </c:dLbl>
            <c:dLbl>
              <c:idx val="2"/>
              <c:layout>
                <c:manualLayout>
                  <c:x val="-0.21934010925459377"/>
                  <c:y val="-0.19179239987584959"/>
                </c:manualLayout>
              </c:layout>
              <c:tx>
                <c:rich>
                  <a:bodyPr/>
                  <a:lstStyle/>
                  <a:p>
                    <a:pPr>
                      <a:defRPr sz="1700" b="0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en-US" dirty="0"/>
                      <a:t>f</a:t>
                    </a:r>
                    <a:r>
                      <a:rPr lang="en-US" baseline="-25000" dirty="0"/>
                      <a:t>1</a:t>
                    </a:r>
                    <a:r>
                      <a:rPr lang="en-US" dirty="0"/>
                      <a:t>/f</a:t>
                    </a:r>
                    <a:r>
                      <a:rPr lang="en-US" baseline="-25000" dirty="0"/>
                      <a:t>2</a:t>
                    </a:r>
                    <a:r>
                      <a:rPr lang="en-US" dirty="0"/>
                      <a:t>
9%</a:t>
                    </a:r>
                  </a:p>
                </c:rich>
              </c:tx>
              <c:spPr>
                <a:noFill/>
                <a:ln w="47988">
                  <a:noFill/>
                </a:ln>
              </c:sp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784-4E22-A608-9BA334186265}"/>
                </c:ext>
              </c:extLst>
            </c:dLbl>
            <c:dLbl>
              <c:idx val="3"/>
              <c:layout>
                <c:manualLayout>
                  <c:x val="-0.10131266891965807"/>
                  <c:y val="-0.18874078828848573"/>
                </c:manualLayout>
              </c:layout>
              <c:tx>
                <c:rich>
                  <a:bodyPr/>
                  <a:lstStyle/>
                  <a:p>
                    <a:pPr>
                      <a:defRPr sz="1700" b="0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mk-MK" dirty="0"/>
                      <a:t>Временски</a:t>
                    </a:r>
                    <a:r>
                      <a:rPr lang="mk-MK" baseline="0" dirty="0"/>
                      <a:t> интервал</a:t>
                    </a:r>
                    <a:r>
                      <a:rPr lang="mk-MK" dirty="0"/>
                      <a:t>
3%</a:t>
                    </a:r>
                  </a:p>
                </c:rich>
              </c:tx>
              <c:spPr>
                <a:noFill/>
                <a:ln w="47988">
                  <a:noFill/>
                </a:ln>
              </c:sp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784-4E22-A608-9BA334186265}"/>
                </c:ext>
              </c:extLst>
            </c:dLbl>
            <c:dLbl>
              <c:idx val="4"/>
              <c:layout>
                <c:manualLayout>
                  <c:x val="6.1895579912607079E-2"/>
                  <c:y val="-0.25919661100767571"/>
                </c:manualLayout>
              </c:layout>
              <c:tx>
                <c:rich>
                  <a:bodyPr/>
                  <a:lstStyle/>
                  <a:p>
                    <a:pPr>
                      <a:defRPr sz="1700" b="0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mk-MK" dirty="0"/>
                      <a:t>Периода
1%</a:t>
                    </a:r>
                  </a:p>
                </c:rich>
              </c:tx>
              <c:spPr>
                <a:noFill/>
                <a:ln w="47988">
                  <a:noFill/>
                </a:ln>
              </c:sp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784-4E22-A608-9BA334186265}"/>
                </c:ext>
              </c:extLst>
            </c:dLbl>
            <c:dLbl>
              <c:idx val="5"/>
              <c:layout>
                <c:manualLayout>
                  <c:x val="0.23546869520627078"/>
                  <c:y val="-0.19162904344010814"/>
                </c:manualLayout>
              </c:layout>
              <c:tx>
                <c:rich>
                  <a:bodyPr/>
                  <a:lstStyle/>
                  <a:p>
                    <a:pPr>
                      <a:defRPr sz="1700" b="0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mk-MK" dirty="0"/>
                      <a:t>Фазно поместување
1%</a:t>
                    </a:r>
                  </a:p>
                </c:rich>
              </c:tx>
              <c:spPr>
                <a:noFill/>
                <a:ln w="47988">
                  <a:noFill/>
                </a:ln>
              </c:sp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784-4E22-A608-9BA334186265}"/>
                </c:ext>
              </c:extLst>
            </c:dLbl>
            <c:numFmt formatCode="0%" sourceLinked="0"/>
            <c:spPr>
              <a:noFill/>
              <a:ln w="47988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7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Sheet2!$A$1:$A$6</c:f>
              <c:strCache>
                <c:ptCount val="6"/>
                <c:pt idx="0">
                  <c:v>Частота</c:v>
                </c:pt>
                <c:pt idx="1">
                  <c:v>Широтно-імпульсна модуляція</c:v>
                </c:pt>
                <c:pt idx="2">
                  <c:v>Коефіцієнт заповнення</c:v>
                </c:pt>
                <c:pt idx="3">
                  <c:v>Число імпульсів</c:v>
                </c:pt>
                <c:pt idx="4">
                  <c:v>Період</c:v>
                </c:pt>
                <c:pt idx="5">
                  <c:v>Фазовий зсув</c:v>
                </c:pt>
              </c:strCache>
            </c:strRef>
          </c:cat>
          <c:val>
            <c:numRef>
              <c:f>Sheet2!$B$1:$B$6</c:f>
              <c:numCache>
                <c:formatCode>General</c:formatCode>
                <c:ptCount val="6"/>
                <c:pt idx="0">
                  <c:v>70</c:v>
                </c:pt>
                <c:pt idx="1">
                  <c:v>16</c:v>
                </c:pt>
                <c:pt idx="2">
                  <c:v>9</c:v>
                </c:pt>
                <c:pt idx="3">
                  <c:v>3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784-4E22-A608-9BA334186265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 w="47988">
          <a:noFill/>
        </a:ln>
      </c:spPr>
    </c:plotArea>
    <c:plotVisOnly val="1"/>
    <c:dispBlanksAs val="zero"/>
    <c:showDLblsOverMax val="0"/>
  </c:chart>
  <c:spPr>
    <a:solidFill>
      <a:srgbClr val="FFFFFF"/>
    </a:solidFill>
    <a:ln>
      <a:noFill/>
    </a:ln>
  </c:spPr>
  <c:txPr>
    <a:bodyPr/>
    <a:lstStyle/>
    <a:p>
      <a:pPr>
        <a:defRPr sz="2173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DEA38D-6673-4332-AC0E-9F16BD4B7C29}" type="doc">
      <dgm:prSet loTypeId="urn:microsoft.com/office/officeart/2005/8/layout/radial5" loCatId="relationship" qsTypeId="urn:microsoft.com/office/officeart/2005/8/quickstyle/3d2" qsCatId="3D" csTypeId="urn:microsoft.com/office/officeart/2005/8/colors/accent4_1" csCatId="accent4" phldr="1"/>
      <dgm:spPr/>
      <dgm:t>
        <a:bodyPr/>
        <a:lstStyle/>
        <a:p>
          <a:endParaRPr lang="mk-MK"/>
        </a:p>
      </dgm:t>
    </dgm:pt>
    <dgm:pt modelId="{4B59DF6C-6AF0-41C7-BAFB-B9CA51A5820C}">
      <dgm:prSet phldrT="[Text]"/>
      <dgm:spPr/>
      <dgm:t>
        <a:bodyPr/>
        <a:lstStyle/>
        <a:p>
          <a:r>
            <a:rPr lang="mk-MK" b="1" dirty="0"/>
            <a:t>ДОМЕН</a:t>
          </a:r>
        </a:p>
      </dgm:t>
    </dgm:pt>
    <dgm:pt modelId="{01678BC2-552D-4FE1-88D4-F1DA98847340}" type="parTrans" cxnId="{4A2790CC-6839-4100-9E08-0FBF226A511A}">
      <dgm:prSet/>
      <dgm:spPr/>
      <dgm:t>
        <a:bodyPr/>
        <a:lstStyle/>
        <a:p>
          <a:endParaRPr lang="mk-MK" b="1"/>
        </a:p>
      </dgm:t>
    </dgm:pt>
    <dgm:pt modelId="{7FB580C6-FAC7-4126-A27C-248543C465AA}" type="sibTrans" cxnId="{4A2790CC-6839-4100-9E08-0FBF226A511A}">
      <dgm:prSet/>
      <dgm:spPr/>
      <dgm:t>
        <a:bodyPr/>
        <a:lstStyle/>
        <a:p>
          <a:endParaRPr lang="mk-MK" b="1"/>
        </a:p>
      </dgm:t>
    </dgm:pt>
    <dgm:pt modelId="{7138437C-D6AE-48D6-8708-DBCDC25988C3}">
      <dgm:prSet phldrT="[Text]"/>
      <dgm:spPr/>
      <dgm:t>
        <a:bodyPr/>
        <a:lstStyle/>
        <a:p>
          <a:r>
            <a:rPr lang="mk-MK" b="1" dirty="0"/>
            <a:t>Механички</a:t>
          </a:r>
        </a:p>
      </dgm:t>
    </dgm:pt>
    <dgm:pt modelId="{EE452743-84F2-416D-9400-F8F67EA391C3}" type="parTrans" cxnId="{1D35082E-DFF5-43AF-A5ED-060A5C22FE44}">
      <dgm:prSet/>
      <dgm:spPr/>
      <dgm:t>
        <a:bodyPr/>
        <a:lstStyle/>
        <a:p>
          <a:endParaRPr lang="mk-MK" b="1"/>
        </a:p>
      </dgm:t>
    </dgm:pt>
    <dgm:pt modelId="{D5E7ED18-FBB6-48B9-BC52-AA18346A4DC1}" type="sibTrans" cxnId="{1D35082E-DFF5-43AF-A5ED-060A5C22FE44}">
      <dgm:prSet/>
      <dgm:spPr/>
      <dgm:t>
        <a:bodyPr/>
        <a:lstStyle/>
        <a:p>
          <a:endParaRPr lang="mk-MK" b="1"/>
        </a:p>
      </dgm:t>
    </dgm:pt>
    <dgm:pt modelId="{CC38D4C2-F1DF-44B7-8BB4-A963F41A059A}">
      <dgm:prSet phldrT="[Text]"/>
      <dgm:spPr/>
      <dgm:t>
        <a:bodyPr/>
        <a:lstStyle/>
        <a:p>
          <a:r>
            <a:rPr lang="mk-MK" b="1" dirty="0"/>
            <a:t>Електрични</a:t>
          </a:r>
        </a:p>
      </dgm:t>
    </dgm:pt>
    <dgm:pt modelId="{7308F81F-6FFF-4BAF-A73F-8237E16587D8}" type="parTrans" cxnId="{0094BD6A-CFEA-432D-BF09-B4D27463A601}">
      <dgm:prSet/>
      <dgm:spPr/>
      <dgm:t>
        <a:bodyPr/>
        <a:lstStyle/>
        <a:p>
          <a:endParaRPr lang="mk-MK" b="1"/>
        </a:p>
      </dgm:t>
    </dgm:pt>
    <dgm:pt modelId="{97089496-C306-4E83-9F80-E936B3CAAEAC}" type="sibTrans" cxnId="{0094BD6A-CFEA-432D-BF09-B4D27463A601}">
      <dgm:prSet/>
      <dgm:spPr/>
      <dgm:t>
        <a:bodyPr/>
        <a:lstStyle/>
        <a:p>
          <a:endParaRPr lang="mk-MK" b="1"/>
        </a:p>
      </dgm:t>
    </dgm:pt>
    <dgm:pt modelId="{7D2815EE-C811-4D86-9EDD-31632EE095E8}">
      <dgm:prSet phldrT="[Text]"/>
      <dgm:spPr/>
      <dgm:t>
        <a:bodyPr/>
        <a:lstStyle/>
        <a:p>
          <a:r>
            <a:rPr lang="mk-MK" b="1" dirty="0"/>
            <a:t>Магнетни</a:t>
          </a:r>
        </a:p>
      </dgm:t>
    </dgm:pt>
    <dgm:pt modelId="{F2B30A58-870E-4356-84CB-50BE139958F6}" type="parTrans" cxnId="{068930BC-C9EF-4D93-83EF-2EBD050B9179}">
      <dgm:prSet/>
      <dgm:spPr/>
      <dgm:t>
        <a:bodyPr/>
        <a:lstStyle/>
        <a:p>
          <a:endParaRPr lang="mk-MK" b="1"/>
        </a:p>
      </dgm:t>
    </dgm:pt>
    <dgm:pt modelId="{DA4B0CA3-75A1-4A7F-84B5-8E95576749DF}" type="sibTrans" cxnId="{068930BC-C9EF-4D93-83EF-2EBD050B9179}">
      <dgm:prSet/>
      <dgm:spPr/>
      <dgm:t>
        <a:bodyPr/>
        <a:lstStyle/>
        <a:p>
          <a:endParaRPr lang="mk-MK" b="1"/>
        </a:p>
      </dgm:t>
    </dgm:pt>
    <dgm:pt modelId="{514E1A58-8D2F-4303-AB6C-CF9D5C232CD2}">
      <dgm:prSet phldrT="[Text]"/>
      <dgm:spPr/>
      <dgm:t>
        <a:bodyPr/>
        <a:lstStyle/>
        <a:p>
          <a:r>
            <a:rPr lang="mk-MK" b="1" dirty="0"/>
            <a:t>Хемиски</a:t>
          </a:r>
        </a:p>
      </dgm:t>
    </dgm:pt>
    <dgm:pt modelId="{D8E1ED35-8952-47F5-A47D-8A91A86FFE07}" type="parTrans" cxnId="{50D497BD-1599-4270-9FCA-64E94BF3C5BF}">
      <dgm:prSet/>
      <dgm:spPr/>
      <dgm:t>
        <a:bodyPr/>
        <a:lstStyle/>
        <a:p>
          <a:endParaRPr lang="mk-MK" b="1"/>
        </a:p>
      </dgm:t>
    </dgm:pt>
    <dgm:pt modelId="{7E930ADF-BCD6-441E-86C2-FDB9AF5169CB}" type="sibTrans" cxnId="{50D497BD-1599-4270-9FCA-64E94BF3C5BF}">
      <dgm:prSet/>
      <dgm:spPr/>
      <dgm:t>
        <a:bodyPr/>
        <a:lstStyle/>
        <a:p>
          <a:endParaRPr lang="mk-MK" b="1"/>
        </a:p>
      </dgm:t>
    </dgm:pt>
    <dgm:pt modelId="{22D96BCA-697A-4AB1-9963-074F2B791307}">
      <dgm:prSet/>
      <dgm:spPr/>
      <dgm:t>
        <a:bodyPr/>
        <a:lstStyle/>
        <a:p>
          <a:r>
            <a:rPr lang="mk-MK" b="1" dirty="0"/>
            <a:t>Зрачење</a:t>
          </a:r>
        </a:p>
      </dgm:t>
    </dgm:pt>
    <dgm:pt modelId="{2353AD56-7BF1-426E-9252-6844FECAB365}" type="parTrans" cxnId="{AD99A5D5-7C55-4143-B95C-0207B730DC15}">
      <dgm:prSet/>
      <dgm:spPr/>
      <dgm:t>
        <a:bodyPr/>
        <a:lstStyle/>
        <a:p>
          <a:endParaRPr lang="mk-MK" b="1"/>
        </a:p>
      </dgm:t>
    </dgm:pt>
    <dgm:pt modelId="{604827CD-7886-477B-BC45-85697B233585}" type="sibTrans" cxnId="{AD99A5D5-7C55-4143-B95C-0207B730DC15}">
      <dgm:prSet/>
      <dgm:spPr/>
      <dgm:t>
        <a:bodyPr/>
        <a:lstStyle/>
        <a:p>
          <a:endParaRPr lang="mk-MK" b="1"/>
        </a:p>
      </dgm:t>
    </dgm:pt>
    <dgm:pt modelId="{3378EAB8-99F5-4546-9C07-BF89F18F835D}">
      <dgm:prSet/>
      <dgm:spPr/>
      <dgm:t>
        <a:bodyPr/>
        <a:lstStyle/>
        <a:p>
          <a:r>
            <a:rPr lang="mk-MK" b="1" dirty="0"/>
            <a:t>Термички</a:t>
          </a:r>
        </a:p>
      </dgm:t>
    </dgm:pt>
    <dgm:pt modelId="{3B58BFA2-7E3D-4813-8C89-BA23EEA20D7D}" type="parTrans" cxnId="{148C3918-2501-44E4-B159-D1FD45E4F5A0}">
      <dgm:prSet/>
      <dgm:spPr/>
      <dgm:t>
        <a:bodyPr/>
        <a:lstStyle/>
        <a:p>
          <a:endParaRPr lang="mk-MK" b="1"/>
        </a:p>
      </dgm:t>
    </dgm:pt>
    <dgm:pt modelId="{123149AC-DD57-442B-8030-91FB1EF5278C}" type="sibTrans" cxnId="{148C3918-2501-44E4-B159-D1FD45E4F5A0}">
      <dgm:prSet/>
      <dgm:spPr/>
      <dgm:t>
        <a:bodyPr/>
        <a:lstStyle/>
        <a:p>
          <a:endParaRPr lang="mk-MK" b="1"/>
        </a:p>
      </dgm:t>
    </dgm:pt>
    <dgm:pt modelId="{F6D8A8D9-D427-48F7-8531-8F990CFA9446}" type="pres">
      <dgm:prSet presAssocID="{A7DEA38D-6673-4332-AC0E-9F16BD4B7C29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01A8BA7-4280-4CF9-A2EC-7025AE5B8D76}" type="pres">
      <dgm:prSet presAssocID="{4B59DF6C-6AF0-41C7-BAFB-B9CA51A5820C}" presName="centerShape" presStyleLbl="node0" presStyleIdx="0" presStyleCnt="1"/>
      <dgm:spPr/>
    </dgm:pt>
    <dgm:pt modelId="{6FB5B91E-AC41-4494-8B2D-5CF0CB92BBA5}" type="pres">
      <dgm:prSet presAssocID="{EE452743-84F2-416D-9400-F8F67EA391C3}" presName="parTrans" presStyleLbl="sibTrans2D1" presStyleIdx="0" presStyleCnt="6"/>
      <dgm:spPr/>
    </dgm:pt>
    <dgm:pt modelId="{1BFDE9B2-B1C2-48DB-BE03-C167E1E1485D}" type="pres">
      <dgm:prSet presAssocID="{EE452743-84F2-416D-9400-F8F67EA391C3}" presName="connectorText" presStyleLbl="sibTrans2D1" presStyleIdx="0" presStyleCnt="6"/>
      <dgm:spPr/>
    </dgm:pt>
    <dgm:pt modelId="{60A412BB-C9CB-4A39-AADD-ADDEA46322A3}" type="pres">
      <dgm:prSet presAssocID="{7138437C-D6AE-48D6-8708-DBCDC25988C3}" presName="node" presStyleLbl="node1" presStyleIdx="0" presStyleCnt="6" custScaleX="133188">
        <dgm:presLayoutVars>
          <dgm:bulletEnabled val="1"/>
        </dgm:presLayoutVars>
      </dgm:prSet>
      <dgm:spPr/>
    </dgm:pt>
    <dgm:pt modelId="{F55FAB79-3F0E-496F-9675-3BDB51CA61A6}" type="pres">
      <dgm:prSet presAssocID="{7308F81F-6FFF-4BAF-A73F-8237E16587D8}" presName="parTrans" presStyleLbl="sibTrans2D1" presStyleIdx="1" presStyleCnt="6"/>
      <dgm:spPr/>
    </dgm:pt>
    <dgm:pt modelId="{226F6B42-5560-4BE8-BED4-6603C74FF630}" type="pres">
      <dgm:prSet presAssocID="{7308F81F-6FFF-4BAF-A73F-8237E16587D8}" presName="connectorText" presStyleLbl="sibTrans2D1" presStyleIdx="1" presStyleCnt="6"/>
      <dgm:spPr/>
    </dgm:pt>
    <dgm:pt modelId="{FF423821-B742-49E4-8CE1-4BC3F2BE4AB8}" type="pres">
      <dgm:prSet presAssocID="{CC38D4C2-F1DF-44B7-8BB4-A963F41A059A}" presName="node" presStyleLbl="node1" presStyleIdx="1" presStyleCnt="6" custScaleX="133188">
        <dgm:presLayoutVars>
          <dgm:bulletEnabled val="1"/>
        </dgm:presLayoutVars>
      </dgm:prSet>
      <dgm:spPr/>
    </dgm:pt>
    <dgm:pt modelId="{4B98BC2D-8B9C-43E5-B33A-B08F93267CC8}" type="pres">
      <dgm:prSet presAssocID="{F2B30A58-870E-4356-84CB-50BE139958F6}" presName="parTrans" presStyleLbl="sibTrans2D1" presStyleIdx="2" presStyleCnt="6"/>
      <dgm:spPr/>
    </dgm:pt>
    <dgm:pt modelId="{21366ED6-5415-49D6-996B-68EB7E26C7AD}" type="pres">
      <dgm:prSet presAssocID="{F2B30A58-870E-4356-84CB-50BE139958F6}" presName="connectorText" presStyleLbl="sibTrans2D1" presStyleIdx="2" presStyleCnt="6"/>
      <dgm:spPr/>
    </dgm:pt>
    <dgm:pt modelId="{78CF6E9A-78D8-44B5-862A-53C523CA18EA}" type="pres">
      <dgm:prSet presAssocID="{7D2815EE-C811-4D86-9EDD-31632EE095E8}" presName="node" presStyleLbl="node1" presStyleIdx="2" presStyleCnt="6" custScaleX="133188">
        <dgm:presLayoutVars>
          <dgm:bulletEnabled val="1"/>
        </dgm:presLayoutVars>
      </dgm:prSet>
      <dgm:spPr/>
    </dgm:pt>
    <dgm:pt modelId="{D523AE20-4A42-4D3D-A675-049BD53DE6CD}" type="pres">
      <dgm:prSet presAssocID="{D8E1ED35-8952-47F5-A47D-8A91A86FFE07}" presName="parTrans" presStyleLbl="sibTrans2D1" presStyleIdx="3" presStyleCnt="6"/>
      <dgm:spPr/>
    </dgm:pt>
    <dgm:pt modelId="{A8798889-C13A-42AA-85EC-D7ACB65A2771}" type="pres">
      <dgm:prSet presAssocID="{D8E1ED35-8952-47F5-A47D-8A91A86FFE07}" presName="connectorText" presStyleLbl="sibTrans2D1" presStyleIdx="3" presStyleCnt="6"/>
      <dgm:spPr/>
    </dgm:pt>
    <dgm:pt modelId="{55849F4C-2CF0-4882-A109-1951BE70DC32}" type="pres">
      <dgm:prSet presAssocID="{514E1A58-8D2F-4303-AB6C-CF9D5C232CD2}" presName="node" presStyleLbl="node1" presStyleIdx="3" presStyleCnt="6" custScaleX="133883">
        <dgm:presLayoutVars>
          <dgm:bulletEnabled val="1"/>
        </dgm:presLayoutVars>
      </dgm:prSet>
      <dgm:spPr/>
    </dgm:pt>
    <dgm:pt modelId="{8FD6E303-5C0D-4EAC-9A64-4A0E8CB1A8CB}" type="pres">
      <dgm:prSet presAssocID="{2353AD56-7BF1-426E-9252-6844FECAB365}" presName="parTrans" presStyleLbl="sibTrans2D1" presStyleIdx="4" presStyleCnt="6"/>
      <dgm:spPr/>
    </dgm:pt>
    <dgm:pt modelId="{E35F52CC-ABA6-4A2E-9B22-726301AFD245}" type="pres">
      <dgm:prSet presAssocID="{2353AD56-7BF1-426E-9252-6844FECAB365}" presName="connectorText" presStyleLbl="sibTrans2D1" presStyleIdx="4" presStyleCnt="6"/>
      <dgm:spPr/>
    </dgm:pt>
    <dgm:pt modelId="{431821E5-26AE-4069-B0F2-D2F88715CD8D}" type="pres">
      <dgm:prSet presAssocID="{22D96BCA-697A-4AB1-9963-074F2B791307}" presName="node" presStyleLbl="node1" presStyleIdx="4" presStyleCnt="6" custScaleX="133188">
        <dgm:presLayoutVars>
          <dgm:bulletEnabled val="1"/>
        </dgm:presLayoutVars>
      </dgm:prSet>
      <dgm:spPr/>
    </dgm:pt>
    <dgm:pt modelId="{1BC4C920-7D74-4475-A738-D53346D51FB9}" type="pres">
      <dgm:prSet presAssocID="{3B58BFA2-7E3D-4813-8C89-BA23EEA20D7D}" presName="parTrans" presStyleLbl="sibTrans2D1" presStyleIdx="5" presStyleCnt="6"/>
      <dgm:spPr/>
    </dgm:pt>
    <dgm:pt modelId="{2162B4A5-DB08-49B8-9A77-BB71F6A2DA01}" type="pres">
      <dgm:prSet presAssocID="{3B58BFA2-7E3D-4813-8C89-BA23EEA20D7D}" presName="connectorText" presStyleLbl="sibTrans2D1" presStyleIdx="5" presStyleCnt="6"/>
      <dgm:spPr/>
    </dgm:pt>
    <dgm:pt modelId="{2D644A6F-6B19-488C-ADF3-D613E6A89739}" type="pres">
      <dgm:prSet presAssocID="{3378EAB8-99F5-4546-9C07-BF89F18F835D}" presName="node" presStyleLbl="node1" presStyleIdx="5" presStyleCnt="6" custScaleX="133188">
        <dgm:presLayoutVars>
          <dgm:bulletEnabled val="1"/>
        </dgm:presLayoutVars>
      </dgm:prSet>
      <dgm:spPr/>
    </dgm:pt>
  </dgm:ptLst>
  <dgm:cxnLst>
    <dgm:cxn modelId="{8CBEDA01-D5CF-4C4F-98B0-E3B1170E8F9F}" type="presOf" srcId="{EE452743-84F2-416D-9400-F8F67EA391C3}" destId="{6FB5B91E-AC41-4494-8B2D-5CF0CB92BBA5}" srcOrd="0" destOrd="0" presId="urn:microsoft.com/office/officeart/2005/8/layout/radial5"/>
    <dgm:cxn modelId="{8163F407-2DB4-4A7B-9503-9EE264B0E557}" type="presOf" srcId="{22D96BCA-697A-4AB1-9963-074F2B791307}" destId="{431821E5-26AE-4069-B0F2-D2F88715CD8D}" srcOrd="0" destOrd="0" presId="urn:microsoft.com/office/officeart/2005/8/layout/radial5"/>
    <dgm:cxn modelId="{148C3918-2501-44E4-B159-D1FD45E4F5A0}" srcId="{4B59DF6C-6AF0-41C7-BAFB-B9CA51A5820C}" destId="{3378EAB8-99F5-4546-9C07-BF89F18F835D}" srcOrd="5" destOrd="0" parTransId="{3B58BFA2-7E3D-4813-8C89-BA23EEA20D7D}" sibTransId="{123149AC-DD57-442B-8030-91FB1EF5278C}"/>
    <dgm:cxn modelId="{B7BB9128-28C7-446F-B8BB-54D89069612F}" type="presOf" srcId="{A7DEA38D-6673-4332-AC0E-9F16BD4B7C29}" destId="{F6D8A8D9-D427-48F7-8531-8F990CFA9446}" srcOrd="0" destOrd="0" presId="urn:microsoft.com/office/officeart/2005/8/layout/radial5"/>
    <dgm:cxn modelId="{DEE77B2A-26E1-4F71-8A06-B50DC761A356}" type="presOf" srcId="{2353AD56-7BF1-426E-9252-6844FECAB365}" destId="{E35F52CC-ABA6-4A2E-9B22-726301AFD245}" srcOrd="1" destOrd="0" presId="urn:microsoft.com/office/officeart/2005/8/layout/radial5"/>
    <dgm:cxn modelId="{1D35082E-DFF5-43AF-A5ED-060A5C22FE44}" srcId="{4B59DF6C-6AF0-41C7-BAFB-B9CA51A5820C}" destId="{7138437C-D6AE-48D6-8708-DBCDC25988C3}" srcOrd="0" destOrd="0" parTransId="{EE452743-84F2-416D-9400-F8F67EA391C3}" sibTransId="{D5E7ED18-FBB6-48B9-BC52-AA18346A4DC1}"/>
    <dgm:cxn modelId="{C74C7647-074C-428A-A3F8-9D3C540613D9}" type="presOf" srcId="{D8E1ED35-8952-47F5-A47D-8A91A86FFE07}" destId="{D523AE20-4A42-4D3D-A675-049BD53DE6CD}" srcOrd="0" destOrd="0" presId="urn:microsoft.com/office/officeart/2005/8/layout/radial5"/>
    <dgm:cxn modelId="{0094BD6A-CFEA-432D-BF09-B4D27463A601}" srcId="{4B59DF6C-6AF0-41C7-BAFB-B9CA51A5820C}" destId="{CC38D4C2-F1DF-44B7-8BB4-A963F41A059A}" srcOrd="1" destOrd="0" parTransId="{7308F81F-6FFF-4BAF-A73F-8237E16587D8}" sibTransId="{97089496-C306-4E83-9F80-E936B3CAAEAC}"/>
    <dgm:cxn modelId="{DBD84858-836F-4AEE-868B-95A3CAF8797D}" type="presOf" srcId="{F2B30A58-870E-4356-84CB-50BE139958F6}" destId="{4B98BC2D-8B9C-43E5-B33A-B08F93267CC8}" srcOrd="0" destOrd="0" presId="urn:microsoft.com/office/officeart/2005/8/layout/radial5"/>
    <dgm:cxn modelId="{3B313E92-769A-47A2-8751-C5BBD54EBAA6}" type="presOf" srcId="{7308F81F-6FFF-4BAF-A73F-8237E16587D8}" destId="{226F6B42-5560-4BE8-BED4-6603C74FF630}" srcOrd="1" destOrd="0" presId="urn:microsoft.com/office/officeart/2005/8/layout/radial5"/>
    <dgm:cxn modelId="{E2F12196-B04A-472A-93C2-B126BC90E2BD}" type="presOf" srcId="{F2B30A58-870E-4356-84CB-50BE139958F6}" destId="{21366ED6-5415-49D6-996B-68EB7E26C7AD}" srcOrd="1" destOrd="0" presId="urn:microsoft.com/office/officeart/2005/8/layout/radial5"/>
    <dgm:cxn modelId="{AE735B9A-3439-4B20-A49A-56DA68EC0BAD}" type="presOf" srcId="{CC38D4C2-F1DF-44B7-8BB4-A963F41A059A}" destId="{FF423821-B742-49E4-8CE1-4BC3F2BE4AB8}" srcOrd="0" destOrd="0" presId="urn:microsoft.com/office/officeart/2005/8/layout/radial5"/>
    <dgm:cxn modelId="{BFDAEFA0-A217-41B4-B3DC-383F1D740AB4}" type="presOf" srcId="{7D2815EE-C811-4D86-9EDD-31632EE095E8}" destId="{78CF6E9A-78D8-44B5-862A-53C523CA18EA}" srcOrd="0" destOrd="0" presId="urn:microsoft.com/office/officeart/2005/8/layout/radial5"/>
    <dgm:cxn modelId="{5A8F7CAB-7511-4D34-8364-EB580A0197A7}" type="presOf" srcId="{3B58BFA2-7E3D-4813-8C89-BA23EEA20D7D}" destId="{2162B4A5-DB08-49B8-9A77-BB71F6A2DA01}" srcOrd="1" destOrd="0" presId="urn:microsoft.com/office/officeart/2005/8/layout/radial5"/>
    <dgm:cxn modelId="{9C5AE9AD-700B-4DBF-9D3C-A7886CD5E851}" type="presOf" srcId="{514E1A58-8D2F-4303-AB6C-CF9D5C232CD2}" destId="{55849F4C-2CF0-4882-A109-1951BE70DC32}" srcOrd="0" destOrd="0" presId="urn:microsoft.com/office/officeart/2005/8/layout/radial5"/>
    <dgm:cxn modelId="{A2D584B6-B5AF-4308-A592-0252D0616929}" type="presOf" srcId="{3B58BFA2-7E3D-4813-8C89-BA23EEA20D7D}" destId="{1BC4C920-7D74-4475-A738-D53346D51FB9}" srcOrd="0" destOrd="0" presId="urn:microsoft.com/office/officeart/2005/8/layout/radial5"/>
    <dgm:cxn modelId="{068930BC-C9EF-4D93-83EF-2EBD050B9179}" srcId="{4B59DF6C-6AF0-41C7-BAFB-B9CA51A5820C}" destId="{7D2815EE-C811-4D86-9EDD-31632EE095E8}" srcOrd="2" destOrd="0" parTransId="{F2B30A58-870E-4356-84CB-50BE139958F6}" sibTransId="{DA4B0CA3-75A1-4A7F-84B5-8E95576749DF}"/>
    <dgm:cxn modelId="{50D497BD-1599-4270-9FCA-64E94BF3C5BF}" srcId="{4B59DF6C-6AF0-41C7-BAFB-B9CA51A5820C}" destId="{514E1A58-8D2F-4303-AB6C-CF9D5C232CD2}" srcOrd="3" destOrd="0" parTransId="{D8E1ED35-8952-47F5-A47D-8A91A86FFE07}" sibTransId="{7E930ADF-BCD6-441E-86C2-FDB9AF5169CB}"/>
    <dgm:cxn modelId="{92CA9ACA-98B0-4DAE-83DB-E073E0C3DEAD}" type="presOf" srcId="{7138437C-D6AE-48D6-8708-DBCDC25988C3}" destId="{60A412BB-C9CB-4A39-AADD-ADDEA46322A3}" srcOrd="0" destOrd="0" presId="urn:microsoft.com/office/officeart/2005/8/layout/radial5"/>
    <dgm:cxn modelId="{5D8E9FCA-CD74-408B-847D-371C40804B9D}" type="presOf" srcId="{D8E1ED35-8952-47F5-A47D-8A91A86FFE07}" destId="{A8798889-C13A-42AA-85EC-D7ACB65A2771}" srcOrd="1" destOrd="0" presId="urn:microsoft.com/office/officeart/2005/8/layout/radial5"/>
    <dgm:cxn modelId="{BE70B6CA-22EC-43B3-BE72-FA1BE4BD98AB}" type="presOf" srcId="{2353AD56-7BF1-426E-9252-6844FECAB365}" destId="{8FD6E303-5C0D-4EAC-9A64-4A0E8CB1A8CB}" srcOrd="0" destOrd="0" presId="urn:microsoft.com/office/officeart/2005/8/layout/radial5"/>
    <dgm:cxn modelId="{4A2790CC-6839-4100-9E08-0FBF226A511A}" srcId="{A7DEA38D-6673-4332-AC0E-9F16BD4B7C29}" destId="{4B59DF6C-6AF0-41C7-BAFB-B9CA51A5820C}" srcOrd="0" destOrd="0" parTransId="{01678BC2-552D-4FE1-88D4-F1DA98847340}" sibTransId="{7FB580C6-FAC7-4126-A27C-248543C465AA}"/>
    <dgm:cxn modelId="{CE8A93CC-F747-44FD-A662-0DFB81C3775A}" type="presOf" srcId="{EE452743-84F2-416D-9400-F8F67EA391C3}" destId="{1BFDE9B2-B1C2-48DB-BE03-C167E1E1485D}" srcOrd="1" destOrd="0" presId="urn:microsoft.com/office/officeart/2005/8/layout/radial5"/>
    <dgm:cxn modelId="{280181CD-D8BE-4F9A-A0FF-0AAE9484EAAC}" type="presOf" srcId="{3378EAB8-99F5-4546-9C07-BF89F18F835D}" destId="{2D644A6F-6B19-488C-ADF3-D613E6A89739}" srcOrd="0" destOrd="0" presId="urn:microsoft.com/office/officeart/2005/8/layout/radial5"/>
    <dgm:cxn modelId="{7DD84CCF-FA3B-4296-B94E-91010FE1FF3F}" type="presOf" srcId="{7308F81F-6FFF-4BAF-A73F-8237E16587D8}" destId="{F55FAB79-3F0E-496F-9675-3BDB51CA61A6}" srcOrd="0" destOrd="0" presId="urn:microsoft.com/office/officeart/2005/8/layout/radial5"/>
    <dgm:cxn modelId="{AD99A5D5-7C55-4143-B95C-0207B730DC15}" srcId="{4B59DF6C-6AF0-41C7-BAFB-B9CA51A5820C}" destId="{22D96BCA-697A-4AB1-9963-074F2B791307}" srcOrd="4" destOrd="0" parTransId="{2353AD56-7BF1-426E-9252-6844FECAB365}" sibTransId="{604827CD-7886-477B-BC45-85697B233585}"/>
    <dgm:cxn modelId="{70D52CE5-1AAD-47B0-A9A2-2230B49EDB01}" type="presOf" srcId="{4B59DF6C-6AF0-41C7-BAFB-B9CA51A5820C}" destId="{501A8BA7-4280-4CF9-A2EC-7025AE5B8D76}" srcOrd="0" destOrd="0" presId="urn:microsoft.com/office/officeart/2005/8/layout/radial5"/>
    <dgm:cxn modelId="{8A08AF57-04DD-4370-946B-C9B4EAC6DCF5}" type="presParOf" srcId="{F6D8A8D9-D427-48F7-8531-8F990CFA9446}" destId="{501A8BA7-4280-4CF9-A2EC-7025AE5B8D76}" srcOrd="0" destOrd="0" presId="urn:microsoft.com/office/officeart/2005/8/layout/radial5"/>
    <dgm:cxn modelId="{32C2DDFD-DABB-4382-81E5-92437ABCF61A}" type="presParOf" srcId="{F6D8A8D9-D427-48F7-8531-8F990CFA9446}" destId="{6FB5B91E-AC41-4494-8B2D-5CF0CB92BBA5}" srcOrd="1" destOrd="0" presId="urn:microsoft.com/office/officeart/2005/8/layout/radial5"/>
    <dgm:cxn modelId="{10846149-2B95-4CFF-AF05-D9B9C9CCAF00}" type="presParOf" srcId="{6FB5B91E-AC41-4494-8B2D-5CF0CB92BBA5}" destId="{1BFDE9B2-B1C2-48DB-BE03-C167E1E1485D}" srcOrd="0" destOrd="0" presId="urn:microsoft.com/office/officeart/2005/8/layout/radial5"/>
    <dgm:cxn modelId="{E614567A-12BA-4988-889A-43C77EBE17DC}" type="presParOf" srcId="{F6D8A8D9-D427-48F7-8531-8F990CFA9446}" destId="{60A412BB-C9CB-4A39-AADD-ADDEA46322A3}" srcOrd="2" destOrd="0" presId="urn:microsoft.com/office/officeart/2005/8/layout/radial5"/>
    <dgm:cxn modelId="{7286FBAA-4077-4BC8-9D59-ED41D5F7D245}" type="presParOf" srcId="{F6D8A8D9-D427-48F7-8531-8F990CFA9446}" destId="{F55FAB79-3F0E-496F-9675-3BDB51CA61A6}" srcOrd="3" destOrd="0" presId="urn:microsoft.com/office/officeart/2005/8/layout/radial5"/>
    <dgm:cxn modelId="{CDCEE591-A061-431B-BBD7-3E40321153C9}" type="presParOf" srcId="{F55FAB79-3F0E-496F-9675-3BDB51CA61A6}" destId="{226F6B42-5560-4BE8-BED4-6603C74FF630}" srcOrd="0" destOrd="0" presId="urn:microsoft.com/office/officeart/2005/8/layout/radial5"/>
    <dgm:cxn modelId="{19DCC85E-978B-4C60-A8EE-989AD502A098}" type="presParOf" srcId="{F6D8A8D9-D427-48F7-8531-8F990CFA9446}" destId="{FF423821-B742-49E4-8CE1-4BC3F2BE4AB8}" srcOrd="4" destOrd="0" presId="urn:microsoft.com/office/officeart/2005/8/layout/radial5"/>
    <dgm:cxn modelId="{B355DF70-9A7C-4744-B589-242C4ACAAB3C}" type="presParOf" srcId="{F6D8A8D9-D427-48F7-8531-8F990CFA9446}" destId="{4B98BC2D-8B9C-43E5-B33A-B08F93267CC8}" srcOrd="5" destOrd="0" presId="urn:microsoft.com/office/officeart/2005/8/layout/radial5"/>
    <dgm:cxn modelId="{0CBC2AE7-014B-4837-8C03-B69C20F5E29F}" type="presParOf" srcId="{4B98BC2D-8B9C-43E5-B33A-B08F93267CC8}" destId="{21366ED6-5415-49D6-996B-68EB7E26C7AD}" srcOrd="0" destOrd="0" presId="urn:microsoft.com/office/officeart/2005/8/layout/radial5"/>
    <dgm:cxn modelId="{BEC801AA-DAFB-4722-B47D-C7D9BBF4E24B}" type="presParOf" srcId="{F6D8A8D9-D427-48F7-8531-8F990CFA9446}" destId="{78CF6E9A-78D8-44B5-862A-53C523CA18EA}" srcOrd="6" destOrd="0" presId="urn:microsoft.com/office/officeart/2005/8/layout/radial5"/>
    <dgm:cxn modelId="{C3D74DA7-D6EB-41D3-81B3-F89952B142B1}" type="presParOf" srcId="{F6D8A8D9-D427-48F7-8531-8F990CFA9446}" destId="{D523AE20-4A42-4D3D-A675-049BD53DE6CD}" srcOrd="7" destOrd="0" presId="urn:microsoft.com/office/officeart/2005/8/layout/radial5"/>
    <dgm:cxn modelId="{F4FC1EAD-D247-4159-AECD-A6B00B61E8EE}" type="presParOf" srcId="{D523AE20-4A42-4D3D-A675-049BD53DE6CD}" destId="{A8798889-C13A-42AA-85EC-D7ACB65A2771}" srcOrd="0" destOrd="0" presId="urn:microsoft.com/office/officeart/2005/8/layout/radial5"/>
    <dgm:cxn modelId="{AE3FF863-504A-458F-A055-8DE9CFBCB2CF}" type="presParOf" srcId="{F6D8A8D9-D427-48F7-8531-8F990CFA9446}" destId="{55849F4C-2CF0-4882-A109-1951BE70DC32}" srcOrd="8" destOrd="0" presId="urn:microsoft.com/office/officeart/2005/8/layout/radial5"/>
    <dgm:cxn modelId="{DB084A6E-1981-464B-8CA3-DB877FC5699F}" type="presParOf" srcId="{F6D8A8D9-D427-48F7-8531-8F990CFA9446}" destId="{8FD6E303-5C0D-4EAC-9A64-4A0E8CB1A8CB}" srcOrd="9" destOrd="0" presId="urn:microsoft.com/office/officeart/2005/8/layout/radial5"/>
    <dgm:cxn modelId="{EBE75FEB-EF26-4B8F-9FCB-FAD7A86445D5}" type="presParOf" srcId="{8FD6E303-5C0D-4EAC-9A64-4A0E8CB1A8CB}" destId="{E35F52CC-ABA6-4A2E-9B22-726301AFD245}" srcOrd="0" destOrd="0" presId="urn:microsoft.com/office/officeart/2005/8/layout/radial5"/>
    <dgm:cxn modelId="{D79EDADC-B587-448B-BE46-1F96422777A5}" type="presParOf" srcId="{F6D8A8D9-D427-48F7-8531-8F990CFA9446}" destId="{431821E5-26AE-4069-B0F2-D2F88715CD8D}" srcOrd="10" destOrd="0" presId="urn:microsoft.com/office/officeart/2005/8/layout/radial5"/>
    <dgm:cxn modelId="{F11B3663-8B1B-416A-AD03-A11607003A8A}" type="presParOf" srcId="{F6D8A8D9-D427-48F7-8531-8F990CFA9446}" destId="{1BC4C920-7D74-4475-A738-D53346D51FB9}" srcOrd="11" destOrd="0" presId="urn:microsoft.com/office/officeart/2005/8/layout/radial5"/>
    <dgm:cxn modelId="{769C43EC-23FB-4D39-8BF9-8045EC257218}" type="presParOf" srcId="{1BC4C920-7D74-4475-A738-D53346D51FB9}" destId="{2162B4A5-DB08-49B8-9A77-BB71F6A2DA01}" srcOrd="0" destOrd="0" presId="urn:microsoft.com/office/officeart/2005/8/layout/radial5"/>
    <dgm:cxn modelId="{6DE18DFE-EA12-443A-8500-5CA5403207D0}" type="presParOf" srcId="{F6D8A8D9-D427-48F7-8531-8F990CFA9446}" destId="{2D644A6F-6B19-488C-ADF3-D613E6A89739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1A8BA7-4280-4CF9-A2EC-7025AE5B8D76}">
      <dsp:nvSpPr>
        <dsp:cNvPr id="0" name=""/>
        <dsp:cNvSpPr/>
      </dsp:nvSpPr>
      <dsp:spPr>
        <a:xfrm>
          <a:off x="3503233" y="2050298"/>
          <a:ext cx="1223133" cy="1223133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k-MK" sz="1700" b="1" kern="1200" dirty="0"/>
            <a:t>ДОМЕН</a:t>
          </a:r>
        </a:p>
      </dsp:txBody>
      <dsp:txXfrm>
        <a:off x="3682357" y="2229422"/>
        <a:ext cx="864885" cy="864885"/>
      </dsp:txXfrm>
    </dsp:sp>
    <dsp:sp modelId="{6FB5B91E-AC41-4494-8B2D-5CF0CB92BBA5}">
      <dsp:nvSpPr>
        <dsp:cNvPr id="0" name=""/>
        <dsp:cNvSpPr/>
      </dsp:nvSpPr>
      <dsp:spPr>
        <a:xfrm rot="16200000">
          <a:off x="3942613" y="1497438"/>
          <a:ext cx="344372" cy="475452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mk-MK" sz="1400" b="1" kern="1200"/>
        </a:p>
      </dsp:txBody>
      <dsp:txXfrm>
        <a:off x="3994269" y="1644184"/>
        <a:ext cx="241060" cy="285272"/>
      </dsp:txXfrm>
    </dsp:sp>
    <dsp:sp modelId="{60A412BB-C9CB-4A39-AADD-ADDEA46322A3}">
      <dsp:nvSpPr>
        <dsp:cNvPr id="0" name=""/>
        <dsp:cNvSpPr/>
      </dsp:nvSpPr>
      <dsp:spPr>
        <a:xfrm>
          <a:off x="3183556" y="2149"/>
          <a:ext cx="1862486" cy="139838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k-MK" sz="1700" b="1" kern="1200" dirty="0"/>
            <a:t>Механички</a:t>
          </a:r>
        </a:p>
      </dsp:txBody>
      <dsp:txXfrm>
        <a:off x="3456311" y="206938"/>
        <a:ext cx="1316976" cy="988811"/>
      </dsp:txXfrm>
    </dsp:sp>
    <dsp:sp modelId="{F55FAB79-3F0E-496F-9675-3BDB51CA61A6}">
      <dsp:nvSpPr>
        <dsp:cNvPr id="0" name=""/>
        <dsp:cNvSpPr/>
      </dsp:nvSpPr>
      <dsp:spPr>
        <a:xfrm rot="19800000">
          <a:off x="4721405" y="1997947"/>
          <a:ext cx="263160" cy="475452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mk-MK" sz="1400" b="1" kern="1200"/>
        </a:p>
      </dsp:txBody>
      <dsp:txXfrm>
        <a:off x="4726694" y="2112774"/>
        <a:ext cx="184212" cy="285272"/>
      </dsp:txXfrm>
    </dsp:sp>
    <dsp:sp modelId="{FF423821-B742-49E4-8CE1-4BC3F2BE4AB8}">
      <dsp:nvSpPr>
        <dsp:cNvPr id="0" name=""/>
        <dsp:cNvSpPr/>
      </dsp:nvSpPr>
      <dsp:spPr>
        <a:xfrm>
          <a:off x="4881417" y="982410"/>
          <a:ext cx="1862486" cy="139838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k-MK" sz="1700" b="1" kern="1200" dirty="0"/>
            <a:t>Електрични</a:t>
          </a:r>
        </a:p>
      </dsp:txBody>
      <dsp:txXfrm>
        <a:off x="5154172" y="1187199"/>
        <a:ext cx="1316976" cy="988811"/>
      </dsp:txXfrm>
    </dsp:sp>
    <dsp:sp modelId="{4B98BC2D-8B9C-43E5-B33A-B08F93267CC8}">
      <dsp:nvSpPr>
        <dsp:cNvPr id="0" name=""/>
        <dsp:cNvSpPr/>
      </dsp:nvSpPr>
      <dsp:spPr>
        <a:xfrm rot="1800000">
          <a:off x="4721405" y="2850330"/>
          <a:ext cx="263160" cy="475452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mk-MK" sz="1400" b="1" kern="1200"/>
        </a:p>
      </dsp:txBody>
      <dsp:txXfrm>
        <a:off x="4726694" y="2925683"/>
        <a:ext cx="184212" cy="285272"/>
      </dsp:txXfrm>
    </dsp:sp>
    <dsp:sp modelId="{78CF6E9A-78D8-44B5-862A-53C523CA18EA}">
      <dsp:nvSpPr>
        <dsp:cNvPr id="0" name=""/>
        <dsp:cNvSpPr/>
      </dsp:nvSpPr>
      <dsp:spPr>
        <a:xfrm>
          <a:off x="4881417" y="2942930"/>
          <a:ext cx="1862486" cy="139838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k-MK" sz="1700" b="1" kern="1200" dirty="0"/>
            <a:t>Магнетни</a:t>
          </a:r>
        </a:p>
      </dsp:txBody>
      <dsp:txXfrm>
        <a:off x="5154172" y="3147719"/>
        <a:ext cx="1316976" cy="988811"/>
      </dsp:txXfrm>
    </dsp:sp>
    <dsp:sp modelId="{D523AE20-4A42-4D3D-A675-049BD53DE6CD}">
      <dsp:nvSpPr>
        <dsp:cNvPr id="0" name=""/>
        <dsp:cNvSpPr/>
      </dsp:nvSpPr>
      <dsp:spPr>
        <a:xfrm rot="5400000">
          <a:off x="3942613" y="3350838"/>
          <a:ext cx="344372" cy="475452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mk-MK" sz="1400" b="1" kern="1200"/>
        </a:p>
      </dsp:txBody>
      <dsp:txXfrm>
        <a:off x="3994269" y="3394272"/>
        <a:ext cx="241060" cy="285272"/>
      </dsp:txXfrm>
    </dsp:sp>
    <dsp:sp modelId="{55849F4C-2CF0-4882-A109-1951BE70DC32}">
      <dsp:nvSpPr>
        <dsp:cNvPr id="0" name=""/>
        <dsp:cNvSpPr/>
      </dsp:nvSpPr>
      <dsp:spPr>
        <a:xfrm>
          <a:off x="3178697" y="3923191"/>
          <a:ext cx="1872205" cy="139838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k-MK" sz="1700" b="1" kern="1200" dirty="0"/>
            <a:t>Хемиски</a:t>
          </a:r>
        </a:p>
      </dsp:txBody>
      <dsp:txXfrm>
        <a:off x="3452875" y="4127980"/>
        <a:ext cx="1323849" cy="988811"/>
      </dsp:txXfrm>
    </dsp:sp>
    <dsp:sp modelId="{8FD6E303-5C0D-4EAC-9A64-4A0E8CB1A8CB}">
      <dsp:nvSpPr>
        <dsp:cNvPr id="0" name=""/>
        <dsp:cNvSpPr/>
      </dsp:nvSpPr>
      <dsp:spPr>
        <a:xfrm rot="9000000">
          <a:off x="3245034" y="2850330"/>
          <a:ext cx="263160" cy="475452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mk-MK" sz="1400" b="1" kern="1200"/>
        </a:p>
      </dsp:txBody>
      <dsp:txXfrm rot="10800000">
        <a:off x="3318693" y="2925683"/>
        <a:ext cx="184212" cy="285272"/>
      </dsp:txXfrm>
    </dsp:sp>
    <dsp:sp modelId="{431821E5-26AE-4069-B0F2-D2F88715CD8D}">
      <dsp:nvSpPr>
        <dsp:cNvPr id="0" name=""/>
        <dsp:cNvSpPr/>
      </dsp:nvSpPr>
      <dsp:spPr>
        <a:xfrm>
          <a:off x="1485695" y="2942930"/>
          <a:ext cx="1862486" cy="139838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k-MK" sz="1700" b="1" kern="1200" dirty="0"/>
            <a:t>Зрачење</a:t>
          </a:r>
        </a:p>
      </dsp:txBody>
      <dsp:txXfrm>
        <a:off x="1758450" y="3147719"/>
        <a:ext cx="1316976" cy="988811"/>
      </dsp:txXfrm>
    </dsp:sp>
    <dsp:sp modelId="{1BC4C920-7D74-4475-A738-D53346D51FB9}">
      <dsp:nvSpPr>
        <dsp:cNvPr id="0" name=""/>
        <dsp:cNvSpPr/>
      </dsp:nvSpPr>
      <dsp:spPr>
        <a:xfrm rot="12600000">
          <a:off x="3245034" y="1997947"/>
          <a:ext cx="263160" cy="475452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mk-MK" sz="1400" b="1" kern="1200"/>
        </a:p>
      </dsp:txBody>
      <dsp:txXfrm rot="10800000">
        <a:off x="3318693" y="2112774"/>
        <a:ext cx="184212" cy="285272"/>
      </dsp:txXfrm>
    </dsp:sp>
    <dsp:sp modelId="{2D644A6F-6B19-488C-ADF3-D613E6A89739}">
      <dsp:nvSpPr>
        <dsp:cNvPr id="0" name=""/>
        <dsp:cNvSpPr/>
      </dsp:nvSpPr>
      <dsp:spPr>
        <a:xfrm>
          <a:off x="1485695" y="982410"/>
          <a:ext cx="1862486" cy="139838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k-MK" sz="1700" b="1" kern="1200" dirty="0"/>
            <a:t>Термички</a:t>
          </a:r>
        </a:p>
      </dsp:txBody>
      <dsp:txXfrm>
        <a:off x="1758450" y="1187199"/>
        <a:ext cx="1316976" cy="9888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mk-MK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mk-MK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A3FFBA-A3E2-4ED0-9974-8F148C0E214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mk-M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k-MK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D5F8C5-4428-4D9C-A700-52325341E39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mk-M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k-MK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95AE69-4F2C-4388-89EA-D25A5AB543C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28F08-4B91-4ACE-BE3A-58075577D6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B743C0-0FA3-4538-BD1F-5A6A1581F2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310A60-6B05-4683-8287-24F08374D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8444-3012-4D76-91FF-E39703EF54A7}" type="datetimeFigureOut">
              <a:rPr lang="en-US" smtClean="0"/>
              <a:t>9/8/2019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34529D-E3CF-4056-93E8-96DD4ADD8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53B7A-1E22-44FC-AB4E-0E3D0C5E1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BC126-6947-497B-907D-B5B2312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446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D7335-C808-4811-A728-83A749791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670F8E-D666-4CF0-9A0B-B4358486EC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7DD3E4-7D96-4E12-BAF5-EC663CA36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8444-3012-4D76-91FF-E39703EF54A7}" type="datetimeFigureOut">
              <a:rPr lang="en-US" smtClean="0"/>
              <a:t>9/8/2019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27E5D3-758E-45ED-9352-B061ECE5F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549E56-E933-4B9F-93DF-6C2878A09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BC126-6947-497B-907D-B5B2312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260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CCBFF-FE31-4A94-BB94-B1085F8EE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56F1F5-8EE0-4F81-AF41-700BDF806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368BC2-5219-42FA-B207-890675FDD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8444-3012-4D76-91FF-E39703EF54A7}" type="datetimeFigureOut">
              <a:rPr lang="en-US" smtClean="0"/>
              <a:t>9/8/2019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8C6E3-9B60-43B4-914B-D889A7939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8B3334-D3BC-4BE7-855C-8403D6C82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BC126-6947-497B-907D-B5B2312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1336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8497C-8B55-424C-AC5D-57CDE52F4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2BBEAA-61F4-4487-AA06-21D4FBE953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1A660E-D65B-4C98-8FA7-87D739A6D5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AC874E-DAC5-443F-8A9B-9203420D1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8444-3012-4D76-91FF-E39703EF54A7}" type="datetimeFigureOut">
              <a:rPr lang="en-US" smtClean="0"/>
              <a:t>9/8/2019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CD3999-DE41-4144-BD42-DE6B053D9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E1AD80-7393-4DBE-84B0-7AFEADA35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BC126-6947-497B-907D-B5B2312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742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02B53-8F71-4049-8526-71A112E6F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EBDD7E-BEC5-4BCA-8404-9D94D4B36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95EEDD-56FA-492D-8B9F-1B052D36B6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390BB8-950A-41D9-A480-ABAF788159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50CCE5-F33A-43F1-B339-EC8D517992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00411F-AEFF-498B-B201-2708E37D5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8444-3012-4D76-91FF-E39703EF54A7}" type="datetimeFigureOut">
              <a:rPr lang="en-US" smtClean="0"/>
              <a:t>9/8/2019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9DE3B7-2AF9-414A-B3EF-E2D9730C8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DE5E83-19A8-48AF-8169-83CDBBF38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BC126-6947-497B-907D-B5B2312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1957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E48B4-24FC-4257-8593-D489FB8A0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D2B45B-F9AE-4664-BE73-4B8851250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8444-3012-4D76-91FF-E39703EF54A7}" type="datetimeFigureOut">
              <a:rPr lang="en-US" smtClean="0"/>
              <a:t>9/8/2019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58910E-2645-463F-A743-34784BE37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98A413-243C-45B1-8217-4920E2413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BC126-6947-497B-907D-B5B2312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7652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7AEF4C-CD35-42D7-9AB0-DE8BEB53DC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8444-3012-4D76-91FF-E39703EF54A7}" type="datetimeFigureOut">
              <a:rPr lang="en-US" smtClean="0"/>
              <a:t>9/8/2019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274693-1793-4E27-B702-F4200099A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05CF20-FB26-49EC-B608-8FBFD345F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BC126-6947-497B-907D-B5B2312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3620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07302-2FC3-4236-A2FA-3DBD8FE52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F5D4F4-5090-4EBE-8F57-E1A2DB3334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6E36D8-7584-4974-8F60-ED679EA10B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60B8AA-C47D-4A6C-BE48-C5F0EBC94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8444-3012-4D76-91FF-E39703EF54A7}" type="datetimeFigureOut">
              <a:rPr lang="en-US" smtClean="0"/>
              <a:t>9/8/2019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F88AC3-D615-4376-AB0D-343AE07C4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96A548-034A-44B8-83F5-94B787183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BC126-6947-497B-907D-B5B2312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530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mk-M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k-MK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B40B3C-34DD-45DB-B73C-842E4B9A1CE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BBEE4-BE30-4455-BF17-70B0067FF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B852C04-27D9-4FBB-82E8-4768F285A8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208222-748C-4AD2-92BA-6F30CA6B78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3B0562-99B5-43C8-82CF-32056A21D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8444-3012-4D76-91FF-E39703EF54A7}" type="datetimeFigureOut">
              <a:rPr lang="en-US" smtClean="0"/>
              <a:t>9/8/2019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133DBB-BDB2-4330-A087-AAFA81521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B72C06-6DD7-4C6D-9FCF-2D3182C5A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BC126-6947-497B-907D-B5B2312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8808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937B1-4EC9-4387-AB87-56C6CC88A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A8AE4D-9C5D-434E-A794-4A9F4CC298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8B088E-B687-4E97-989B-ED9EAC472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8444-3012-4D76-91FF-E39703EF54A7}" type="datetimeFigureOut">
              <a:rPr lang="en-US" smtClean="0"/>
              <a:t>9/8/2019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B3B2CD-ED9E-4038-86EC-AC1978BB4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FD0D46-85E2-4E6C-B628-38799E9BF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BC126-6947-497B-907D-B5B2312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6377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88304E-7C3D-4A8E-BCD4-92D419B78B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5CA1D2-F672-45B1-B003-5E5EECF1AF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43FBB0-167B-484D-AE67-5AA706169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8444-3012-4D76-91FF-E39703EF54A7}" type="datetimeFigureOut">
              <a:rPr lang="en-US" smtClean="0"/>
              <a:t>9/8/2019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E11997-8857-4055-9098-5B16B3EAE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7F5008-2F3A-4808-9C32-B38E9D214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BC126-6947-497B-907D-B5B2312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723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mk-M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AA58A-13EC-48CC-93F7-861D2479D1C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mk-MK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k-MK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k-MK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920B16-CEA2-46B5-999A-9E41585ED71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mk-M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k-MK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k-MK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22757C-993D-4399-A648-70F3820CDF6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Click to edit Master title style</a:t>
            </a:r>
            <a:endParaRPr lang="mk-MK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509466-0F09-44CB-90FE-4A8318E9322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E32664-D9AA-44F6-82E0-C49AF72186B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mk-M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k-M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8EF01B-64C1-4A5A-BCF4-B97324A9881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mk-MK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mk-MK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C8417E-A633-407E-85FE-ECF67A0F39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pitchFamily="34" charset="0"/>
              </a:defRPr>
            </a:lvl1pPr>
          </a:lstStyle>
          <a:p>
            <a:pPr>
              <a:defRPr/>
            </a:pPr>
            <a:fld id="{0791D48B-AA71-4F9F-8442-1A913E14E0B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0" i="0" u="none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0" i="0" u="none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mk-M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E124C1-EBB0-4C84-89C3-5DC189BCD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CD14E7-71ED-4B0A-9214-BEB5FF00E6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03CECE-9020-440E-B1D4-3AE98594A5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758444-3012-4D76-91FF-E39703EF54A7}" type="datetimeFigureOut">
              <a:rPr lang="en-US" smtClean="0"/>
              <a:t>9/8/2019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B8F51F-CCD7-4463-B0BE-99D1C52B3A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293383-3B53-4864-B5FD-7AE7E6F252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CBC126-6947-497B-907D-B5B2312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794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8.png"/><Relationship Id="rId4" Type="http://schemas.openxmlformats.org/officeDocument/2006/relationships/image" Target="../media/image27.w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jpeg"/><Relationship Id="rId7" Type="http://schemas.openxmlformats.org/officeDocument/2006/relationships/image" Target="../media/image43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g"/><Relationship Id="rId5" Type="http://schemas.openxmlformats.org/officeDocument/2006/relationships/image" Target="../media/image41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eacea.ec.europa.eu/sites/eacea-site/files/logosbeneficaireserasmusleft_e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240" y="4959110"/>
            <a:ext cx="4296578" cy="94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7326556-F4F3-45A7-A261-C1B358F8A2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16" y="966357"/>
            <a:ext cx="1194987" cy="111828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97073" y="1040749"/>
            <a:ext cx="712128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Innovative Teaching Approaches in development of Software Designed Instrumentation and its application in real-time systems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A764D615-2D05-453E-A71B-34FA54462B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93951" y="1765885"/>
            <a:ext cx="7450049" cy="53091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en-US" altLang="en-US" sz="3000" b="1" dirty="0">
                <a:latin typeface="Garamond" panose="02020404030301010803" pitchFamily="18" charset="0"/>
              </a:rPr>
              <a:t>Smart sensors and applications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82D8BF9-3DCE-496F-847F-32784C734662}"/>
              </a:ext>
            </a:extLst>
          </p:cNvPr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17" y="3470951"/>
            <a:ext cx="891540" cy="89154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A88EF19-99CB-4DBC-8B7B-725C8553E454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682" y="3442955"/>
            <a:ext cx="891540" cy="89154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2AC23E7-A671-4730-B2AD-AC52DA72271B}"/>
              </a:ext>
            </a:extLst>
          </p:cNvPr>
          <p:cNvPicPr>
            <a:picLocks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86" r="16898" b="21859"/>
          <a:stretch/>
        </p:blipFill>
        <p:spPr>
          <a:xfrm>
            <a:off x="4051151" y="3374375"/>
            <a:ext cx="949361" cy="10287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37FF7EE-90AD-4545-A8A0-E8BB8D8F7052}"/>
              </a:ext>
            </a:extLst>
          </p:cNvPr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4661" y="3522378"/>
            <a:ext cx="1028700" cy="102870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6997259" y="2879410"/>
            <a:ext cx="2012089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dagio_slab"/>
                <a:ea typeface="+mn-ea"/>
                <a:cs typeface="+mn-cs"/>
              </a:rPr>
              <a:t>Faculty of Physics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dagio_slab"/>
                <a:ea typeface="+mn-ea"/>
                <a:cs typeface="+mn-cs"/>
              </a:rPr>
              <a:t>Warsaw University of Technology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925217" y="2925037"/>
            <a:ext cx="1314784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dagio_slab"/>
                <a:ea typeface="+mn-ea"/>
                <a:cs typeface="+mn-cs"/>
              </a:rPr>
              <a:t>Zagreb University of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dagio_slab"/>
                <a:ea typeface="+mn-ea"/>
                <a:cs typeface="+mn-cs"/>
              </a:rPr>
              <a:t>Applied Sciences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57749" y="2879410"/>
            <a:ext cx="1293944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dagio_slab"/>
                <a:ea typeface="+mn-ea"/>
                <a:cs typeface="+mn-cs"/>
              </a:rPr>
              <a:t>Faculty of Technical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dagio_slab"/>
                <a:ea typeface="+mn-ea"/>
                <a:cs typeface="+mn-cs"/>
              </a:rPr>
              <a:t>Sciences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889598" y="2755370"/>
            <a:ext cx="1922321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agio_slab"/>
                <a:ea typeface="+mn-ea"/>
                <a:cs typeface="+mn-cs"/>
              </a:rPr>
              <a:t>Ss. Cyril and Methodius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agio_slab"/>
                <a:ea typeface="+mn-ea"/>
                <a:cs typeface="+mn-cs"/>
              </a:rPr>
              <a:t>University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agio_slab"/>
                <a:ea typeface="+mn-ea"/>
                <a:cs typeface="+mn-cs"/>
              </a:rPr>
              <a:t>Faculty of Electrical Engineering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agio_slab"/>
                <a:ea typeface="+mn-ea"/>
                <a:cs typeface="+mn-cs"/>
              </a:rPr>
              <a:t>and Information Technologies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375184" y="2717828"/>
            <a:ext cx="1478327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dagio_slab"/>
                <a:ea typeface="+mn-ea"/>
                <a:cs typeface="+mn-cs"/>
              </a:rPr>
              <a:t>School of Electrical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dagio_slab"/>
                <a:ea typeface="+mn-ea"/>
                <a:cs typeface="+mn-cs"/>
              </a:rPr>
              <a:t>Engineering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dagio_slab"/>
                <a:ea typeface="+mn-ea"/>
                <a:cs typeface="+mn-cs"/>
              </a:rPr>
              <a:t>University of Belgrade</a:t>
            </a:r>
          </a:p>
        </p:txBody>
      </p:sp>
      <p:pic>
        <p:nvPicPr>
          <p:cNvPr id="22" name="Picture 21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429" y="3442956"/>
            <a:ext cx="935652" cy="8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95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k-MK" dirty="0"/>
              <a:t>ИЗЛЕЗНИ СИГНАЛИ КАЈ ДИГИТАЛНИ СЕНЗОРИ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mk-MK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311" y="2132856"/>
            <a:ext cx="8457489" cy="432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117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23863" y="304800"/>
            <a:ext cx="8343900" cy="1112838"/>
          </a:xfrm>
        </p:spPr>
        <p:txBody>
          <a:bodyPr/>
          <a:lstStyle/>
          <a:p>
            <a:pPr eaLnBrk="1" hangingPunct="1">
              <a:defRPr/>
            </a:pPr>
            <a:r>
              <a:rPr lang="mk-MK" altLang="mk-MK" sz="4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КВАЗИ-ДИГИТАЛНИ СЕНЗОРИ</a:t>
            </a:r>
            <a:endParaRPr lang="en-US" altLang="mk-MK" sz="4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174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528984" y="1357139"/>
            <a:ext cx="8374063" cy="1677987"/>
          </a:xfrm>
        </p:spPr>
        <p:txBody>
          <a:bodyPr/>
          <a:lstStyle/>
          <a:p>
            <a:pPr marL="0" indent="0" algn="just" eaLnBrk="1" hangingPunct="1">
              <a:lnSpc>
                <a:spcPct val="90000"/>
              </a:lnSpc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1" lang="mk-MK" altLang="mk-MK" sz="2800" dirty="0">
                <a:cs typeface="Times New Roman" panose="02020603050405020304" pitchFamily="18" charset="0"/>
              </a:rPr>
              <a:t>Квази-дигиталните сензори генерираат </a:t>
            </a:r>
            <a:r>
              <a:rPr kumimoji="1" lang="mk-MK" altLang="mk-MK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дискретни излезни сигнали </a:t>
            </a:r>
            <a:r>
              <a:rPr kumimoji="1" lang="mk-MK" altLang="mk-MK" sz="2800" dirty="0">
                <a:cs typeface="Times New Roman" panose="02020603050405020304" pitchFamily="18" charset="0"/>
              </a:rPr>
              <a:t>кои можат да се обработуваат со дигитални системи. Фреквенцијата, периодата, временски интервал, фактор на исполнетост или фазното доцнење претставуваат информациски параметри.</a:t>
            </a:r>
            <a:endParaRPr kumimoji="1" lang="en-US" altLang="mk-MK" sz="2800" i="1" dirty="0">
              <a:effectLst>
                <a:outerShdw blurRad="38100" dist="38100" dir="2700000" algn="tl">
                  <a:srgbClr val="C0C0C0"/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31748" name="Puzzle3"/>
          <p:cNvSpPr>
            <a:spLocks noChangeAspect="1" noEditPoints="1" noChangeArrowheads="1"/>
          </p:cNvSpPr>
          <p:nvPr/>
        </p:nvSpPr>
        <p:spPr bwMode="blackWhite">
          <a:xfrm>
            <a:off x="7687915" y="5441057"/>
            <a:ext cx="963612" cy="1327150"/>
          </a:xfrm>
          <a:custGeom>
            <a:avLst/>
            <a:gdLst>
              <a:gd name="T0" fmla="*/ 1054 w 21600"/>
              <a:gd name="T1" fmla="*/ 7565 h 21600"/>
              <a:gd name="T2" fmla="*/ 19866 w 21600"/>
              <a:gd name="T3" fmla="*/ 11296 h 21600"/>
            </a:gdLst>
            <a:ahLst/>
            <a:cxnLst/>
            <a:rect l="T0" t="T1" r="T2" b="T3"/>
            <a:pathLst>
              <a:path w="21600" h="21600">
                <a:moveTo>
                  <a:pt x="6580" y="20830"/>
                </a:moveTo>
                <a:lnTo>
                  <a:pt x="7062" y="20960"/>
                </a:lnTo>
                <a:lnTo>
                  <a:pt x="7474" y="21026"/>
                </a:lnTo>
                <a:lnTo>
                  <a:pt x="7885" y="21052"/>
                </a:lnTo>
                <a:lnTo>
                  <a:pt x="8207" y="21052"/>
                </a:lnTo>
                <a:lnTo>
                  <a:pt x="8511" y="21000"/>
                </a:lnTo>
                <a:lnTo>
                  <a:pt x="8779" y="20934"/>
                </a:lnTo>
                <a:lnTo>
                  <a:pt x="8994" y="20830"/>
                </a:lnTo>
                <a:lnTo>
                  <a:pt x="9119" y="20700"/>
                </a:lnTo>
                <a:lnTo>
                  <a:pt x="9262" y="20556"/>
                </a:lnTo>
                <a:lnTo>
                  <a:pt x="9333" y="20400"/>
                </a:lnTo>
                <a:lnTo>
                  <a:pt x="9369" y="20230"/>
                </a:lnTo>
                <a:lnTo>
                  <a:pt x="9369" y="20034"/>
                </a:lnTo>
                <a:lnTo>
                  <a:pt x="9298" y="19852"/>
                </a:lnTo>
                <a:lnTo>
                  <a:pt x="9190" y="19682"/>
                </a:lnTo>
                <a:lnTo>
                  <a:pt x="9065" y="19500"/>
                </a:lnTo>
                <a:lnTo>
                  <a:pt x="8886" y="19330"/>
                </a:lnTo>
                <a:lnTo>
                  <a:pt x="8618" y="19108"/>
                </a:lnTo>
                <a:lnTo>
                  <a:pt x="8403" y="18847"/>
                </a:lnTo>
                <a:lnTo>
                  <a:pt x="8243" y="18573"/>
                </a:lnTo>
                <a:lnTo>
                  <a:pt x="8100" y="18300"/>
                </a:lnTo>
                <a:lnTo>
                  <a:pt x="7992" y="18000"/>
                </a:lnTo>
                <a:lnTo>
                  <a:pt x="7956" y="17700"/>
                </a:lnTo>
                <a:lnTo>
                  <a:pt x="7956" y="17426"/>
                </a:lnTo>
                <a:lnTo>
                  <a:pt x="7992" y="17126"/>
                </a:lnTo>
                <a:lnTo>
                  <a:pt x="8100" y="16878"/>
                </a:lnTo>
                <a:lnTo>
                  <a:pt x="8243" y="16630"/>
                </a:lnTo>
                <a:lnTo>
                  <a:pt x="8332" y="16500"/>
                </a:lnTo>
                <a:lnTo>
                  <a:pt x="8439" y="16369"/>
                </a:lnTo>
                <a:lnTo>
                  <a:pt x="8582" y="16278"/>
                </a:lnTo>
                <a:lnTo>
                  <a:pt x="8707" y="16173"/>
                </a:lnTo>
                <a:lnTo>
                  <a:pt x="8850" y="16095"/>
                </a:lnTo>
                <a:lnTo>
                  <a:pt x="9029" y="16017"/>
                </a:lnTo>
                <a:lnTo>
                  <a:pt x="9226" y="15952"/>
                </a:lnTo>
                <a:lnTo>
                  <a:pt x="9405" y="15873"/>
                </a:lnTo>
                <a:lnTo>
                  <a:pt x="9637" y="15847"/>
                </a:lnTo>
                <a:lnTo>
                  <a:pt x="9852" y="15795"/>
                </a:lnTo>
                <a:lnTo>
                  <a:pt x="10120" y="15769"/>
                </a:lnTo>
                <a:lnTo>
                  <a:pt x="10370" y="15769"/>
                </a:lnTo>
                <a:lnTo>
                  <a:pt x="10710" y="15769"/>
                </a:lnTo>
                <a:lnTo>
                  <a:pt x="10978" y="15769"/>
                </a:lnTo>
                <a:lnTo>
                  <a:pt x="11264" y="15795"/>
                </a:lnTo>
                <a:lnTo>
                  <a:pt x="11533" y="15847"/>
                </a:lnTo>
                <a:lnTo>
                  <a:pt x="11765" y="15900"/>
                </a:lnTo>
                <a:lnTo>
                  <a:pt x="12015" y="15952"/>
                </a:lnTo>
                <a:lnTo>
                  <a:pt x="12212" y="16017"/>
                </a:lnTo>
                <a:lnTo>
                  <a:pt x="12427" y="16095"/>
                </a:lnTo>
                <a:lnTo>
                  <a:pt x="12605" y="16173"/>
                </a:lnTo>
                <a:lnTo>
                  <a:pt x="12766" y="16278"/>
                </a:lnTo>
                <a:lnTo>
                  <a:pt x="12909" y="16369"/>
                </a:lnTo>
                <a:lnTo>
                  <a:pt x="13035" y="16473"/>
                </a:lnTo>
                <a:lnTo>
                  <a:pt x="13249" y="16695"/>
                </a:lnTo>
                <a:lnTo>
                  <a:pt x="13428" y="16943"/>
                </a:lnTo>
                <a:lnTo>
                  <a:pt x="13517" y="17204"/>
                </a:lnTo>
                <a:lnTo>
                  <a:pt x="13589" y="17478"/>
                </a:lnTo>
                <a:lnTo>
                  <a:pt x="13589" y="17752"/>
                </a:lnTo>
                <a:lnTo>
                  <a:pt x="13517" y="18026"/>
                </a:lnTo>
                <a:lnTo>
                  <a:pt x="13428" y="18273"/>
                </a:lnTo>
                <a:lnTo>
                  <a:pt x="13285" y="18521"/>
                </a:lnTo>
                <a:lnTo>
                  <a:pt x="13106" y="18756"/>
                </a:lnTo>
                <a:lnTo>
                  <a:pt x="12874" y="18978"/>
                </a:lnTo>
                <a:lnTo>
                  <a:pt x="12427" y="19356"/>
                </a:lnTo>
                <a:lnTo>
                  <a:pt x="12123" y="19682"/>
                </a:lnTo>
                <a:lnTo>
                  <a:pt x="12015" y="19800"/>
                </a:lnTo>
                <a:lnTo>
                  <a:pt x="11908" y="19956"/>
                </a:lnTo>
                <a:lnTo>
                  <a:pt x="11872" y="20073"/>
                </a:lnTo>
                <a:lnTo>
                  <a:pt x="11872" y="20204"/>
                </a:lnTo>
                <a:lnTo>
                  <a:pt x="11872" y="20334"/>
                </a:lnTo>
                <a:lnTo>
                  <a:pt x="11944" y="20426"/>
                </a:lnTo>
                <a:lnTo>
                  <a:pt x="12051" y="20530"/>
                </a:lnTo>
                <a:lnTo>
                  <a:pt x="12176" y="20634"/>
                </a:lnTo>
                <a:lnTo>
                  <a:pt x="12319" y="20726"/>
                </a:lnTo>
                <a:lnTo>
                  <a:pt x="12534" y="20830"/>
                </a:lnTo>
                <a:lnTo>
                  <a:pt x="12766" y="20934"/>
                </a:lnTo>
                <a:lnTo>
                  <a:pt x="13070" y="21026"/>
                </a:lnTo>
                <a:lnTo>
                  <a:pt x="13428" y="21130"/>
                </a:lnTo>
                <a:lnTo>
                  <a:pt x="13875" y="21234"/>
                </a:lnTo>
                <a:lnTo>
                  <a:pt x="14322" y="21326"/>
                </a:lnTo>
                <a:lnTo>
                  <a:pt x="14787" y="21404"/>
                </a:lnTo>
                <a:lnTo>
                  <a:pt x="15305" y="21482"/>
                </a:lnTo>
                <a:lnTo>
                  <a:pt x="15824" y="21534"/>
                </a:lnTo>
                <a:lnTo>
                  <a:pt x="16378" y="21586"/>
                </a:lnTo>
                <a:lnTo>
                  <a:pt x="16897" y="21613"/>
                </a:lnTo>
                <a:lnTo>
                  <a:pt x="17433" y="21613"/>
                </a:lnTo>
                <a:lnTo>
                  <a:pt x="17988" y="21613"/>
                </a:lnTo>
                <a:lnTo>
                  <a:pt x="18506" y="21586"/>
                </a:lnTo>
                <a:lnTo>
                  <a:pt x="18989" y="21508"/>
                </a:lnTo>
                <a:lnTo>
                  <a:pt x="19436" y="21430"/>
                </a:lnTo>
                <a:lnTo>
                  <a:pt x="19883" y="21326"/>
                </a:lnTo>
                <a:lnTo>
                  <a:pt x="20258" y="21208"/>
                </a:lnTo>
                <a:lnTo>
                  <a:pt x="20598" y="21026"/>
                </a:lnTo>
                <a:lnTo>
                  <a:pt x="20527" y="20726"/>
                </a:lnTo>
                <a:lnTo>
                  <a:pt x="20455" y="20426"/>
                </a:lnTo>
                <a:lnTo>
                  <a:pt x="20401" y="20100"/>
                </a:lnTo>
                <a:lnTo>
                  <a:pt x="20401" y="19747"/>
                </a:lnTo>
                <a:lnTo>
                  <a:pt x="20366" y="19030"/>
                </a:lnTo>
                <a:lnTo>
                  <a:pt x="20401" y="18300"/>
                </a:lnTo>
                <a:lnTo>
                  <a:pt x="20455" y="17595"/>
                </a:lnTo>
                <a:lnTo>
                  <a:pt x="20527" y="16969"/>
                </a:lnTo>
                <a:lnTo>
                  <a:pt x="20598" y="16447"/>
                </a:lnTo>
                <a:lnTo>
                  <a:pt x="20598" y="16017"/>
                </a:lnTo>
                <a:lnTo>
                  <a:pt x="20598" y="15873"/>
                </a:lnTo>
                <a:lnTo>
                  <a:pt x="20491" y="15717"/>
                </a:lnTo>
                <a:lnTo>
                  <a:pt x="20401" y="15573"/>
                </a:lnTo>
                <a:lnTo>
                  <a:pt x="20223" y="15417"/>
                </a:lnTo>
                <a:lnTo>
                  <a:pt x="20044" y="15300"/>
                </a:lnTo>
                <a:lnTo>
                  <a:pt x="19811" y="15195"/>
                </a:lnTo>
                <a:lnTo>
                  <a:pt x="19561" y="15091"/>
                </a:lnTo>
                <a:lnTo>
                  <a:pt x="19329" y="15026"/>
                </a:lnTo>
                <a:lnTo>
                  <a:pt x="19060" y="14973"/>
                </a:lnTo>
                <a:lnTo>
                  <a:pt x="18774" y="14921"/>
                </a:lnTo>
                <a:lnTo>
                  <a:pt x="18542" y="14921"/>
                </a:lnTo>
                <a:lnTo>
                  <a:pt x="18256" y="14921"/>
                </a:lnTo>
                <a:lnTo>
                  <a:pt x="18023" y="14973"/>
                </a:lnTo>
                <a:lnTo>
                  <a:pt x="17791" y="15052"/>
                </a:lnTo>
                <a:lnTo>
                  <a:pt x="17576" y="15143"/>
                </a:lnTo>
                <a:lnTo>
                  <a:pt x="17398" y="15273"/>
                </a:lnTo>
                <a:lnTo>
                  <a:pt x="17201" y="15391"/>
                </a:lnTo>
                <a:lnTo>
                  <a:pt x="16950" y="15521"/>
                </a:lnTo>
                <a:lnTo>
                  <a:pt x="16682" y="15600"/>
                </a:lnTo>
                <a:lnTo>
                  <a:pt x="16378" y="15652"/>
                </a:lnTo>
                <a:lnTo>
                  <a:pt x="16039" y="15678"/>
                </a:lnTo>
                <a:lnTo>
                  <a:pt x="15681" y="15652"/>
                </a:lnTo>
                <a:lnTo>
                  <a:pt x="15305" y="15626"/>
                </a:lnTo>
                <a:lnTo>
                  <a:pt x="14966" y="15547"/>
                </a:lnTo>
                <a:lnTo>
                  <a:pt x="14626" y="15443"/>
                </a:lnTo>
                <a:lnTo>
                  <a:pt x="14286" y="15300"/>
                </a:lnTo>
                <a:lnTo>
                  <a:pt x="13964" y="15143"/>
                </a:lnTo>
                <a:lnTo>
                  <a:pt x="13696" y="14947"/>
                </a:lnTo>
                <a:lnTo>
                  <a:pt x="13589" y="14817"/>
                </a:lnTo>
                <a:lnTo>
                  <a:pt x="13482" y="14700"/>
                </a:lnTo>
                <a:lnTo>
                  <a:pt x="13392" y="14569"/>
                </a:lnTo>
                <a:lnTo>
                  <a:pt x="13321" y="14426"/>
                </a:lnTo>
                <a:lnTo>
                  <a:pt x="13249" y="14269"/>
                </a:lnTo>
                <a:lnTo>
                  <a:pt x="13213" y="14126"/>
                </a:lnTo>
                <a:lnTo>
                  <a:pt x="13178" y="13943"/>
                </a:lnTo>
                <a:lnTo>
                  <a:pt x="13178" y="13773"/>
                </a:lnTo>
                <a:lnTo>
                  <a:pt x="13178" y="13565"/>
                </a:lnTo>
                <a:lnTo>
                  <a:pt x="13213" y="13369"/>
                </a:lnTo>
                <a:lnTo>
                  <a:pt x="13249" y="13173"/>
                </a:lnTo>
                <a:lnTo>
                  <a:pt x="13321" y="12991"/>
                </a:lnTo>
                <a:lnTo>
                  <a:pt x="13392" y="12847"/>
                </a:lnTo>
                <a:lnTo>
                  <a:pt x="13482" y="12691"/>
                </a:lnTo>
                <a:lnTo>
                  <a:pt x="13589" y="12547"/>
                </a:lnTo>
                <a:lnTo>
                  <a:pt x="13732" y="12417"/>
                </a:lnTo>
                <a:lnTo>
                  <a:pt x="14000" y="12195"/>
                </a:lnTo>
                <a:lnTo>
                  <a:pt x="14340" y="11986"/>
                </a:lnTo>
                <a:lnTo>
                  <a:pt x="14698" y="11843"/>
                </a:lnTo>
                <a:lnTo>
                  <a:pt x="15073" y="11739"/>
                </a:lnTo>
                <a:lnTo>
                  <a:pt x="15449" y="11660"/>
                </a:lnTo>
                <a:lnTo>
                  <a:pt x="15824" y="11621"/>
                </a:lnTo>
                <a:lnTo>
                  <a:pt x="16200" y="11621"/>
                </a:lnTo>
                <a:lnTo>
                  <a:pt x="16575" y="11660"/>
                </a:lnTo>
                <a:lnTo>
                  <a:pt x="16933" y="11713"/>
                </a:lnTo>
                <a:lnTo>
                  <a:pt x="17272" y="11817"/>
                </a:lnTo>
                <a:lnTo>
                  <a:pt x="17541" y="11947"/>
                </a:lnTo>
                <a:lnTo>
                  <a:pt x="17791" y="12091"/>
                </a:lnTo>
                <a:lnTo>
                  <a:pt x="17916" y="12195"/>
                </a:lnTo>
                <a:lnTo>
                  <a:pt x="18095" y="12286"/>
                </a:lnTo>
                <a:lnTo>
                  <a:pt x="18292" y="12391"/>
                </a:lnTo>
                <a:lnTo>
                  <a:pt x="18470" y="12443"/>
                </a:lnTo>
                <a:lnTo>
                  <a:pt x="18703" y="12521"/>
                </a:lnTo>
                <a:lnTo>
                  <a:pt x="18917" y="12547"/>
                </a:lnTo>
                <a:lnTo>
                  <a:pt x="19150" y="12573"/>
                </a:lnTo>
                <a:lnTo>
                  <a:pt x="19400" y="12586"/>
                </a:lnTo>
                <a:lnTo>
                  <a:pt x="19633" y="12586"/>
                </a:lnTo>
                <a:lnTo>
                  <a:pt x="19883" y="12573"/>
                </a:lnTo>
                <a:lnTo>
                  <a:pt x="20115" y="12521"/>
                </a:lnTo>
                <a:lnTo>
                  <a:pt x="20366" y="12469"/>
                </a:lnTo>
                <a:lnTo>
                  <a:pt x="20598" y="12417"/>
                </a:lnTo>
                <a:lnTo>
                  <a:pt x="20849" y="12313"/>
                </a:lnTo>
                <a:lnTo>
                  <a:pt x="21045" y="12221"/>
                </a:lnTo>
                <a:lnTo>
                  <a:pt x="21296" y="12091"/>
                </a:lnTo>
                <a:lnTo>
                  <a:pt x="21349" y="12013"/>
                </a:lnTo>
                <a:lnTo>
                  <a:pt x="21456" y="11947"/>
                </a:lnTo>
                <a:lnTo>
                  <a:pt x="21528" y="11843"/>
                </a:lnTo>
                <a:lnTo>
                  <a:pt x="21564" y="11713"/>
                </a:lnTo>
                <a:lnTo>
                  <a:pt x="21671" y="11465"/>
                </a:lnTo>
                <a:lnTo>
                  <a:pt x="21707" y="11165"/>
                </a:lnTo>
                <a:lnTo>
                  <a:pt x="21707" y="10813"/>
                </a:lnTo>
                <a:lnTo>
                  <a:pt x="21707" y="10460"/>
                </a:lnTo>
                <a:lnTo>
                  <a:pt x="21635" y="10082"/>
                </a:lnTo>
                <a:lnTo>
                  <a:pt x="21564" y="9717"/>
                </a:lnTo>
                <a:lnTo>
                  <a:pt x="21349" y="8908"/>
                </a:lnTo>
                <a:lnTo>
                  <a:pt x="21117" y="8191"/>
                </a:lnTo>
                <a:lnTo>
                  <a:pt x="20849" y="7539"/>
                </a:lnTo>
                <a:lnTo>
                  <a:pt x="20598" y="7030"/>
                </a:lnTo>
                <a:lnTo>
                  <a:pt x="20044" y="7108"/>
                </a:lnTo>
                <a:lnTo>
                  <a:pt x="19472" y="7160"/>
                </a:lnTo>
                <a:lnTo>
                  <a:pt x="18882" y="7213"/>
                </a:lnTo>
                <a:lnTo>
                  <a:pt x="18256" y="7213"/>
                </a:lnTo>
                <a:lnTo>
                  <a:pt x="17684" y="7213"/>
                </a:lnTo>
                <a:lnTo>
                  <a:pt x="17094" y="7186"/>
                </a:lnTo>
                <a:lnTo>
                  <a:pt x="16503" y="7160"/>
                </a:lnTo>
                <a:lnTo>
                  <a:pt x="16003" y="7108"/>
                </a:lnTo>
                <a:lnTo>
                  <a:pt x="15001" y="7004"/>
                </a:lnTo>
                <a:lnTo>
                  <a:pt x="14215" y="6913"/>
                </a:lnTo>
                <a:lnTo>
                  <a:pt x="13696" y="6834"/>
                </a:lnTo>
                <a:lnTo>
                  <a:pt x="13517" y="6808"/>
                </a:lnTo>
                <a:lnTo>
                  <a:pt x="13070" y="6652"/>
                </a:lnTo>
                <a:lnTo>
                  <a:pt x="12695" y="6482"/>
                </a:lnTo>
                <a:lnTo>
                  <a:pt x="12355" y="6313"/>
                </a:lnTo>
                <a:lnTo>
                  <a:pt x="12123" y="6104"/>
                </a:lnTo>
                <a:lnTo>
                  <a:pt x="11908" y="5882"/>
                </a:lnTo>
                <a:lnTo>
                  <a:pt x="11765" y="5660"/>
                </a:lnTo>
                <a:lnTo>
                  <a:pt x="11676" y="5426"/>
                </a:lnTo>
                <a:lnTo>
                  <a:pt x="11604" y="5204"/>
                </a:lnTo>
                <a:lnTo>
                  <a:pt x="11604" y="4956"/>
                </a:lnTo>
                <a:lnTo>
                  <a:pt x="11640" y="4734"/>
                </a:lnTo>
                <a:lnTo>
                  <a:pt x="11711" y="4500"/>
                </a:lnTo>
                <a:lnTo>
                  <a:pt x="11801" y="4304"/>
                </a:lnTo>
                <a:lnTo>
                  <a:pt x="11908" y="4108"/>
                </a:lnTo>
                <a:lnTo>
                  <a:pt x="12087" y="3926"/>
                </a:lnTo>
                <a:lnTo>
                  <a:pt x="12284" y="3756"/>
                </a:lnTo>
                <a:lnTo>
                  <a:pt x="12498" y="3626"/>
                </a:lnTo>
                <a:lnTo>
                  <a:pt x="12695" y="3482"/>
                </a:lnTo>
                <a:lnTo>
                  <a:pt x="12874" y="3273"/>
                </a:lnTo>
                <a:lnTo>
                  <a:pt x="13035" y="3052"/>
                </a:lnTo>
                <a:lnTo>
                  <a:pt x="13178" y="2778"/>
                </a:lnTo>
                <a:lnTo>
                  <a:pt x="13285" y="2504"/>
                </a:lnTo>
                <a:lnTo>
                  <a:pt x="13321" y="2204"/>
                </a:lnTo>
                <a:lnTo>
                  <a:pt x="13356" y="1904"/>
                </a:lnTo>
                <a:lnTo>
                  <a:pt x="13285" y="1604"/>
                </a:lnTo>
                <a:lnTo>
                  <a:pt x="13178" y="1304"/>
                </a:lnTo>
                <a:lnTo>
                  <a:pt x="13035" y="1017"/>
                </a:lnTo>
                <a:lnTo>
                  <a:pt x="12945" y="900"/>
                </a:lnTo>
                <a:lnTo>
                  <a:pt x="12802" y="769"/>
                </a:lnTo>
                <a:lnTo>
                  <a:pt x="12659" y="652"/>
                </a:lnTo>
                <a:lnTo>
                  <a:pt x="12498" y="547"/>
                </a:lnTo>
                <a:lnTo>
                  <a:pt x="12319" y="443"/>
                </a:lnTo>
                <a:lnTo>
                  <a:pt x="12123" y="352"/>
                </a:lnTo>
                <a:lnTo>
                  <a:pt x="11872" y="273"/>
                </a:lnTo>
                <a:lnTo>
                  <a:pt x="11640" y="221"/>
                </a:lnTo>
                <a:lnTo>
                  <a:pt x="11354" y="143"/>
                </a:lnTo>
                <a:lnTo>
                  <a:pt x="11086" y="117"/>
                </a:lnTo>
                <a:lnTo>
                  <a:pt x="10782" y="91"/>
                </a:lnTo>
                <a:lnTo>
                  <a:pt x="10424" y="91"/>
                </a:lnTo>
                <a:lnTo>
                  <a:pt x="10120" y="91"/>
                </a:lnTo>
                <a:lnTo>
                  <a:pt x="9816" y="117"/>
                </a:lnTo>
                <a:lnTo>
                  <a:pt x="9548" y="143"/>
                </a:lnTo>
                <a:lnTo>
                  <a:pt x="9298" y="195"/>
                </a:lnTo>
                <a:lnTo>
                  <a:pt x="9065" y="247"/>
                </a:lnTo>
                <a:lnTo>
                  <a:pt x="8815" y="300"/>
                </a:lnTo>
                <a:lnTo>
                  <a:pt x="8618" y="378"/>
                </a:lnTo>
                <a:lnTo>
                  <a:pt x="8403" y="469"/>
                </a:lnTo>
                <a:lnTo>
                  <a:pt x="8243" y="547"/>
                </a:lnTo>
                <a:lnTo>
                  <a:pt x="8064" y="652"/>
                </a:lnTo>
                <a:lnTo>
                  <a:pt x="7921" y="743"/>
                </a:lnTo>
                <a:lnTo>
                  <a:pt x="7796" y="873"/>
                </a:lnTo>
                <a:lnTo>
                  <a:pt x="7581" y="1095"/>
                </a:lnTo>
                <a:lnTo>
                  <a:pt x="7402" y="1369"/>
                </a:lnTo>
                <a:lnTo>
                  <a:pt x="7313" y="1630"/>
                </a:lnTo>
                <a:lnTo>
                  <a:pt x="7277" y="1930"/>
                </a:lnTo>
                <a:lnTo>
                  <a:pt x="7277" y="2204"/>
                </a:lnTo>
                <a:lnTo>
                  <a:pt x="7313" y="2478"/>
                </a:lnTo>
                <a:lnTo>
                  <a:pt x="7402" y="2752"/>
                </a:lnTo>
                <a:lnTo>
                  <a:pt x="7581" y="3000"/>
                </a:lnTo>
                <a:lnTo>
                  <a:pt x="7796" y="3221"/>
                </a:lnTo>
                <a:lnTo>
                  <a:pt x="8028" y="3456"/>
                </a:lnTo>
                <a:lnTo>
                  <a:pt x="8260" y="3652"/>
                </a:lnTo>
                <a:lnTo>
                  <a:pt x="8475" y="3873"/>
                </a:lnTo>
                <a:lnTo>
                  <a:pt x="8654" y="4108"/>
                </a:lnTo>
                <a:lnTo>
                  <a:pt x="8743" y="4330"/>
                </a:lnTo>
                <a:lnTo>
                  <a:pt x="8815" y="4578"/>
                </a:lnTo>
                <a:lnTo>
                  <a:pt x="8815" y="4826"/>
                </a:lnTo>
                <a:lnTo>
                  <a:pt x="8779" y="5073"/>
                </a:lnTo>
                <a:lnTo>
                  <a:pt x="8690" y="5308"/>
                </a:lnTo>
                <a:lnTo>
                  <a:pt x="8547" y="5556"/>
                </a:lnTo>
                <a:lnTo>
                  <a:pt x="8332" y="5778"/>
                </a:lnTo>
                <a:lnTo>
                  <a:pt x="8100" y="5986"/>
                </a:lnTo>
                <a:lnTo>
                  <a:pt x="7796" y="6208"/>
                </a:lnTo>
                <a:lnTo>
                  <a:pt x="7438" y="6378"/>
                </a:lnTo>
                <a:lnTo>
                  <a:pt x="7027" y="6534"/>
                </a:lnTo>
                <a:lnTo>
                  <a:pt x="6544" y="6678"/>
                </a:lnTo>
                <a:lnTo>
                  <a:pt x="6043" y="6808"/>
                </a:lnTo>
                <a:lnTo>
                  <a:pt x="5632" y="6808"/>
                </a:lnTo>
                <a:lnTo>
                  <a:pt x="5078" y="6808"/>
                </a:lnTo>
                <a:lnTo>
                  <a:pt x="4488" y="6808"/>
                </a:lnTo>
                <a:lnTo>
                  <a:pt x="3808" y="6808"/>
                </a:lnTo>
                <a:lnTo>
                  <a:pt x="3075" y="6808"/>
                </a:lnTo>
                <a:lnTo>
                  <a:pt x="2288" y="6808"/>
                </a:lnTo>
                <a:lnTo>
                  <a:pt x="1466" y="6808"/>
                </a:lnTo>
                <a:lnTo>
                  <a:pt x="607" y="6808"/>
                </a:lnTo>
                <a:lnTo>
                  <a:pt x="500" y="7239"/>
                </a:lnTo>
                <a:lnTo>
                  <a:pt x="375" y="7839"/>
                </a:lnTo>
                <a:lnTo>
                  <a:pt x="268" y="8491"/>
                </a:lnTo>
                <a:lnTo>
                  <a:pt x="160" y="9182"/>
                </a:lnTo>
                <a:lnTo>
                  <a:pt x="53" y="9860"/>
                </a:lnTo>
                <a:lnTo>
                  <a:pt x="17" y="10486"/>
                </a:lnTo>
                <a:lnTo>
                  <a:pt x="17" y="10969"/>
                </a:lnTo>
                <a:lnTo>
                  <a:pt x="17" y="11295"/>
                </a:lnTo>
                <a:lnTo>
                  <a:pt x="125" y="11465"/>
                </a:lnTo>
                <a:lnTo>
                  <a:pt x="232" y="11634"/>
                </a:lnTo>
                <a:lnTo>
                  <a:pt x="411" y="11765"/>
                </a:lnTo>
                <a:lnTo>
                  <a:pt x="607" y="11895"/>
                </a:lnTo>
                <a:lnTo>
                  <a:pt x="858" y="12013"/>
                </a:lnTo>
                <a:lnTo>
                  <a:pt x="1126" y="12091"/>
                </a:lnTo>
                <a:lnTo>
                  <a:pt x="1430" y="12169"/>
                </a:lnTo>
                <a:lnTo>
                  <a:pt x="1716" y="12221"/>
                </a:lnTo>
                <a:lnTo>
                  <a:pt x="2056" y="12247"/>
                </a:lnTo>
                <a:lnTo>
                  <a:pt x="2360" y="12260"/>
                </a:lnTo>
                <a:lnTo>
                  <a:pt x="2664" y="12247"/>
                </a:lnTo>
                <a:lnTo>
                  <a:pt x="2986" y="12221"/>
                </a:lnTo>
                <a:lnTo>
                  <a:pt x="3290" y="12169"/>
                </a:lnTo>
                <a:lnTo>
                  <a:pt x="3558" y="12065"/>
                </a:lnTo>
                <a:lnTo>
                  <a:pt x="3808" y="11960"/>
                </a:lnTo>
                <a:lnTo>
                  <a:pt x="4041" y="11843"/>
                </a:lnTo>
                <a:lnTo>
                  <a:pt x="4255" y="11686"/>
                </a:lnTo>
                <a:lnTo>
                  <a:pt x="4523" y="11595"/>
                </a:lnTo>
                <a:lnTo>
                  <a:pt x="4792" y="11517"/>
                </a:lnTo>
                <a:lnTo>
                  <a:pt x="5113" y="11491"/>
                </a:lnTo>
                <a:lnTo>
                  <a:pt x="5453" y="11465"/>
                </a:lnTo>
                <a:lnTo>
                  <a:pt x="5757" y="11491"/>
                </a:lnTo>
                <a:lnTo>
                  <a:pt x="6097" y="11543"/>
                </a:lnTo>
                <a:lnTo>
                  <a:pt x="6454" y="11634"/>
                </a:lnTo>
                <a:lnTo>
                  <a:pt x="6758" y="11765"/>
                </a:lnTo>
                <a:lnTo>
                  <a:pt x="7062" y="11921"/>
                </a:lnTo>
                <a:lnTo>
                  <a:pt x="7313" y="12091"/>
                </a:lnTo>
                <a:lnTo>
                  <a:pt x="7545" y="12313"/>
                </a:lnTo>
                <a:lnTo>
                  <a:pt x="7760" y="12573"/>
                </a:lnTo>
                <a:lnTo>
                  <a:pt x="7885" y="12847"/>
                </a:lnTo>
                <a:lnTo>
                  <a:pt x="7992" y="13173"/>
                </a:lnTo>
                <a:lnTo>
                  <a:pt x="8028" y="13500"/>
                </a:lnTo>
                <a:lnTo>
                  <a:pt x="7992" y="13747"/>
                </a:lnTo>
                <a:lnTo>
                  <a:pt x="7885" y="13969"/>
                </a:lnTo>
                <a:lnTo>
                  <a:pt x="7760" y="14191"/>
                </a:lnTo>
                <a:lnTo>
                  <a:pt x="7545" y="14373"/>
                </a:lnTo>
                <a:lnTo>
                  <a:pt x="7313" y="14543"/>
                </a:lnTo>
                <a:lnTo>
                  <a:pt x="7062" y="14700"/>
                </a:lnTo>
                <a:lnTo>
                  <a:pt x="6758" y="14817"/>
                </a:lnTo>
                <a:lnTo>
                  <a:pt x="6454" y="14921"/>
                </a:lnTo>
                <a:lnTo>
                  <a:pt x="6097" y="15000"/>
                </a:lnTo>
                <a:lnTo>
                  <a:pt x="5757" y="15052"/>
                </a:lnTo>
                <a:lnTo>
                  <a:pt x="5453" y="15052"/>
                </a:lnTo>
                <a:lnTo>
                  <a:pt x="5113" y="15026"/>
                </a:lnTo>
                <a:lnTo>
                  <a:pt x="4792" y="14973"/>
                </a:lnTo>
                <a:lnTo>
                  <a:pt x="4523" y="14869"/>
                </a:lnTo>
                <a:lnTo>
                  <a:pt x="4255" y="14752"/>
                </a:lnTo>
                <a:lnTo>
                  <a:pt x="4041" y="14569"/>
                </a:lnTo>
                <a:lnTo>
                  <a:pt x="3844" y="14400"/>
                </a:lnTo>
                <a:lnTo>
                  <a:pt x="3594" y="14269"/>
                </a:lnTo>
                <a:lnTo>
                  <a:pt x="3361" y="14165"/>
                </a:lnTo>
                <a:lnTo>
                  <a:pt x="3111" y="14100"/>
                </a:lnTo>
                <a:lnTo>
                  <a:pt x="2843" y="14073"/>
                </a:lnTo>
                <a:lnTo>
                  <a:pt x="2574" y="14073"/>
                </a:lnTo>
                <a:lnTo>
                  <a:pt x="2288" y="14100"/>
                </a:lnTo>
                <a:lnTo>
                  <a:pt x="2020" y="14139"/>
                </a:lnTo>
                <a:lnTo>
                  <a:pt x="1734" y="14243"/>
                </a:lnTo>
                <a:lnTo>
                  <a:pt x="1466" y="14347"/>
                </a:lnTo>
                <a:lnTo>
                  <a:pt x="1233" y="14465"/>
                </a:lnTo>
                <a:lnTo>
                  <a:pt x="983" y="14621"/>
                </a:lnTo>
                <a:lnTo>
                  <a:pt x="786" y="14765"/>
                </a:lnTo>
                <a:lnTo>
                  <a:pt x="572" y="14947"/>
                </a:lnTo>
                <a:lnTo>
                  <a:pt x="411" y="15143"/>
                </a:lnTo>
                <a:lnTo>
                  <a:pt x="303" y="15378"/>
                </a:lnTo>
                <a:lnTo>
                  <a:pt x="196" y="15600"/>
                </a:lnTo>
                <a:lnTo>
                  <a:pt x="160" y="15873"/>
                </a:lnTo>
                <a:lnTo>
                  <a:pt x="196" y="16200"/>
                </a:lnTo>
                <a:lnTo>
                  <a:pt x="232" y="16526"/>
                </a:lnTo>
                <a:lnTo>
                  <a:pt x="411" y="17295"/>
                </a:lnTo>
                <a:lnTo>
                  <a:pt x="607" y="18104"/>
                </a:lnTo>
                <a:lnTo>
                  <a:pt x="715" y="18508"/>
                </a:lnTo>
                <a:lnTo>
                  <a:pt x="822" y="18926"/>
                </a:lnTo>
                <a:lnTo>
                  <a:pt x="876" y="19330"/>
                </a:lnTo>
                <a:lnTo>
                  <a:pt x="911" y="19734"/>
                </a:lnTo>
                <a:lnTo>
                  <a:pt x="911" y="20073"/>
                </a:lnTo>
                <a:lnTo>
                  <a:pt x="876" y="20426"/>
                </a:lnTo>
                <a:lnTo>
                  <a:pt x="858" y="20608"/>
                </a:lnTo>
                <a:lnTo>
                  <a:pt x="786" y="20752"/>
                </a:lnTo>
                <a:lnTo>
                  <a:pt x="715" y="20908"/>
                </a:lnTo>
                <a:lnTo>
                  <a:pt x="607" y="21026"/>
                </a:lnTo>
                <a:lnTo>
                  <a:pt x="1394" y="20934"/>
                </a:lnTo>
                <a:lnTo>
                  <a:pt x="2217" y="20804"/>
                </a:lnTo>
                <a:lnTo>
                  <a:pt x="3039" y="20726"/>
                </a:lnTo>
                <a:lnTo>
                  <a:pt x="3844" y="20660"/>
                </a:lnTo>
                <a:lnTo>
                  <a:pt x="4595" y="20634"/>
                </a:lnTo>
                <a:lnTo>
                  <a:pt x="5310" y="20634"/>
                </a:lnTo>
                <a:lnTo>
                  <a:pt x="5650" y="20660"/>
                </a:lnTo>
                <a:lnTo>
                  <a:pt x="6007" y="20700"/>
                </a:lnTo>
                <a:lnTo>
                  <a:pt x="6276" y="20752"/>
                </a:lnTo>
                <a:lnTo>
                  <a:pt x="6580" y="20830"/>
                </a:lnTo>
                <a:close/>
              </a:path>
            </a:pathLst>
          </a:custGeom>
          <a:solidFill>
            <a:schemeClr val="hlink"/>
          </a:solidFill>
          <a:ln>
            <a:noFill/>
          </a:ln>
          <a:effectLst/>
          <a:scene3d>
            <a:camera prst="legacyPerspectiveFront">
              <a:rot lat="0" lon="300000" rev="0"/>
            </a:camera>
            <a:lightRig rig="legacyFlat4" dir="b"/>
          </a:scene3d>
          <a:sp3d extrusionH="227000" prstMaterial="legacyMatte">
            <a:bevelT w="13500" h="13500" prst="angle"/>
            <a:bevelB w="13500" h="13500" prst="angle"/>
            <a:extrusionClr>
              <a:schemeClr val="hlink"/>
            </a:extrusionClr>
            <a:contourClr>
              <a:schemeClr val="hlink"/>
            </a:contourClr>
          </a:sp3d>
          <a:extLst>
            <a:ext uri="{91240B29-F687-4F45-9708-019B960494DF}">
              <a14:hiddenLine xmlns:a14="http://schemas.microsoft.com/office/drawing/2010/main" w="9525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 anchorCtr="1">
            <a:flatTx/>
          </a:bodyPr>
          <a:lstStyle/>
          <a:p>
            <a:pPr>
              <a:defRPr/>
            </a:pPr>
            <a:r>
              <a:rPr lang="en-US" altLang="mk-MK" sz="24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f</a:t>
            </a:r>
            <a:r>
              <a:rPr lang="en-US" altLang="mk-MK" sz="2400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1</a:t>
            </a:r>
            <a:r>
              <a:rPr lang="en-US" altLang="mk-MK" sz="24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/f</a:t>
            </a:r>
            <a:r>
              <a:rPr lang="en-US" altLang="mk-MK" sz="2400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31749" name="Puzzle4"/>
          <p:cNvSpPr>
            <a:spLocks noChangeAspect="1" noEditPoints="1" noChangeArrowheads="1"/>
          </p:cNvSpPr>
          <p:nvPr/>
        </p:nvSpPr>
        <p:spPr bwMode="blackWhite">
          <a:xfrm>
            <a:off x="6860827" y="4656832"/>
            <a:ext cx="904875" cy="1574800"/>
          </a:xfrm>
          <a:custGeom>
            <a:avLst/>
            <a:gdLst>
              <a:gd name="T0" fmla="*/ 1548 w 21600"/>
              <a:gd name="T1" fmla="*/ 5444 h 21600"/>
              <a:gd name="T2" fmla="*/ 20203 w 21600"/>
              <a:gd name="T3" fmla="*/ 9103 h 21600"/>
            </a:gdLst>
            <a:ahLst/>
            <a:cxnLst/>
            <a:rect l="T0" t="T1" r="T2" b="T3"/>
            <a:pathLst>
              <a:path w="21600" h="21600">
                <a:moveTo>
                  <a:pt x="3813" y="10590"/>
                </a:moveTo>
                <a:lnTo>
                  <a:pt x="3927" y="10513"/>
                </a:lnTo>
                <a:lnTo>
                  <a:pt x="4078" y="10425"/>
                </a:lnTo>
                <a:lnTo>
                  <a:pt x="4210" y="10359"/>
                </a:lnTo>
                <a:lnTo>
                  <a:pt x="4361" y="10315"/>
                </a:lnTo>
                <a:lnTo>
                  <a:pt x="4682" y="10237"/>
                </a:lnTo>
                <a:lnTo>
                  <a:pt x="5041" y="10193"/>
                </a:lnTo>
                <a:lnTo>
                  <a:pt x="5456" y="10171"/>
                </a:lnTo>
                <a:lnTo>
                  <a:pt x="5853" y="10193"/>
                </a:lnTo>
                <a:lnTo>
                  <a:pt x="6249" y="10260"/>
                </a:lnTo>
                <a:lnTo>
                  <a:pt x="6646" y="10337"/>
                </a:lnTo>
                <a:lnTo>
                  <a:pt x="7004" y="10469"/>
                </a:lnTo>
                <a:lnTo>
                  <a:pt x="7363" y="10612"/>
                </a:lnTo>
                <a:lnTo>
                  <a:pt x="7665" y="10788"/>
                </a:lnTo>
                <a:lnTo>
                  <a:pt x="7911" y="10998"/>
                </a:lnTo>
                <a:lnTo>
                  <a:pt x="8024" y="11097"/>
                </a:lnTo>
                <a:lnTo>
                  <a:pt x="8137" y="11207"/>
                </a:lnTo>
                <a:lnTo>
                  <a:pt x="8194" y="11340"/>
                </a:lnTo>
                <a:lnTo>
                  <a:pt x="8269" y="11461"/>
                </a:lnTo>
                <a:lnTo>
                  <a:pt x="8307" y="11593"/>
                </a:lnTo>
                <a:lnTo>
                  <a:pt x="8307" y="11714"/>
                </a:lnTo>
                <a:lnTo>
                  <a:pt x="8307" y="11868"/>
                </a:lnTo>
                <a:lnTo>
                  <a:pt x="8307" y="12012"/>
                </a:lnTo>
                <a:lnTo>
                  <a:pt x="8194" y="12265"/>
                </a:lnTo>
                <a:lnTo>
                  <a:pt x="8062" y="12519"/>
                </a:lnTo>
                <a:lnTo>
                  <a:pt x="7873" y="12706"/>
                </a:lnTo>
                <a:lnTo>
                  <a:pt x="7627" y="12904"/>
                </a:lnTo>
                <a:lnTo>
                  <a:pt x="7363" y="13048"/>
                </a:lnTo>
                <a:lnTo>
                  <a:pt x="7080" y="13180"/>
                </a:lnTo>
                <a:lnTo>
                  <a:pt x="6759" y="13257"/>
                </a:lnTo>
                <a:lnTo>
                  <a:pt x="6419" y="13345"/>
                </a:lnTo>
                <a:lnTo>
                  <a:pt x="6098" y="13389"/>
                </a:lnTo>
                <a:lnTo>
                  <a:pt x="5739" y="13389"/>
                </a:lnTo>
                <a:lnTo>
                  <a:pt x="5418" y="13389"/>
                </a:lnTo>
                <a:lnTo>
                  <a:pt x="5079" y="13345"/>
                </a:lnTo>
                <a:lnTo>
                  <a:pt x="4758" y="13301"/>
                </a:lnTo>
                <a:lnTo>
                  <a:pt x="4474" y="13213"/>
                </a:lnTo>
                <a:lnTo>
                  <a:pt x="4172" y="13114"/>
                </a:lnTo>
                <a:lnTo>
                  <a:pt x="3965" y="12982"/>
                </a:lnTo>
                <a:lnTo>
                  <a:pt x="3738" y="12838"/>
                </a:lnTo>
                <a:lnTo>
                  <a:pt x="3493" y="12706"/>
                </a:lnTo>
                <a:lnTo>
                  <a:pt x="3228" y="12607"/>
                </a:lnTo>
                <a:lnTo>
                  <a:pt x="2945" y="12519"/>
                </a:lnTo>
                <a:lnTo>
                  <a:pt x="2700" y="12431"/>
                </a:lnTo>
                <a:lnTo>
                  <a:pt x="2397" y="12375"/>
                </a:lnTo>
                <a:lnTo>
                  <a:pt x="2152" y="12331"/>
                </a:lnTo>
                <a:lnTo>
                  <a:pt x="1888" y="12309"/>
                </a:lnTo>
                <a:lnTo>
                  <a:pt x="1642" y="12309"/>
                </a:lnTo>
                <a:lnTo>
                  <a:pt x="1397" y="12331"/>
                </a:lnTo>
                <a:lnTo>
                  <a:pt x="1170" y="12397"/>
                </a:lnTo>
                <a:lnTo>
                  <a:pt x="962" y="12453"/>
                </a:lnTo>
                <a:lnTo>
                  <a:pt x="774" y="12563"/>
                </a:lnTo>
                <a:lnTo>
                  <a:pt x="623" y="12684"/>
                </a:lnTo>
                <a:lnTo>
                  <a:pt x="528" y="12838"/>
                </a:lnTo>
                <a:lnTo>
                  <a:pt x="453" y="13026"/>
                </a:lnTo>
                <a:lnTo>
                  <a:pt x="339" y="13477"/>
                </a:lnTo>
                <a:lnTo>
                  <a:pt x="226" y="13984"/>
                </a:lnTo>
                <a:lnTo>
                  <a:pt x="151" y="14535"/>
                </a:lnTo>
                <a:lnTo>
                  <a:pt x="113" y="15075"/>
                </a:lnTo>
                <a:lnTo>
                  <a:pt x="113" y="15626"/>
                </a:lnTo>
                <a:lnTo>
                  <a:pt x="151" y="16133"/>
                </a:lnTo>
                <a:lnTo>
                  <a:pt x="188" y="16376"/>
                </a:lnTo>
                <a:lnTo>
                  <a:pt x="264" y="16585"/>
                </a:lnTo>
                <a:lnTo>
                  <a:pt x="339" y="16773"/>
                </a:lnTo>
                <a:lnTo>
                  <a:pt x="453" y="16938"/>
                </a:lnTo>
                <a:lnTo>
                  <a:pt x="1095" y="16883"/>
                </a:lnTo>
                <a:lnTo>
                  <a:pt x="1963" y="16795"/>
                </a:lnTo>
                <a:lnTo>
                  <a:pt x="2945" y="16751"/>
                </a:lnTo>
                <a:lnTo>
                  <a:pt x="3965" y="16706"/>
                </a:lnTo>
                <a:lnTo>
                  <a:pt x="5022" y="16684"/>
                </a:lnTo>
                <a:lnTo>
                  <a:pt x="5947" y="16684"/>
                </a:lnTo>
                <a:lnTo>
                  <a:pt x="6759" y="16706"/>
                </a:lnTo>
                <a:lnTo>
                  <a:pt x="7363" y="16751"/>
                </a:lnTo>
                <a:lnTo>
                  <a:pt x="7948" y="16839"/>
                </a:lnTo>
                <a:lnTo>
                  <a:pt x="8458" y="16916"/>
                </a:lnTo>
                <a:lnTo>
                  <a:pt x="8893" y="17026"/>
                </a:lnTo>
                <a:lnTo>
                  <a:pt x="9289" y="17158"/>
                </a:lnTo>
                <a:lnTo>
                  <a:pt x="9572" y="17280"/>
                </a:lnTo>
                <a:lnTo>
                  <a:pt x="9799" y="17412"/>
                </a:lnTo>
                <a:lnTo>
                  <a:pt x="9969" y="17555"/>
                </a:lnTo>
                <a:lnTo>
                  <a:pt x="10120" y="17687"/>
                </a:lnTo>
                <a:lnTo>
                  <a:pt x="10158" y="17831"/>
                </a:lnTo>
                <a:lnTo>
                  <a:pt x="10195" y="17974"/>
                </a:lnTo>
                <a:lnTo>
                  <a:pt x="10158" y="18128"/>
                </a:lnTo>
                <a:lnTo>
                  <a:pt x="10082" y="18271"/>
                </a:lnTo>
                <a:lnTo>
                  <a:pt x="9969" y="18426"/>
                </a:lnTo>
                <a:lnTo>
                  <a:pt x="9837" y="18569"/>
                </a:lnTo>
                <a:lnTo>
                  <a:pt x="9648" y="18701"/>
                </a:lnTo>
                <a:lnTo>
                  <a:pt x="9440" y="18822"/>
                </a:lnTo>
                <a:lnTo>
                  <a:pt x="9213" y="18999"/>
                </a:lnTo>
                <a:lnTo>
                  <a:pt x="9044" y="19186"/>
                </a:lnTo>
                <a:lnTo>
                  <a:pt x="8893" y="19395"/>
                </a:lnTo>
                <a:lnTo>
                  <a:pt x="8817" y="19627"/>
                </a:lnTo>
                <a:lnTo>
                  <a:pt x="8779" y="19858"/>
                </a:lnTo>
                <a:lnTo>
                  <a:pt x="8779" y="20112"/>
                </a:lnTo>
                <a:lnTo>
                  <a:pt x="8855" y="20354"/>
                </a:lnTo>
                <a:lnTo>
                  <a:pt x="8968" y="20586"/>
                </a:lnTo>
                <a:lnTo>
                  <a:pt x="9138" y="20817"/>
                </a:lnTo>
                <a:lnTo>
                  <a:pt x="9365" y="21026"/>
                </a:lnTo>
                <a:lnTo>
                  <a:pt x="9610" y="21192"/>
                </a:lnTo>
                <a:lnTo>
                  <a:pt x="9950" y="21368"/>
                </a:lnTo>
                <a:lnTo>
                  <a:pt x="10120" y="21445"/>
                </a:lnTo>
                <a:lnTo>
                  <a:pt x="10346" y="21511"/>
                </a:lnTo>
                <a:lnTo>
                  <a:pt x="10516" y="21555"/>
                </a:lnTo>
                <a:lnTo>
                  <a:pt x="10743" y="21600"/>
                </a:lnTo>
                <a:lnTo>
                  <a:pt x="10988" y="21644"/>
                </a:lnTo>
                <a:lnTo>
                  <a:pt x="11215" y="21666"/>
                </a:lnTo>
                <a:lnTo>
                  <a:pt x="11498" y="21666"/>
                </a:lnTo>
                <a:lnTo>
                  <a:pt x="11762" y="21666"/>
                </a:lnTo>
                <a:lnTo>
                  <a:pt x="12253" y="21644"/>
                </a:lnTo>
                <a:lnTo>
                  <a:pt x="12763" y="21577"/>
                </a:lnTo>
                <a:lnTo>
                  <a:pt x="13197" y="21467"/>
                </a:lnTo>
                <a:lnTo>
                  <a:pt x="13556" y="21346"/>
                </a:lnTo>
                <a:lnTo>
                  <a:pt x="13896" y="21192"/>
                </a:lnTo>
                <a:lnTo>
                  <a:pt x="14179" y="21026"/>
                </a:lnTo>
                <a:lnTo>
                  <a:pt x="14444" y="20839"/>
                </a:lnTo>
                <a:lnTo>
                  <a:pt x="14576" y="20641"/>
                </a:lnTo>
                <a:lnTo>
                  <a:pt x="14727" y="20431"/>
                </a:lnTo>
                <a:lnTo>
                  <a:pt x="14765" y="20200"/>
                </a:lnTo>
                <a:lnTo>
                  <a:pt x="14802" y="19991"/>
                </a:lnTo>
                <a:lnTo>
                  <a:pt x="14727" y="19759"/>
                </a:lnTo>
                <a:lnTo>
                  <a:pt x="14613" y="19550"/>
                </a:lnTo>
                <a:lnTo>
                  <a:pt x="14444" y="19307"/>
                </a:lnTo>
                <a:lnTo>
                  <a:pt x="14217" y="19098"/>
                </a:lnTo>
                <a:lnTo>
                  <a:pt x="13934" y="18911"/>
                </a:lnTo>
                <a:lnTo>
                  <a:pt x="13669" y="18745"/>
                </a:lnTo>
                <a:lnTo>
                  <a:pt x="13462" y="18547"/>
                </a:lnTo>
                <a:lnTo>
                  <a:pt x="13311" y="18337"/>
                </a:lnTo>
                <a:lnTo>
                  <a:pt x="13197" y="18150"/>
                </a:lnTo>
                <a:lnTo>
                  <a:pt x="13122" y="17941"/>
                </a:lnTo>
                <a:lnTo>
                  <a:pt x="13122" y="17720"/>
                </a:lnTo>
                <a:lnTo>
                  <a:pt x="13122" y="17533"/>
                </a:lnTo>
                <a:lnTo>
                  <a:pt x="13197" y="17346"/>
                </a:lnTo>
                <a:lnTo>
                  <a:pt x="13273" y="17158"/>
                </a:lnTo>
                <a:lnTo>
                  <a:pt x="13386" y="16982"/>
                </a:lnTo>
                <a:lnTo>
                  <a:pt x="13537" y="16839"/>
                </a:lnTo>
                <a:lnTo>
                  <a:pt x="13707" y="16706"/>
                </a:lnTo>
                <a:lnTo>
                  <a:pt x="13896" y="16607"/>
                </a:lnTo>
                <a:lnTo>
                  <a:pt x="14104" y="16519"/>
                </a:lnTo>
                <a:lnTo>
                  <a:pt x="14330" y="16453"/>
                </a:lnTo>
                <a:lnTo>
                  <a:pt x="14538" y="16431"/>
                </a:lnTo>
                <a:lnTo>
                  <a:pt x="14897" y="16453"/>
                </a:lnTo>
                <a:lnTo>
                  <a:pt x="15406" y="16497"/>
                </a:lnTo>
                <a:lnTo>
                  <a:pt x="16105" y="16541"/>
                </a:lnTo>
                <a:lnTo>
                  <a:pt x="16898" y="16607"/>
                </a:lnTo>
                <a:lnTo>
                  <a:pt x="17804" y="16651"/>
                </a:lnTo>
                <a:lnTo>
                  <a:pt x="18786" y="16684"/>
                </a:lnTo>
                <a:lnTo>
                  <a:pt x="19844" y="16728"/>
                </a:lnTo>
                <a:lnTo>
                  <a:pt x="20920" y="16751"/>
                </a:lnTo>
                <a:lnTo>
                  <a:pt x="21109" y="16497"/>
                </a:lnTo>
                <a:lnTo>
                  <a:pt x="21241" y="16222"/>
                </a:lnTo>
                <a:lnTo>
                  <a:pt x="21392" y="15946"/>
                </a:lnTo>
                <a:lnTo>
                  <a:pt x="21467" y="15648"/>
                </a:lnTo>
                <a:lnTo>
                  <a:pt x="21543" y="15351"/>
                </a:lnTo>
                <a:lnTo>
                  <a:pt x="21618" y="15042"/>
                </a:lnTo>
                <a:lnTo>
                  <a:pt x="21618" y="14745"/>
                </a:lnTo>
                <a:lnTo>
                  <a:pt x="21618" y="14447"/>
                </a:lnTo>
                <a:lnTo>
                  <a:pt x="21618" y="14150"/>
                </a:lnTo>
                <a:lnTo>
                  <a:pt x="21581" y="13852"/>
                </a:lnTo>
                <a:lnTo>
                  <a:pt x="21505" y="13577"/>
                </a:lnTo>
                <a:lnTo>
                  <a:pt x="21430" y="13301"/>
                </a:lnTo>
                <a:lnTo>
                  <a:pt x="21354" y="13048"/>
                </a:lnTo>
                <a:lnTo>
                  <a:pt x="21241" y="12816"/>
                </a:lnTo>
                <a:lnTo>
                  <a:pt x="21146" y="12607"/>
                </a:lnTo>
                <a:lnTo>
                  <a:pt x="21033" y="12431"/>
                </a:lnTo>
                <a:lnTo>
                  <a:pt x="20920" y="12265"/>
                </a:lnTo>
                <a:lnTo>
                  <a:pt x="20769" y="12144"/>
                </a:lnTo>
                <a:lnTo>
                  <a:pt x="20637" y="12034"/>
                </a:lnTo>
                <a:lnTo>
                  <a:pt x="20486" y="11946"/>
                </a:lnTo>
                <a:lnTo>
                  <a:pt x="20297" y="11891"/>
                </a:lnTo>
                <a:lnTo>
                  <a:pt x="20165" y="11846"/>
                </a:lnTo>
                <a:lnTo>
                  <a:pt x="19976" y="11824"/>
                </a:lnTo>
                <a:lnTo>
                  <a:pt x="19806" y="11802"/>
                </a:lnTo>
                <a:lnTo>
                  <a:pt x="19390" y="11824"/>
                </a:lnTo>
                <a:lnTo>
                  <a:pt x="18956" y="11891"/>
                </a:lnTo>
                <a:lnTo>
                  <a:pt x="18503" y="11968"/>
                </a:lnTo>
                <a:lnTo>
                  <a:pt x="17993" y="12078"/>
                </a:lnTo>
                <a:lnTo>
                  <a:pt x="17653" y="12144"/>
                </a:lnTo>
                <a:lnTo>
                  <a:pt x="17332" y="12199"/>
                </a:lnTo>
                <a:lnTo>
                  <a:pt x="17049" y="12221"/>
                </a:lnTo>
                <a:lnTo>
                  <a:pt x="16747" y="12243"/>
                </a:lnTo>
                <a:lnTo>
                  <a:pt x="16464" y="12243"/>
                </a:lnTo>
                <a:lnTo>
                  <a:pt x="16218" y="12243"/>
                </a:lnTo>
                <a:lnTo>
                  <a:pt x="15992" y="12221"/>
                </a:lnTo>
                <a:lnTo>
                  <a:pt x="15746" y="12199"/>
                </a:lnTo>
                <a:lnTo>
                  <a:pt x="15520" y="12155"/>
                </a:lnTo>
                <a:lnTo>
                  <a:pt x="15350" y="12122"/>
                </a:lnTo>
                <a:lnTo>
                  <a:pt x="15161" y="12056"/>
                </a:lnTo>
                <a:lnTo>
                  <a:pt x="14972" y="11990"/>
                </a:lnTo>
                <a:lnTo>
                  <a:pt x="14689" y="11846"/>
                </a:lnTo>
                <a:lnTo>
                  <a:pt x="14444" y="11670"/>
                </a:lnTo>
                <a:lnTo>
                  <a:pt x="14255" y="11483"/>
                </a:lnTo>
                <a:lnTo>
                  <a:pt x="14104" y="11295"/>
                </a:lnTo>
                <a:lnTo>
                  <a:pt x="14028" y="11086"/>
                </a:lnTo>
                <a:lnTo>
                  <a:pt x="13972" y="10888"/>
                </a:lnTo>
                <a:lnTo>
                  <a:pt x="13972" y="10700"/>
                </a:lnTo>
                <a:lnTo>
                  <a:pt x="14009" y="10513"/>
                </a:lnTo>
                <a:lnTo>
                  <a:pt x="14066" y="10359"/>
                </a:lnTo>
                <a:lnTo>
                  <a:pt x="14179" y="10215"/>
                </a:lnTo>
                <a:lnTo>
                  <a:pt x="14406" y="10006"/>
                </a:lnTo>
                <a:lnTo>
                  <a:pt x="14651" y="9830"/>
                </a:lnTo>
                <a:lnTo>
                  <a:pt x="14878" y="9686"/>
                </a:lnTo>
                <a:lnTo>
                  <a:pt x="15123" y="9554"/>
                </a:lnTo>
                <a:lnTo>
                  <a:pt x="15350" y="9477"/>
                </a:lnTo>
                <a:lnTo>
                  <a:pt x="15558" y="9411"/>
                </a:lnTo>
                <a:lnTo>
                  <a:pt x="15803" y="9345"/>
                </a:lnTo>
                <a:lnTo>
                  <a:pt x="16030" y="9323"/>
                </a:lnTo>
                <a:lnTo>
                  <a:pt x="16256" y="9301"/>
                </a:lnTo>
                <a:lnTo>
                  <a:pt x="16464" y="9323"/>
                </a:lnTo>
                <a:lnTo>
                  <a:pt x="16690" y="9345"/>
                </a:lnTo>
                <a:lnTo>
                  <a:pt x="16898" y="9367"/>
                </a:lnTo>
                <a:lnTo>
                  <a:pt x="17332" y="9477"/>
                </a:lnTo>
                <a:lnTo>
                  <a:pt x="17767" y="9598"/>
                </a:lnTo>
                <a:lnTo>
                  <a:pt x="18163" y="9731"/>
                </a:lnTo>
                <a:lnTo>
                  <a:pt x="18597" y="9874"/>
                </a:lnTo>
                <a:lnTo>
                  <a:pt x="18994" y="10006"/>
                </a:lnTo>
                <a:lnTo>
                  <a:pt x="19428" y="10083"/>
                </a:lnTo>
                <a:lnTo>
                  <a:pt x="19617" y="10127"/>
                </a:lnTo>
                <a:lnTo>
                  <a:pt x="19844" y="10149"/>
                </a:lnTo>
                <a:lnTo>
                  <a:pt x="20013" y="10149"/>
                </a:lnTo>
                <a:lnTo>
                  <a:pt x="20240" y="10127"/>
                </a:lnTo>
                <a:lnTo>
                  <a:pt x="20410" y="10105"/>
                </a:lnTo>
                <a:lnTo>
                  <a:pt x="20637" y="10061"/>
                </a:lnTo>
                <a:lnTo>
                  <a:pt x="20844" y="9984"/>
                </a:lnTo>
                <a:lnTo>
                  <a:pt x="21033" y="9896"/>
                </a:lnTo>
                <a:lnTo>
                  <a:pt x="21146" y="9830"/>
                </a:lnTo>
                <a:lnTo>
                  <a:pt x="21203" y="9753"/>
                </a:lnTo>
                <a:lnTo>
                  <a:pt x="21279" y="9642"/>
                </a:lnTo>
                <a:lnTo>
                  <a:pt x="21354" y="9521"/>
                </a:lnTo>
                <a:lnTo>
                  <a:pt x="21430" y="9246"/>
                </a:lnTo>
                <a:lnTo>
                  <a:pt x="21430" y="8904"/>
                </a:lnTo>
                <a:lnTo>
                  <a:pt x="21430" y="8540"/>
                </a:lnTo>
                <a:lnTo>
                  <a:pt x="21392" y="8144"/>
                </a:lnTo>
                <a:lnTo>
                  <a:pt x="21354" y="7714"/>
                </a:lnTo>
                <a:lnTo>
                  <a:pt x="21279" y="7295"/>
                </a:lnTo>
                <a:lnTo>
                  <a:pt x="21146" y="6446"/>
                </a:lnTo>
                <a:lnTo>
                  <a:pt x="20995" y="5686"/>
                </a:lnTo>
                <a:lnTo>
                  <a:pt x="20958" y="5366"/>
                </a:lnTo>
                <a:lnTo>
                  <a:pt x="20958" y="5091"/>
                </a:lnTo>
                <a:lnTo>
                  <a:pt x="20958" y="4860"/>
                </a:lnTo>
                <a:lnTo>
                  <a:pt x="21033" y="4716"/>
                </a:lnTo>
                <a:lnTo>
                  <a:pt x="20637" y="4860"/>
                </a:lnTo>
                <a:lnTo>
                  <a:pt x="20127" y="4992"/>
                </a:lnTo>
                <a:lnTo>
                  <a:pt x="19617" y="5069"/>
                </a:lnTo>
                <a:lnTo>
                  <a:pt x="19032" y="5157"/>
                </a:lnTo>
                <a:lnTo>
                  <a:pt x="18465" y="5201"/>
                </a:lnTo>
                <a:lnTo>
                  <a:pt x="17842" y="5245"/>
                </a:lnTo>
                <a:lnTo>
                  <a:pt x="17219" y="5267"/>
                </a:lnTo>
                <a:lnTo>
                  <a:pt x="16615" y="5267"/>
                </a:lnTo>
                <a:lnTo>
                  <a:pt x="15992" y="5245"/>
                </a:lnTo>
                <a:lnTo>
                  <a:pt x="15369" y="5201"/>
                </a:lnTo>
                <a:lnTo>
                  <a:pt x="14840" y="5157"/>
                </a:lnTo>
                <a:lnTo>
                  <a:pt x="14293" y="5091"/>
                </a:lnTo>
                <a:lnTo>
                  <a:pt x="13783" y="5014"/>
                </a:lnTo>
                <a:lnTo>
                  <a:pt x="13386" y="4926"/>
                </a:lnTo>
                <a:lnTo>
                  <a:pt x="13027" y="4815"/>
                </a:lnTo>
                <a:lnTo>
                  <a:pt x="12725" y="4716"/>
                </a:lnTo>
                <a:lnTo>
                  <a:pt x="12480" y="4606"/>
                </a:lnTo>
                <a:lnTo>
                  <a:pt x="12291" y="4496"/>
                </a:lnTo>
                <a:lnTo>
                  <a:pt x="12197" y="4397"/>
                </a:lnTo>
                <a:lnTo>
                  <a:pt x="12083" y="4286"/>
                </a:lnTo>
                <a:lnTo>
                  <a:pt x="12046" y="4187"/>
                </a:lnTo>
                <a:lnTo>
                  <a:pt x="12008" y="4077"/>
                </a:lnTo>
                <a:lnTo>
                  <a:pt x="12046" y="3967"/>
                </a:lnTo>
                <a:lnTo>
                  <a:pt x="12121" y="3868"/>
                </a:lnTo>
                <a:lnTo>
                  <a:pt x="12197" y="3735"/>
                </a:lnTo>
                <a:lnTo>
                  <a:pt x="12291" y="3614"/>
                </a:lnTo>
                <a:lnTo>
                  <a:pt x="12442" y="3482"/>
                </a:lnTo>
                <a:lnTo>
                  <a:pt x="12631" y="3361"/>
                </a:lnTo>
                <a:lnTo>
                  <a:pt x="13065" y="3085"/>
                </a:lnTo>
                <a:lnTo>
                  <a:pt x="13537" y="2766"/>
                </a:lnTo>
                <a:lnTo>
                  <a:pt x="13783" y="2578"/>
                </a:lnTo>
                <a:lnTo>
                  <a:pt x="13934" y="2380"/>
                </a:lnTo>
                <a:lnTo>
                  <a:pt x="14028" y="2171"/>
                </a:lnTo>
                <a:lnTo>
                  <a:pt x="14104" y="1961"/>
                </a:lnTo>
                <a:lnTo>
                  <a:pt x="14104" y="1730"/>
                </a:lnTo>
                <a:lnTo>
                  <a:pt x="14066" y="1498"/>
                </a:lnTo>
                <a:lnTo>
                  <a:pt x="13972" y="1267"/>
                </a:lnTo>
                <a:lnTo>
                  <a:pt x="13820" y="1057"/>
                </a:lnTo>
                <a:lnTo>
                  <a:pt x="13594" y="837"/>
                </a:lnTo>
                <a:lnTo>
                  <a:pt x="13386" y="628"/>
                </a:lnTo>
                <a:lnTo>
                  <a:pt x="13103" y="462"/>
                </a:lnTo>
                <a:lnTo>
                  <a:pt x="12763" y="308"/>
                </a:lnTo>
                <a:lnTo>
                  <a:pt x="12404" y="187"/>
                </a:lnTo>
                <a:lnTo>
                  <a:pt x="12008" y="77"/>
                </a:lnTo>
                <a:lnTo>
                  <a:pt x="11574" y="33"/>
                </a:lnTo>
                <a:lnTo>
                  <a:pt x="11102" y="11"/>
                </a:lnTo>
                <a:lnTo>
                  <a:pt x="10667" y="11"/>
                </a:lnTo>
                <a:lnTo>
                  <a:pt x="10233" y="77"/>
                </a:lnTo>
                <a:lnTo>
                  <a:pt x="9837" y="187"/>
                </a:lnTo>
                <a:lnTo>
                  <a:pt x="9440" y="286"/>
                </a:lnTo>
                <a:lnTo>
                  <a:pt x="9062" y="462"/>
                </a:lnTo>
                <a:lnTo>
                  <a:pt x="8741" y="628"/>
                </a:lnTo>
                <a:lnTo>
                  <a:pt x="8458" y="815"/>
                </a:lnTo>
                <a:lnTo>
                  <a:pt x="8232" y="1035"/>
                </a:lnTo>
                <a:lnTo>
                  <a:pt x="8062" y="1245"/>
                </a:lnTo>
                <a:lnTo>
                  <a:pt x="7911" y="1476"/>
                </a:lnTo>
                <a:lnTo>
                  <a:pt x="7835" y="1708"/>
                </a:lnTo>
                <a:lnTo>
                  <a:pt x="7797" y="1961"/>
                </a:lnTo>
                <a:lnTo>
                  <a:pt x="7835" y="2193"/>
                </a:lnTo>
                <a:lnTo>
                  <a:pt x="7948" y="2402"/>
                </a:lnTo>
                <a:lnTo>
                  <a:pt x="8062" y="2534"/>
                </a:lnTo>
                <a:lnTo>
                  <a:pt x="8175" y="2644"/>
                </a:lnTo>
                <a:lnTo>
                  <a:pt x="8269" y="2744"/>
                </a:lnTo>
                <a:lnTo>
                  <a:pt x="8420" y="2832"/>
                </a:lnTo>
                <a:lnTo>
                  <a:pt x="8704" y="3019"/>
                </a:lnTo>
                <a:lnTo>
                  <a:pt x="8968" y="3206"/>
                </a:lnTo>
                <a:lnTo>
                  <a:pt x="9138" y="3405"/>
                </a:lnTo>
                <a:lnTo>
                  <a:pt x="9327" y="3570"/>
                </a:lnTo>
                <a:lnTo>
                  <a:pt x="9440" y="3735"/>
                </a:lnTo>
                <a:lnTo>
                  <a:pt x="9516" y="3890"/>
                </a:lnTo>
                <a:lnTo>
                  <a:pt x="9534" y="4033"/>
                </a:lnTo>
                <a:lnTo>
                  <a:pt x="9534" y="4165"/>
                </a:lnTo>
                <a:lnTo>
                  <a:pt x="9516" y="4286"/>
                </a:lnTo>
                <a:lnTo>
                  <a:pt x="9440" y="4397"/>
                </a:lnTo>
                <a:lnTo>
                  <a:pt x="9327" y="4496"/>
                </a:lnTo>
                <a:lnTo>
                  <a:pt x="9176" y="4562"/>
                </a:lnTo>
                <a:lnTo>
                  <a:pt x="9006" y="4628"/>
                </a:lnTo>
                <a:lnTo>
                  <a:pt x="8779" y="4694"/>
                </a:lnTo>
                <a:lnTo>
                  <a:pt x="8534" y="4716"/>
                </a:lnTo>
                <a:lnTo>
                  <a:pt x="8232" y="4716"/>
                </a:lnTo>
                <a:lnTo>
                  <a:pt x="7118" y="4738"/>
                </a:lnTo>
                <a:lnTo>
                  <a:pt x="5947" y="4771"/>
                </a:lnTo>
                <a:lnTo>
                  <a:pt x="4795" y="4815"/>
                </a:lnTo>
                <a:lnTo>
                  <a:pt x="3681" y="4860"/>
                </a:lnTo>
                <a:lnTo>
                  <a:pt x="2662" y="4882"/>
                </a:lnTo>
                <a:lnTo>
                  <a:pt x="1755" y="4882"/>
                </a:lnTo>
                <a:lnTo>
                  <a:pt x="1359" y="4860"/>
                </a:lnTo>
                <a:lnTo>
                  <a:pt x="981" y="4837"/>
                </a:lnTo>
                <a:lnTo>
                  <a:pt x="698" y="4771"/>
                </a:lnTo>
                <a:lnTo>
                  <a:pt x="453" y="4716"/>
                </a:lnTo>
                <a:lnTo>
                  <a:pt x="453" y="5322"/>
                </a:lnTo>
                <a:lnTo>
                  <a:pt x="453" y="6083"/>
                </a:lnTo>
                <a:lnTo>
                  <a:pt x="453" y="6909"/>
                </a:lnTo>
                <a:lnTo>
                  <a:pt x="453" y="7780"/>
                </a:lnTo>
                <a:lnTo>
                  <a:pt x="453" y="8606"/>
                </a:lnTo>
                <a:lnTo>
                  <a:pt x="453" y="9345"/>
                </a:lnTo>
                <a:lnTo>
                  <a:pt x="453" y="9918"/>
                </a:lnTo>
                <a:lnTo>
                  <a:pt x="453" y="10282"/>
                </a:lnTo>
                <a:lnTo>
                  <a:pt x="490" y="10381"/>
                </a:lnTo>
                <a:lnTo>
                  <a:pt x="547" y="10491"/>
                </a:lnTo>
                <a:lnTo>
                  <a:pt x="660" y="10590"/>
                </a:lnTo>
                <a:lnTo>
                  <a:pt x="811" y="10700"/>
                </a:lnTo>
                <a:lnTo>
                  <a:pt x="981" y="10811"/>
                </a:lnTo>
                <a:lnTo>
                  <a:pt x="1208" y="10888"/>
                </a:lnTo>
                <a:lnTo>
                  <a:pt x="1453" y="10954"/>
                </a:lnTo>
                <a:lnTo>
                  <a:pt x="1718" y="11020"/>
                </a:lnTo>
                <a:lnTo>
                  <a:pt x="1963" y="11064"/>
                </a:lnTo>
                <a:lnTo>
                  <a:pt x="2265" y="11086"/>
                </a:lnTo>
                <a:lnTo>
                  <a:pt x="2548" y="11064"/>
                </a:lnTo>
                <a:lnTo>
                  <a:pt x="2794" y="11042"/>
                </a:lnTo>
                <a:lnTo>
                  <a:pt x="3096" y="10976"/>
                </a:lnTo>
                <a:lnTo>
                  <a:pt x="3341" y="10888"/>
                </a:lnTo>
                <a:lnTo>
                  <a:pt x="3606" y="10766"/>
                </a:lnTo>
                <a:lnTo>
                  <a:pt x="3813" y="1059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scene3d>
            <a:camera prst="legacyPerspectiveFront">
              <a:rot lat="0" lon="300000" rev="0"/>
            </a:camera>
            <a:lightRig rig="legacyFlat4" dir="b"/>
          </a:scene3d>
          <a:sp3d extrusionH="227000" prstMaterial="legacyMatte">
            <a:bevelT w="13500" h="13500" prst="angle"/>
            <a:bevelB w="13500" h="13500" prst="angle"/>
            <a:extrusionClr>
              <a:schemeClr val="bg1"/>
            </a:extrusionClr>
            <a:contourClr>
              <a:schemeClr val="bg1"/>
            </a:contourClr>
          </a:sp3d>
          <a:extLst>
            <a:ext uri="{91240B29-F687-4F45-9708-019B960494DF}">
              <a14:hiddenLine xmlns:a14="http://schemas.microsoft.com/office/drawing/2010/main" w="9525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flatTx/>
          </a:bodyPr>
          <a:lstStyle/>
          <a:p>
            <a:pPr algn="ctr">
              <a:defRPr/>
            </a:pPr>
            <a:r>
              <a:rPr lang="en-US" altLang="mk-MK" sz="2400">
                <a:effectLst>
                  <a:outerShdw blurRad="38100" dist="38100" dir="2700000" algn="tl">
                    <a:srgbClr val="000000"/>
                  </a:outerShdw>
                </a:effectLst>
                <a:latin typeface="Symbol" panose="05050102010706020507" pitchFamily="18" charset="2"/>
              </a:rPr>
              <a:t>f</a:t>
            </a:r>
          </a:p>
        </p:txBody>
      </p:sp>
      <p:sp>
        <p:nvSpPr>
          <p:cNvPr id="31750" name="Puzzle5"/>
          <p:cNvSpPr>
            <a:spLocks noChangeAspect="1" noEditPoints="1" noChangeArrowheads="1"/>
          </p:cNvSpPr>
          <p:nvPr/>
        </p:nvSpPr>
        <p:spPr bwMode="blackWhite">
          <a:xfrm>
            <a:off x="5689252" y="4691757"/>
            <a:ext cx="1524000" cy="1206500"/>
          </a:xfrm>
          <a:custGeom>
            <a:avLst/>
            <a:gdLst>
              <a:gd name="T0" fmla="*/ 4880 w 21600"/>
              <a:gd name="T1" fmla="*/ 6714 h 21600"/>
              <a:gd name="T2" fmla="*/ 16494 w 21600"/>
              <a:gd name="T3" fmla="*/ 13712 h 21600"/>
            </a:gdLst>
            <a:ahLst/>
            <a:cxnLst/>
            <a:rect l="T0" t="T1" r="T2" b="T3"/>
            <a:pathLst>
              <a:path w="21600" h="21600">
                <a:moveTo>
                  <a:pt x="4281" y="12397"/>
                </a:moveTo>
                <a:lnTo>
                  <a:pt x="4168" y="12510"/>
                </a:lnTo>
                <a:lnTo>
                  <a:pt x="4044" y="12623"/>
                </a:lnTo>
                <a:lnTo>
                  <a:pt x="3931" y="12680"/>
                </a:lnTo>
                <a:lnTo>
                  <a:pt x="3807" y="12736"/>
                </a:lnTo>
                <a:lnTo>
                  <a:pt x="3671" y="12736"/>
                </a:lnTo>
                <a:lnTo>
                  <a:pt x="3558" y="12736"/>
                </a:lnTo>
                <a:lnTo>
                  <a:pt x="3434" y="12708"/>
                </a:lnTo>
                <a:lnTo>
                  <a:pt x="3321" y="12651"/>
                </a:lnTo>
                <a:lnTo>
                  <a:pt x="3061" y="12538"/>
                </a:lnTo>
                <a:lnTo>
                  <a:pt x="2824" y="12383"/>
                </a:lnTo>
                <a:lnTo>
                  <a:pt x="2564" y="12185"/>
                </a:lnTo>
                <a:lnTo>
                  <a:pt x="2327" y="12029"/>
                </a:lnTo>
                <a:lnTo>
                  <a:pt x="2067" y="11860"/>
                </a:lnTo>
                <a:lnTo>
                  <a:pt x="1807" y="11718"/>
                </a:lnTo>
                <a:lnTo>
                  <a:pt x="1671" y="11704"/>
                </a:lnTo>
                <a:lnTo>
                  <a:pt x="1547" y="11676"/>
                </a:lnTo>
                <a:lnTo>
                  <a:pt x="1412" y="11676"/>
                </a:lnTo>
                <a:lnTo>
                  <a:pt x="1287" y="11676"/>
                </a:lnTo>
                <a:lnTo>
                  <a:pt x="1152" y="11704"/>
                </a:lnTo>
                <a:lnTo>
                  <a:pt x="1005" y="11775"/>
                </a:lnTo>
                <a:lnTo>
                  <a:pt x="869" y="11860"/>
                </a:lnTo>
                <a:lnTo>
                  <a:pt x="745" y="12001"/>
                </a:lnTo>
                <a:lnTo>
                  <a:pt x="587" y="12128"/>
                </a:lnTo>
                <a:lnTo>
                  <a:pt x="463" y="12326"/>
                </a:lnTo>
                <a:lnTo>
                  <a:pt x="305" y="12567"/>
                </a:lnTo>
                <a:lnTo>
                  <a:pt x="180" y="12835"/>
                </a:lnTo>
                <a:lnTo>
                  <a:pt x="112" y="13005"/>
                </a:lnTo>
                <a:lnTo>
                  <a:pt x="67" y="13189"/>
                </a:lnTo>
                <a:lnTo>
                  <a:pt x="45" y="13429"/>
                </a:lnTo>
                <a:lnTo>
                  <a:pt x="45" y="13683"/>
                </a:lnTo>
                <a:lnTo>
                  <a:pt x="67" y="13924"/>
                </a:lnTo>
                <a:lnTo>
                  <a:pt x="135" y="14192"/>
                </a:lnTo>
                <a:lnTo>
                  <a:pt x="225" y="14447"/>
                </a:lnTo>
                <a:lnTo>
                  <a:pt x="327" y="14687"/>
                </a:lnTo>
                <a:lnTo>
                  <a:pt x="485" y="14899"/>
                </a:lnTo>
                <a:lnTo>
                  <a:pt x="655" y="15097"/>
                </a:lnTo>
                <a:lnTo>
                  <a:pt x="768" y="15168"/>
                </a:lnTo>
                <a:lnTo>
                  <a:pt x="869" y="15252"/>
                </a:lnTo>
                <a:lnTo>
                  <a:pt x="982" y="15309"/>
                </a:lnTo>
                <a:lnTo>
                  <a:pt x="1118" y="15365"/>
                </a:lnTo>
                <a:lnTo>
                  <a:pt x="1242" y="15394"/>
                </a:lnTo>
                <a:lnTo>
                  <a:pt x="1389" y="15422"/>
                </a:lnTo>
                <a:lnTo>
                  <a:pt x="1547" y="15422"/>
                </a:lnTo>
                <a:lnTo>
                  <a:pt x="1717" y="15422"/>
                </a:lnTo>
                <a:lnTo>
                  <a:pt x="1897" y="15394"/>
                </a:lnTo>
                <a:lnTo>
                  <a:pt x="2067" y="15365"/>
                </a:lnTo>
                <a:lnTo>
                  <a:pt x="2259" y="15281"/>
                </a:lnTo>
                <a:lnTo>
                  <a:pt x="2462" y="15196"/>
                </a:lnTo>
                <a:lnTo>
                  <a:pt x="2779" y="15069"/>
                </a:lnTo>
                <a:lnTo>
                  <a:pt x="3038" y="14956"/>
                </a:lnTo>
                <a:lnTo>
                  <a:pt x="3298" y="14871"/>
                </a:lnTo>
                <a:lnTo>
                  <a:pt x="3547" y="14842"/>
                </a:lnTo>
                <a:lnTo>
                  <a:pt x="3648" y="14871"/>
                </a:lnTo>
                <a:lnTo>
                  <a:pt x="3761" y="14899"/>
                </a:lnTo>
                <a:lnTo>
                  <a:pt x="3841" y="14956"/>
                </a:lnTo>
                <a:lnTo>
                  <a:pt x="3953" y="15040"/>
                </a:lnTo>
                <a:lnTo>
                  <a:pt x="4044" y="15139"/>
                </a:lnTo>
                <a:lnTo>
                  <a:pt x="4123" y="15281"/>
                </a:lnTo>
                <a:lnTo>
                  <a:pt x="4213" y="15450"/>
                </a:lnTo>
                <a:lnTo>
                  <a:pt x="4281" y="15662"/>
                </a:lnTo>
                <a:lnTo>
                  <a:pt x="4360" y="15903"/>
                </a:lnTo>
                <a:lnTo>
                  <a:pt x="4428" y="16171"/>
                </a:lnTo>
                <a:lnTo>
                  <a:pt x="4473" y="16482"/>
                </a:lnTo>
                <a:lnTo>
                  <a:pt x="4541" y="16779"/>
                </a:lnTo>
                <a:lnTo>
                  <a:pt x="4586" y="17132"/>
                </a:lnTo>
                <a:lnTo>
                  <a:pt x="4609" y="17486"/>
                </a:lnTo>
                <a:lnTo>
                  <a:pt x="4620" y="17868"/>
                </a:lnTo>
                <a:lnTo>
                  <a:pt x="4620" y="18235"/>
                </a:lnTo>
                <a:lnTo>
                  <a:pt x="4620" y="18617"/>
                </a:lnTo>
                <a:lnTo>
                  <a:pt x="4620" y="19027"/>
                </a:lnTo>
                <a:lnTo>
                  <a:pt x="4586" y="19408"/>
                </a:lnTo>
                <a:lnTo>
                  <a:pt x="4541" y="19790"/>
                </a:lnTo>
                <a:lnTo>
                  <a:pt x="4496" y="20172"/>
                </a:lnTo>
                <a:lnTo>
                  <a:pt x="4405" y="20525"/>
                </a:lnTo>
                <a:lnTo>
                  <a:pt x="4326" y="20879"/>
                </a:lnTo>
                <a:lnTo>
                  <a:pt x="4236" y="21204"/>
                </a:lnTo>
                <a:lnTo>
                  <a:pt x="4778" y="21204"/>
                </a:lnTo>
                <a:lnTo>
                  <a:pt x="5298" y="21204"/>
                </a:lnTo>
                <a:lnTo>
                  <a:pt x="5817" y="21204"/>
                </a:lnTo>
                <a:lnTo>
                  <a:pt x="6269" y="21204"/>
                </a:lnTo>
                <a:lnTo>
                  <a:pt x="6710" y="21204"/>
                </a:lnTo>
                <a:lnTo>
                  <a:pt x="7094" y="21204"/>
                </a:lnTo>
                <a:lnTo>
                  <a:pt x="7444" y="21204"/>
                </a:lnTo>
                <a:lnTo>
                  <a:pt x="7704" y="21204"/>
                </a:lnTo>
                <a:lnTo>
                  <a:pt x="8054" y="21062"/>
                </a:lnTo>
                <a:lnTo>
                  <a:pt x="8337" y="20935"/>
                </a:lnTo>
                <a:lnTo>
                  <a:pt x="8597" y="20737"/>
                </a:lnTo>
                <a:lnTo>
                  <a:pt x="8834" y="20553"/>
                </a:lnTo>
                <a:lnTo>
                  <a:pt x="9003" y="20327"/>
                </a:lnTo>
                <a:lnTo>
                  <a:pt x="9184" y="20087"/>
                </a:lnTo>
                <a:lnTo>
                  <a:pt x="9286" y="19847"/>
                </a:lnTo>
                <a:lnTo>
                  <a:pt x="9376" y="19592"/>
                </a:lnTo>
                <a:lnTo>
                  <a:pt x="9444" y="19324"/>
                </a:lnTo>
                <a:lnTo>
                  <a:pt x="9466" y="19055"/>
                </a:lnTo>
                <a:lnTo>
                  <a:pt x="9466" y="18786"/>
                </a:lnTo>
                <a:lnTo>
                  <a:pt x="9421" y="18546"/>
                </a:lnTo>
                <a:lnTo>
                  <a:pt x="9353" y="18263"/>
                </a:lnTo>
                <a:lnTo>
                  <a:pt x="9241" y="18023"/>
                </a:lnTo>
                <a:lnTo>
                  <a:pt x="9139" y="17783"/>
                </a:lnTo>
                <a:lnTo>
                  <a:pt x="8958" y="17557"/>
                </a:lnTo>
                <a:lnTo>
                  <a:pt x="8811" y="17316"/>
                </a:lnTo>
                <a:lnTo>
                  <a:pt x="8676" y="17076"/>
                </a:lnTo>
                <a:lnTo>
                  <a:pt x="8597" y="16807"/>
                </a:lnTo>
                <a:lnTo>
                  <a:pt x="8506" y="16510"/>
                </a:lnTo>
                <a:lnTo>
                  <a:pt x="8484" y="16200"/>
                </a:lnTo>
                <a:lnTo>
                  <a:pt x="8484" y="15903"/>
                </a:lnTo>
                <a:lnTo>
                  <a:pt x="8506" y="15606"/>
                </a:lnTo>
                <a:lnTo>
                  <a:pt x="8574" y="15309"/>
                </a:lnTo>
                <a:lnTo>
                  <a:pt x="8676" y="15040"/>
                </a:lnTo>
                <a:lnTo>
                  <a:pt x="8811" y="14772"/>
                </a:lnTo>
                <a:lnTo>
                  <a:pt x="8902" y="14659"/>
                </a:lnTo>
                <a:lnTo>
                  <a:pt x="9003" y="14517"/>
                </a:lnTo>
                <a:lnTo>
                  <a:pt x="9094" y="14418"/>
                </a:lnTo>
                <a:lnTo>
                  <a:pt x="9218" y="14334"/>
                </a:lnTo>
                <a:lnTo>
                  <a:pt x="9331" y="14249"/>
                </a:lnTo>
                <a:lnTo>
                  <a:pt x="9466" y="14164"/>
                </a:lnTo>
                <a:lnTo>
                  <a:pt x="9613" y="14093"/>
                </a:lnTo>
                <a:lnTo>
                  <a:pt x="9760" y="14037"/>
                </a:lnTo>
                <a:lnTo>
                  <a:pt x="9918" y="13980"/>
                </a:lnTo>
                <a:lnTo>
                  <a:pt x="10088" y="13952"/>
                </a:lnTo>
                <a:lnTo>
                  <a:pt x="10291" y="13924"/>
                </a:lnTo>
                <a:lnTo>
                  <a:pt x="10483" y="13924"/>
                </a:lnTo>
                <a:lnTo>
                  <a:pt x="10698" y="13924"/>
                </a:lnTo>
                <a:lnTo>
                  <a:pt x="10890" y="13952"/>
                </a:lnTo>
                <a:lnTo>
                  <a:pt x="11071" y="14008"/>
                </a:lnTo>
                <a:lnTo>
                  <a:pt x="11240" y="14065"/>
                </a:lnTo>
                <a:lnTo>
                  <a:pt x="11387" y="14136"/>
                </a:lnTo>
                <a:lnTo>
                  <a:pt x="11545" y="14220"/>
                </a:lnTo>
                <a:lnTo>
                  <a:pt x="11669" y="14305"/>
                </a:lnTo>
                <a:lnTo>
                  <a:pt x="11782" y="14418"/>
                </a:lnTo>
                <a:lnTo>
                  <a:pt x="11895" y="14517"/>
                </a:lnTo>
                <a:lnTo>
                  <a:pt x="11974" y="14659"/>
                </a:lnTo>
                <a:lnTo>
                  <a:pt x="12065" y="14800"/>
                </a:lnTo>
                <a:lnTo>
                  <a:pt x="12133" y="14927"/>
                </a:lnTo>
                <a:lnTo>
                  <a:pt x="12234" y="15252"/>
                </a:lnTo>
                <a:lnTo>
                  <a:pt x="12302" y="15549"/>
                </a:lnTo>
                <a:lnTo>
                  <a:pt x="12325" y="15874"/>
                </a:lnTo>
                <a:lnTo>
                  <a:pt x="12325" y="16200"/>
                </a:lnTo>
                <a:lnTo>
                  <a:pt x="12279" y="16525"/>
                </a:lnTo>
                <a:lnTo>
                  <a:pt x="12212" y="16850"/>
                </a:lnTo>
                <a:lnTo>
                  <a:pt x="12133" y="17132"/>
                </a:lnTo>
                <a:lnTo>
                  <a:pt x="12042" y="17373"/>
                </a:lnTo>
                <a:lnTo>
                  <a:pt x="11918" y="17585"/>
                </a:lnTo>
                <a:lnTo>
                  <a:pt x="11782" y="17754"/>
                </a:lnTo>
                <a:lnTo>
                  <a:pt x="11647" y="17882"/>
                </a:lnTo>
                <a:lnTo>
                  <a:pt x="11523" y="18080"/>
                </a:lnTo>
                <a:lnTo>
                  <a:pt x="11432" y="18263"/>
                </a:lnTo>
                <a:lnTo>
                  <a:pt x="11353" y="18490"/>
                </a:lnTo>
                <a:lnTo>
                  <a:pt x="11285" y="18702"/>
                </a:lnTo>
                <a:lnTo>
                  <a:pt x="11240" y="18942"/>
                </a:lnTo>
                <a:lnTo>
                  <a:pt x="11217" y="19196"/>
                </a:lnTo>
                <a:lnTo>
                  <a:pt x="11217" y="19465"/>
                </a:lnTo>
                <a:lnTo>
                  <a:pt x="11263" y="19705"/>
                </a:lnTo>
                <a:lnTo>
                  <a:pt x="11330" y="19946"/>
                </a:lnTo>
                <a:lnTo>
                  <a:pt x="11410" y="20200"/>
                </a:lnTo>
                <a:lnTo>
                  <a:pt x="11545" y="20440"/>
                </a:lnTo>
                <a:lnTo>
                  <a:pt x="11715" y="20652"/>
                </a:lnTo>
                <a:lnTo>
                  <a:pt x="11918" y="20850"/>
                </a:lnTo>
                <a:lnTo>
                  <a:pt x="12155" y="21034"/>
                </a:lnTo>
                <a:lnTo>
                  <a:pt x="12438" y="21204"/>
                </a:lnTo>
                <a:lnTo>
                  <a:pt x="12562" y="21232"/>
                </a:lnTo>
                <a:lnTo>
                  <a:pt x="12889" y="21317"/>
                </a:lnTo>
                <a:lnTo>
                  <a:pt x="13364" y="21416"/>
                </a:lnTo>
                <a:lnTo>
                  <a:pt x="13997" y="21529"/>
                </a:lnTo>
                <a:lnTo>
                  <a:pt x="14347" y="21585"/>
                </a:lnTo>
                <a:lnTo>
                  <a:pt x="14686" y="21614"/>
                </a:lnTo>
                <a:lnTo>
                  <a:pt x="15058" y="21642"/>
                </a:lnTo>
                <a:lnTo>
                  <a:pt x="15443" y="21642"/>
                </a:lnTo>
                <a:lnTo>
                  <a:pt x="15815" y="21642"/>
                </a:lnTo>
                <a:lnTo>
                  <a:pt x="16211" y="21614"/>
                </a:lnTo>
                <a:lnTo>
                  <a:pt x="16550" y="21529"/>
                </a:lnTo>
                <a:lnTo>
                  <a:pt x="16923" y="21444"/>
                </a:lnTo>
                <a:lnTo>
                  <a:pt x="16855" y="21232"/>
                </a:lnTo>
                <a:lnTo>
                  <a:pt x="16810" y="20978"/>
                </a:lnTo>
                <a:lnTo>
                  <a:pt x="16776" y="20709"/>
                </a:lnTo>
                <a:lnTo>
                  <a:pt x="16753" y="20412"/>
                </a:lnTo>
                <a:lnTo>
                  <a:pt x="16730" y="19762"/>
                </a:lnTo>
                <a:lnTo>
                  <a:pt x="16730" y="19055"/>
                </a:lnTo>
                <a:lnTo>
                  <a:pt x="16753" y="18348"/>
                </a:lnTo>
                <a:lnTo>
                  <a:pt x="16787" y="17641"/>
                </a:lnTo>
                <a:lnTo>
                  <a:pt x="16855" y="16991"/>
                </a:lnTo>
                <a:lnTo>
                  <a:pt x="16923" y="16426"/>
                </a:lnTo>
                <a:lnTo>
                  <a:pt x="16968" y="16171"/>
                </a:lnTo>
                <a:lnTo>
                  <a:pt x="17035" y="15987"/>
                </a:lnTo>
                <a:lnTo>
                  <a:pt x="17115" y="15832"/>
                </a:lnTo>
                <a:lnTo>
                  <a:pt x="17228" y="15691"/>
                </a:lnTo>
                <a:lnTo>
                  <a:pt x="17352" y="15606"/>
                </a:lnTo>
                <a:lnTo>
                  <a:pt x="17487" y="15549"/>
                </a:lnTo>
                <a:lnTo>
                  <a:pt x="17634" y="15493"/>
                </a:lnTo>
                <a:lnTo>
                  <a:pt x="17792" y="15493"/>
                </a:lnTo>
                <a:lnTo>
                  <a:pt x="17939" y="15521"/>
                </a:lnTo>
                <a:lnTo>
                  <a:pt x="18097" y="15578"/>
                </a:lnTo>
                <a:lnTo>
                  <a:pt x="18267" y="15662"/>
                </a:lnTo>
                <a:lnTo>
                  <a:pt x="18414" y="15775"/>
                </a:lnTo>
                <a:lnTo>
                  <a:pt x="18594" y="15874"/>
                </a:lnTo>
                <a:lnTo>
                  <a:pt x="18741" y="16016"/>
                </a:lnTo>
                <a:lnTo>
                  <a:pt x="18900" y="16171"/>
                </a:lnTo>
                <a:lnTo>
                  <a:pt x="19024" y="16369"/>
                </a:lnTo>
                <a:lnTo>
                  <a:pt x="19159" y="16525"/>
                </a:lnTo>
                <a:lnTo>
                  <a:pt x="19329" y="16666"/>
                </a:lnTo>
                <a:lnTo>
                  <a:pt x="19498" y="16779"/>
                </a:lnTo>
                <a:lnTo>
                  <a:pt x="19702" y="16850"/>
                </a:lnTo>
                <a:lnTo>
                  <a:pt x="19894" y="16878"/>
                </a:lnTo>
                <a:lnTo>
                  <a:pt x="20086" y="16906"/>
                </a:lnTo>
                <a:lnTo>
                  <a:pt x="20300" y="16878"/>
                </a:lnTo>
                <a:lnTo>
                  <a:pt x="20504" y="16836"/>
                </a:lnTo>
                <a:lnTo>
                  <a:pt x="20696" y="16751"/>
                </a:lnTo>
                <a:lnTo>
                  <a:pt x="20888" y="16609"/>
                </a:lnTo>
                <a:lnTo>
                  <a:pt x="21069" y="16454"/>
                </a:lnTo>
                <a:lnTo>
                  <a:pt x="21215" y="16256"/>
                </a:lnTo>
                <a:lnTo>
                  <a:pt x="21374" y="16044"/>
                </a:lnTo>
                <a:lnTo>
                  <a:pt x="21475" y="15775"/>
                </a:lnTo>
                <a:lnTo>
                  <a:pt x="21566" y="15479"/>
                </a:lnTo>
                <a:lnTo>
                  <a:pt x="21633" y="15125"/>
                </a:lnTo>
                <a:lnTo>
                  <a:pt x="21633" y="14927"/>
                </a:lnTo>
                <a:lnTo>
                  <a:pt x="21633" y="14772"/>
                </a:lnTo>
                <a:lnTo>
                  <a:pt x="21633" y="14574"/>
                </a:lnTo>
                <a:lnTo>
                  <a:pt x="21611" y="14418"/>
                </a:lnTo>
                <a:lnTo>
                  <a:pt x="21566" y="14249"/>
                </a:lnTo>
                <a:lnTo>
                  <a:pt x="21520" y="14093"/>
                </a:lnTo>
                <a:lnTo>
                  <a:pt x="21453" y="13952"/>
                </a:lnTo>
                <a:lnTo>
                  <a:pt x="21385" y="13810"/>
                </a:lnTo>
                <a:lnTo>
                  <a:pt x="21238" y="13542"/>
                </a:lnTo>
                <a:lnTo>
                  <a:pt x="21069" y="13330"/>
                </a:lnTo>
                <a:lnTo>
                  <a:pt x="20843" y="13132"/>
                </a:lnTo>
                <a:lnTo>
                  <a:pt x="20628" y="13005"/>
                </a:lnTo>
                <a:lnTo>
                  <a:pt x="20391" y="12863"/>
                </a:lnTo>
                <a:lnTo>
                  <a:pt x="20153" y="12807"/>
                </a:lnTo>
                <a:lnTo>
                  <a:pt x="19916" y="12750"/>
                </a:lnTo>
                <a:lnTo>
                  <a:pt x="19679" y="12779"/>
                </a:lnTo>
                <a:lnTo>
                  <a:pt x="19464" y="12835"/>
                </a:lnTo>
                <a:lnTo>
                  <a:pt x="19261" y="12948"/>
                </a:lnTo>
                <a:lnTo>
                  <a:pt x="19182" y="13005"/>
                </a:lnTo>
                <a:lnTo>
                  <a:pt x="19092" y="13090"/>
                </a:lnTo>
                <a:lnTo>
                  <a:pt x="19024" y="13189"/>
                </a:lnTo>
                <a:lnTo>
                  <a:pt x="18945" y="13302"/>
                </a:lnTo>
                <a:lnTo>
                  <a:pt x="18809" y="13514"/>
                </a:lnTo>
                <a:lnTo>
                  <a:pt x="18662" y="13683"/>
                </a:lnTo>
                <a:lnTo>
                  <a:pt x="18504" y="13782"/>
                </a:lnTo>
                <a:lnTo>
                  <a:pt x="18335" y="13867"/>
                </a:lnTo>
                <a:lnTo>
                  <a:pt x="18176" y="13895"/>
                </a:lnTo>
                <a:lnTo>
                  <a:pt x="18007" y="13924"/>
                </a:lnTo>
                <a:lnTo>
                  <a:pt x="17838" y="13895"/>
                </a:lnTo>
                <a:lnTo>
                  <a:pt x="17679" y="13839"/>
                </a:lnTo>
                <a:lnTo>
                  <a:pt x="17533" y="13768"/>
                </a:lnTo>
                <a:lnTo>
                  <a:pt x="17374" y="13683"/>
                </a:lnTo>
                <a:lnTo>
                  <a:pt x="17250" y="13570"/>
                </a:lnTo>
                <a:lnTo>
                  <a:pt x="17137" y="13429"/>
                </a:lnTo>
                <a:lnTo>
                  <a:pt x="17058" y="13302"/>
                </a:lnTo>
                <a:lnTo>
                  <a:pt x="16968" y="13160"/>
                </a:lnTo>
                <a:lnTo>
                  <a:pt x="16923" y="13033"/>
                </a:lnTo>
                <a:lnTo>
                  <a:pt x="16923" y="12892"/>
                </a:lnTo>
                <a:lnTo>
                  <a:pt x="16923" y="12425"/>
                </a:lnTo>
                <a:lnTo>
                  <a:pt x="16923" y="11704"/>
                </a:lnTo>
                <a:lnTo>
                  <a:pt x="16923" y="10743"/>
                </a:lnTo>
                <a:lnTo>
                  <a:pt x="16923" y="9683"/>
                </a:lnTo>
                <a:lnTo>
                  <a:pt x="16923" y="8608"/>
                </a:lnTo>
                <a:lnTo>
                  <a:pt x="16923" y="7520"/>
                </a:lnTo>
                <a:lnTo>
                  <a:pt x="16923" y="6545"/>
                </a:lnTo>
                <a:lnTo>
                  <a:pt x="16923" y="5781"/>
                </a:lnTo>
                <a:lnTo>
                  <a:pt x="16708" y="5937"/>
                </a:lnTo>
                <a:lnTo>
                  <a:pt x="16448" y="6078"/>
                </a:lnTo>
                <a:lnTo>
                  <a:pt x="16188" y="6219"/>
                </a:lnTo>
                <a:lnTo>
                  <a:pt x="15883" y="6290"/>
                </a:lnTo>
                <a:lnTo>
                  <a:pt x="15578" y="6347"/>
                </a:lnTo>
                <a:lnTo>
                  <a:pt x="15251" y="6375"/>
                </a:lnTo>
                <a:lnTo>
                  <a:pt x="14900" y="6403"/>
                </a:lnTo>
                <a:lnTo>
                  <a:pt x="14584" y="6403"/>
                </a:lnTo>
                <a:lnTo>
                  <a:pt x="14234" y="6375"/>
                </a:lnTo>
                <a:lnTo>
                  <a:pt x="13884" y="6318"/>
                </a:lnTo>
                <a:lnTo>
                  <a:pt x="13556" y="6262"/>
                </a:lnTo>
                <a:lnTo>
                  <a:pt x="13240" y="6191"/>
                </a:lnTo>
                <a:lnTo>
                  <a:pt x="12935" y="6106"/>
                </a:lnTo>
                <a:lnTo>
                  <a:pt x="12652" y="5993"/>
                </a:lnTo>
                <a:lnTo>
                  <a:pt x="12392" y="5880"/>
                </a:lnTo>
                <a:lnTo>
                  <a:pt x="12155" y="5781"/>
                </a:lnTo>
                <a:lnTo>
                  <a:pt x="11974" y="5668"/>
                </a:lnTo>
                <a:lnTo>
                  <a:pt x="11828" y="5555"/>
                </a:lnTo>
                <a:lnTo>
                  <a:pt x="11692" y="5456"/>
                </a:lnTo>
                <a:lnTo>
                  <a:pt x="11590" y="5343"/>
                </a:lnTo>
                <a:lnTo>
                  <a:pt x="11500" y="5230"/>
                </a:lnTo>
                <a:lnTo>
                  <a:pt x="11432" y="5131"/>
                </a:lnTo>
                <a:lnTo>
                  <a:pt x="11410" y="4990"/>
                </a:lnTo>
                <a:lnTo>
                  <a:pt x="11387" y="4876"/>
                </a:lnTo>
                <a:lnTo>
                  <a:pt x="11387" y="4749"/>
                </a:lnTo>
                <a:lnTo>
                  <a:pt x="11410" y="4608"/>
                </a:lnTo>
                <a:lnTo>
                  <a:pt x="11477" y="4452"/>
                </a:lnTo>
                <a:lnTo>
                  <a:pt x="11545" y="4283"/>
                </a:lnTo>
                <a:lnTo>
                  <a:pt x="11737" y="3929"/>
                </a:lnTo>
                <a:lnTo>
                  <a:pt x="12020" y="3548"/>
                </a:lnTo>
                <a:lnTo>
                  <a:pt x="12178" y="3307"/>
                </a:lnTo>
                <a:lnTo>
                  <a:pt x="12279" y="3067"/>
                </a:lnTo>
                <a:lnTo>
                  <a:pt x="12370" y="2798"/>
                </a:lnTo>
                <a:lnTo>
                  <a:pt x="12438" y="2487"/>
                </a:lnTo>
                <a:lnTo>
                  <a:pt x="12471" y="2219"/>
                </a:lnTo>
                <a:lnTo>
                  <a:pt x="12471" y="1922"/>
                </a:lnTo>
                <a:lnTo>
                  <a:pt x="12438" y="1625"/>
                </a:lnTo>
                <a:lnTo>
                  <a:pt x="12370" y="1357"/>
                </a:lnTo>
                <a:lnTo>
                  <a:pt x="12279" y="1088"/>
                </a:lnTo>
                <a:lnTo>
                  <a:pt x="12133" y="834"/>
                </a:lnTo>
                <a:lnTo>
                  <a:pt x="12042" y="735"/>
                </a:lnTo>
                <a:lnTo>
                  <a:pt x="11952" y="621"/>
                </a:lnTo>
                <a:lnTo>
                  <a:pt x="11850" y="508"/>
                </a:lnTo>
                <a:lnTo>
                  <a:pt x="11737" y="424"/>
                </a:lnTo>
                <a:lnTo>
                  <a:pt x="11613" y="353"/>
                </a:lnTo>
                <a:lnTo>
                  <a:pt x="11477" y="268"/>
                </a:lnTo>
                <a:lnTo>
                  <a:pt x="11330" y="212"/>
                </a:lnTo>
                <a:lnTo>
                  <a:pt x="11172" y="155"/>
                </a:lnTo>
                <a:lnTo>
                  <a:pt x="11003" y="98"/>
                </a:lnTo>
                <a:lnTo>
                  <a:pt x="10833" y="70"/>
                </a:lnTo>
                <a:lnTo>
                  <a:pt x="10653" y="70"/>
                </a:lnTo>
                <a:lnTo>
                  <a:pt x="10438" y="70"/>
                </a:lnTo>
                <a:lnTo>
                  <a:pt x="10291" y="70"/>
                </a:lnTo>
                <a:lnTo>
                  <a:pt x="10110" y="98"/>
                </a:lnTo>
                <a:lnTo>
                  <a:pt x="9986" y="127"/>
                </a:lnTo>
                <a:lnTo>
                  <a:pt x="9828" y="183"/>
                </a:lnTo>
                <a:lnTo>
                  <a:pt x="9726" y="268"/>
                </a:lnTo>
                <a:lnTo>
                  <a:pt x="9591" y="325"/>
                </a:lnTo>
                <a:lnTo>
                  <a:pt x="9489" y="424"/>
                </a:lnTo>
                <a:lnTo>
                  <a:pt x="9399" y="508"/>
                </a:lnTo>
                <a:lnTo>
                  <a:pt x="9308" y="621"/>
                </a:lnTo>
                <a:lnTo>
                  <a:pt x="9218" y="735"/>
                </a:lnTo>
                <a:lnTo>
                  <a:pt x="9161" y="834"/>
                </a:lnTo>
                <a:lnTo>
                  <a:pt x="9094" y="975"/>
                </a:lnTo>
                <a:lnTo>
                  <a:pt x="9003" y="1243"/>
                </a:lnTo>
                <a:lnTo>
                  <a:pt x="8947" y="1540"/>
                </a:lnTo>
                <a:lnTo>
                  <a:pt x="8924" y="1837"/>
                </a:lnTo>
                <a:lnTo>
                  <a:pt x="8924" y="2162"/>
                </a:lnTo>
                <a:lnTo>
                  <a:pt x="8947" y="2487"/>
                </a:lnTo>
                <a:lnTo>
                  <a:pt x="9003" y="2798"/>
                </a:lnTo>
                <a:lnTo>
                  <a:pt x="9094" y="3124"/>
                </a:lnTo>
                <a:lnTo>
                  <a:pt x="9207" y="3420"/>
                </a:lnTo>
                <a:lnTo>
                  <a:pt x="9331" y="3689"/>
                </a:lnTo>
                <a:lnTo>
                  <a:pt x="9500" y="3929"/>
                </a:lnTo>
                <a:lnTo>
                  <a:pt x="9613" y="4127"/>
                </a:lnTo>
                <a:lnTo>
                  <a:pt x="9704" y="4311"/>
                </a:lnTo>
                <a:lnTo>
                  <a:pt x="9760" y="4509"/>
                </a:lnTo>
                <a:lnTo>
                  <a:pt x="9805" y="4693"/>
                </a:lnTo>
                <a:lnTo>
                  <a:pt x="9805" y="4876"/>
                </a:lnTo>
                <a:lnTo>
                  <a:pt x="9783" y="5074"/>
                </a:lnTo>
                <a:lnTo>
                  <a:pt x="9749" y="5258"/>
                </a:lnTo>
                <a:lnTo>
                  <a:pt x="9658" y="5428"/>
                </a:lnTo>
                <a:lnTo>
                  <a:pt x="9568" y="5555"/>
                </a:lnTo>
                <a:lnTo>
                  <a:pt x="9444" y="5668"/>
                </a:lnTo>
                <a:lnTo>
                  <a:pt x="9263" y="5753"/>
                </a:lnTo>
                <a:lnTo>
                  <a:pt x="9094" y="5809"/>
                </a:lnTo>
                <a:lnTo>
                  <a:pt x="8879" y="5809"/>
                </a:lnTo>
                <a:lnTo>
                  <a:pt x="8619" y="5781"/>
                </a:lnTo>
                <a:lnTo>
                  <a:pt x="8359" y="5696"/>
                </a:lnTo>
                <a:lnTo>
                  <a:pt x="8054" y="5555"/>
                </a:lnTo>
                <a:lnTo>
                  <a:pt x="7874" y="5484"/>
                </a:lnTo>
                <a:lnTo>
                  <a:pt x="7682" y="5428"/>
                </a:lnTo>
                <a:lnTo>
                  <a:pt x="7467" y="5371"/>
                </a:lnTo>
                <a:lnTo>
                  <a:pt x="7275" y="5343"/>
                </a:lnTo>
                <a:lnTo>
                  <a:pt x="6789" y="5343"/>
                </a:lnTo>
                <a:lnTo>
                  <a:pt x="6315" y="5371"/>
                </a:lnTo>
                <a:lnTo>
                  <a:pt x="5817" y="5428"/>
                </a:lnTo>
                <a:lnTo>
                  <a:pt x="5298" y="5541"/>
                </a:lnTo>
                <a:lnTo>
                  <a:pt x="4778" y="5640"/>
                </a:lnTo>
                <a:lnTo>
                  <a:pt x="4281" y="5781"/>
                </a:lnTo>
                <a:lnTo>
                  <a:pt x="4236" y="5937"/>
                </a:lnTo>
                <a:lnTo>
                  <a:pt x="4236" y="6234"/>
                </a:lnTo>
                <a:lnTo>
                  <a:pt x="4236" y="6587"/>
                </a:lnTo>
                <a:lnTo>
                  <a:pt x="4258" y="6997"/>
                </a:lnTo>
                <a:lnTo>
                  <a:pt x="4349" y="7972"/>
                </a:lnTo>
                <a:lnTo>
                  <a:pt x="4428" y="9061"/>
                </a:lnTo>
                <a:lnTo>
                  <a:pt x="4473" y="9612"/>
                </a:lnTo>
                <a:lnTo>
                  <a:pt x="4496" y="10149"/>
                </a:lnTo>
                <a:lnTo>
                  <a:pt x="4518" y="10672"/>
                </a:lnTo>
                <a:lnTo>
                  <a:pt x="4541" y="11125"/>
                </a:lnTo>
                <a:lnTo>
                  <a:pt x="4518" y="11563"/>
                </a:lnTo>
                <a:lnTo>
                  <a:pt x="4473" y="11916"/>
                </a:lnTo>
                <a:lnTo>
                  <a:pt x="4428" y="12072"/>
                </a:lnTo>
                <a:lnTo>
                  <a:pt x="4383" y="12213"/>
                </a:lnTo>
                <a:lnTo>
                  <a:pt x="4349" y="12326"/>
                </a:lnTo>
                <a:lnTo>
                  <a:pt x="4281" y="1239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  <a:scene3d>
            <a:camera prst="legacyPerspectiveFront">
              <a:rot lat="0" lon="300000" rev="0"/>
            </a:camera>
            <a:lightRig rig="legacyFlat4" dir="b"/>
          </a:scene3d>
          <a:sp3d extrusionH="227000" prstMaterial="legacyMatte">
            <a:bevelT w="13500" h="13500" prst="angle"/>
            <a:bevelB w="13500" h="13500" prst="angle"/>
            <a:extrusionClr>
              <a:schemeClr val="accent2"/>
            </a:extrusionClr>
            <a:contourClr>
              <a:schemeClr val="accent2"/>
            </a:contourClr>
          </a:sp3d>
          <a:extLst>
            <a:ext uri="{91240B29-F687-4F45-9708-019B960494DF}">
              <a14:hiddenLine xmlns:a14="http://schemas.microsoft.com/office/drawing/2010/main" w="9525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flatTx/>
          </a:bodyPr>
          <a:lstStyle/>
          <a:p>
            <a:pPr algn="ctr">
              <a:defRPr/>
            </a:pPr>
            <a:r>
              <a:rPr lang="en-US" altLang="mk-MK" sz="24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N</a:t>
            </a:r>
            <a:r>
              <a:rPr lang="en-US" altLang="mk-MK" sz="2400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x</a:t>
            </a:r>
          </a:p>
        </p:txBody>
      </p:sp>
      <p:sp>
        <p:nvSpPr>
          <p:cNvPr id="31751" name="Puzzle3"/>
          <p:cNvSpPr>
            <a:spLocks noChangeAspect="1" noEditPoints="1" noChangeArrowheads="1"/>
          </p:cNvSpPr>
          <p:nvPr/>
        </p:nvSpPr>
        <p:spPr bwMode="blackWhite">
          <a:xfrm>
            <a:off x="5963890" y="5445820"/>
            <a:ext cx="963612" cy="1327150"/>
          </a:xfrm>
          <a:custGeom>
            <a:avLst/>
            <a:gdLst>
              <a:gd name="T0" fmla="*/ 1054 w 21600"/>
              <a:gd name="T1" fmla="*/ 7565 h 21600"/>
              <a:gd name="T2" fmla="*/ 19866 w 21600"/>
              <a:gd name="T3" fmla="*/ 11296 h 21600"/>
            </a:gdLst>
            <a:ahLst/>
            <a:cxnLst/>
            <a:rect l="T0" t="T1" r="T2" b="T3"/>
            <a:pathLst>
              <a:path w="21600" h="21600">
                <a:moveTo>
                  <a:pt x="6580" y="20830"/>
                </a:moveTo>
                <a:lnTo>
                  <a:pt x="7062" y="20960"/>
                </a:lnTo>
                <a:lnTo>
                  <a:pt x="7474" y="21026"/>
                </a:lnTo>
                <a:lnTo>
                  <a:pt x="7885" y="21052"/>
                </a:lnTo>
                <a:lnTo>
                  <a:pt x="8207" y="21052"/>
                </a:lnTo>
                <a:lnTo>
                  <a:pt x="8511" y="21000"/>
                </a:lnTo>
                <a:lnTo>
                  <a:pt x="8779" y="20934"/>
                </a:lnTo>
                <a:lnTo>
                  <a:pt x="8994" y="20830"/>
                </a:lnTo>
                <a:lnTo>
                  <a:pt x="9119" y="20700"/>
                </a:lnTo>
                <a:lnTo>
                  <a:pt x="9262" y="20556"/>
                </a:lnTo>
                <a:lnTo>
                  <a:pt x="9333" y="20400"/>
                </a:lnTo>
                <a:lnTo>
                  <a:pt x="9369" y="20230"/>
                </a:lnTo>
                <a:lnTo>
                  <a:pt x="9369" y="20034"/>
                </a:lnTo>
                <a:lnTo>
                  <a:pt x="9298" y="19852"/>
                </a:lnTo>
                <a:lnTo>
                  <a:pt x="9190" y="19682"/>
                </a:lnTo>
                <a:lnTo>
                  <a:pt x="9065" y="19500"/>
                </a:lnTo>
                <a:lnTo>
                  <a:pt x="8886" y="19330"/>
                </a:lnTo>
                <a:lnTo>
                  <a:pt x="8618" y="19108"/>
                </a:lnTo>
                <a:lnTo>
                  <a:pt x="8403" y="18847"/>
                </a:lnTo>
                <a:lnTo>
                  <a:pt x="8243" y="18573"/>
                </a:lnTo>
                <a:lnTo>
                  <a:pt x="8100" y="18300"/>
                </a:lnTo>
                <a:lnTo>
                  <a:pt x="7992" y="18000"/>
                </a:lnTo>
                <a:lnTo>
                  <a:pt x="7956" y="17700"/>
                </a:lnTo>
                <a:lnTo>
                  <a:pt x="7956" y="17426"/>
                </a:lnTo>
                <a:lnTo>
                  <a:pt x="7992" y="17126"/>
                </a:lnTo>
                <a:lnTo>
                  <a:pt x="8100" y="16878"/>
                </a:lnTo>
                <a:lnTo>
                  <a:pt x="8243" y="16630"/>
                </a:lnTo>
                <a:lnTo>
                  <a:pt x="8332" y="16500"/>
                </a:lnTo>
                <a:lnTo>
                  <a:pt x="8439" y="16369"/>
                </a:lnTo>
                <a:lnTo>
                  <a:pt x="8582" y="16278"/>
                </a:lnTo>
                <a:lnTo>
                  <a:pt x="8707" y="16173"/>
                </a:lnTo>
                <a:lnTo>
                  <a:pt x="8850" y="16095"/>
                </a:lnTo>
                <a:lnTo>
                  <a:pt x="9029" y="16017"/>
                </a:lnTo>
                <a:lnTo>
                  <a:pt x="9226" y="15952"/>
                </a:lnTo>
                <a:lnTo>
                  <a:pt x="9405" y="15873"/>
                </a:lnTo>
                <a:lnTo>
                  <a:pt x="9637" y="15847"/>
                </a:lnTo>
                <a:lnTo>
                  <a:pt x="9852" y="15795"/>
                </a:lnTo>
                <a:lnTo>
                  <a:pt x="10120" y="15769"/>
                </a:lnTo>
                <a:lnTo>
                  <a:pt x="10370" y="15769"/>
                </a:lnTo>
                <a:lnTo>
                  <a:pt x="10710" y="15769"/>
                </a:lnTo>
                <a:lnTo>
                  <a:pt x="10978" y="15769"/>
                </a:lnTo>
                <a:lnTo>
                  <a:pt x="11264" y="15795"/>
                </a:lnTo>
                <a:lnTo>
                  <a:pt x="11533" y="15847"/>
                </a:lnTo>
                <a:lnTo>
                  <a:pt x="11765" y="15900"/>
                </a:lnTo>
                <a:lnTo>
                  <a:pt x="12015" y="15952"/>
                </a:lnTo>
                <a:lnTo>
                  <a:pt x="12212" y="16017"/>
                </a:lnTo>
                <a:lnTo>
                  <a:pt x="12427" y="16095"/>
                </a:lnTo>
                <a:lnTo>
                  <a:pt x="12605" y="16173"/>
                </a:lnTo>
                <a:lnTo>
                  <a:pt x="12766" y="16278"/>
                </a:lnTo>
                <a:lnTo>
                  <a:pt x="12909" y="16369"/>
                </a:lnTo>
                <a:lnTo>
                  <a:pt x="13035" y="16473"/>
                </a:lnTo>
                <a:lnTo>
                  <a:pt x="13249" y="16695"/>
                </a:lnTo>
                <a:lnTo>
                  <a:pt x="13428" y="16943"/>
                </a:lnTo>
                <a:lnTo>
                  <a:pt x="13517" y="17204"/>
                </a:lnTo>
                <a:lnTo>
                  <a:pt x="13589" y="17478"/>
                </a:lnTo>
                <a:lnTo>
                  <a:pt x="13589" y="17752"/>
                </a:lnTo>
                <a:lnTo>
                  <a:pt x="13517" y="18026"/>
                </a:lnTo>
                <a:lnTo>
                  <a:pt x="13428" y="18273"/>
                </a:lnTo>
                <a:lnTo>
                  <a:pt x="13285" y="18521"/>
                </a:lnTo>
                <a:lnTo>
                  <a:pt x="13106" y="18756"/>
                </a:lnTo>
                <a:lnTo>
                  <a:pt x="12874" y="18978"/>
                </a:lnTo>
                <a:lnTo>
                  <a:pt x="12427" y="19356"/>
                </a:lnTo>
                <a:lnTo>
                  <a:pt x="12123" y="19682"/>
                </a:lnTo>
                <a:lnTo>
                  <a:pt x="12015" y="19800"/>
                </a:lnTo>
                <a:lnTo>
                  <a:pt x="11908" y="19956"/>
                </a:lnTo>
                <a:lnTo>
                  <a:pt x="11872" y="20073"/>
                </a:lnTo>
                <a:lnTo>
                  <a:pt x="11872" y="20204"/>
                </a:lnTo>
                <a:lnTo>
                  <a:pt x="11872" y="20334"/>
                </a:lnTo>
                <a:lnTo>
                  <a:pt x="11944" y="20426"/>
                </a:lnTo>
                <a:lnTo>
                  <a:pt x="12051" y="20530"/>
                </a:lnTo>
                <a:lnTo>
                  <a:pt x="12176" y="20634"/>
                </a:lnTo>
                <a:lnTo>
                  <a:pt x="12319" y="20726"/>
                </a:lnTo>
                <a:lnTo>
                  <a:pt x="12534" y="20830"/>
                </a:lnTo>
                <a:lnTo>
                  <a:pt x="12766" y="20934"/>
                </a:lnTo>
                <a:lnTo>
                  <a:pt x="13070" y="21026"/>
                </a:lnTo>
                <a:lnTo>
                  <a:pt x="13428" y="21130"/>
                </a:lnTo>
                <a:lnTo>
                  <a:pt x="13875" y="21234"/>
                </a:lnTo>
                <a:lnTo>
                  <a:pt x="14322" y="21326"/>
                </a:lnTo>
                <a:lnTo>
                  <a:pt x="14787" y="21404"/>
                </a:lnTo>
                <a:lnTo>
                  <a:pt x="15305" y="21482"/>
                </a:lnTo>
                <a:lnTo>
                  <a:pt x="15824" y="21534"/>
                </a:lnTo>
                <a:lnTo>
                  <a:pt x="16378" y="21586"/>
                </a:lnTo>
                <a:lnTo>
                  <a:pt x="16897" y="21613"/>
                </a:lnTo>
                <a:lnTo>
                  <a:pt x="17433" y="21613"/>
                </a:lnTo>
                <a:lnTo>
                  <a:pt x="17988" y="21613"/>
                </a:lnTo>
                <a:lnTo>
                  <a:pt x="18506" y="21586"/>
                </a:lnTo>
                <a:lnTo>
                  <a:pt x="18989" y="21508"/>
                </a:lnTo>
                <a:lnTo>
                  <a:pt x="19436" y="21430"/>
                </a:lnTo>
                <a:lnTo>
                  <a:pt x="19883" y="21326"/>
                </a:lnTo>
                <a:lnTo>
                  <a:pt x="20258" y="21208"/>
                </a:lnTo>
                <a:lnTo>
                  <a:pt x="20598" y="21026"/>
                </a:lnTo>
                <a:lnTo>
                  <a:pt x="20527" y="20726"/>
                </a:lnTo>
                <a:lnTo>
                  <a:pt x="20455" y="20426"/>
                </a:lnTo>
                <a:lnTo>
                  <a:pt x="20401" y="20100"/>
                </a:lnTo>
                <a:lnTo>
                  <a:pt x="20401" y="19747"/>
                </a:lnTo>
                <a:lnTo>
                  <a:pt x="20366" y="19030"/>
                </a:lnTo>
                <a:lnTo>
                  <a:pt x="20401" y="18300"/>
                </a:lnTo>
                <a:lnTo>
                  <a:pt x="20455" y="17595"/>
                </a:lnTo>
                <a:lnTo>
                  <a:pt x="20527" y="16969"/>
                </a:lnTo>
                <a:lnTo>
                  <a:pt x="20598" y="16447"/>
                </a:lnTo>
                <a:lnTo>
                  <a:pt x="20598" y="16017"/>
                </a:lnTo>
                <a:lnTo>
                  <a:pt x="20598" y="15873"/>
                </a:lnTo>
                <a:lnTo>
                  <a:pt x="20491" y="15717"/>
                </a:lnTo>
                <a:lnTo>
                  <a:pt x="20401" y="15573"/>
                </a:lnTo>
                <a:lnTo>
                  <a:pt x="20223" y="15417"/>
                </a:lnTo>
                <a:lnTo>
                  <a:pt x="20044" y="15300"/>
                </a:lnTo>
                <a:lnTo>
                  <a:pt x="19811" y="15195"/>
                </a:lnTo>
                <a:lnTo>
                  <a:pt x="19561" y="15091"/>
                </a:lnTo>
                <a:lnTo>
                  <a:pt x="19329" y="15026"/>
                </a:lnTo>
                <a:lnTo>
                  <a:pt x="19060" y="14973"/>
                </a:lnTo>
                <a:lnTo>
                  <a:pt x="18774" y="14921"/>
                </a:lnTo>
                <a:lnTo>
                  <a:pt x="18542" y="14921"/>
                </a:lnTo>
                <a:lnTo>
                  <a:pt x="18256" y="14921"/>
                </a:lnTo>
                <a:lnTo>
                  <a:pt x="18023" y="14973"/>
                </a:lnTo>
                <a:lnTo>
                  <a:pt x="17791" y="15052"/>
                </a:lnTo>
                <a:lnTo>
                  <a:pt x="17576" y="15143"/>
                </a:lnTo>
                <a:lnTo>
                  <a:pt x="17398" y="15273"/>
                </a:lnTo>
                <a:lnTo>
                  <a:pt x="17201" y="15391"/>
                </a:lnTo>
                <a:lnTo>
                  <a:pt x="16950" y="15521"/>
                </a:lnTo>
                <a:lnTo>
                  <a:pt x="16682" y="15600"/>
                </a:lnTo>
                <a:lnTo>
                  <a:pt x="16378" y="15652"/>
                </a:lnTo>
                <a:lnTo>
                  <a:pt x="16039" y="15678"/>
                </a:lnTo>
                <a:lnTo>
                  <a:pt x="15681" y="15652"/>
                </a:lnTo>
                <a:lnTo>
                  <a:pt x="15305" y="15626"/>
                </a:lnTo>
                <a:lnTo>
                  <a:pt x="14966" y="15547"/>
                </a:lnTo>
                <a:lnTo>
                  <a:pt x="14626" y="15443"/>
                </a:lnTo>
                <a:lnTo>
                  <a:pt x="14286" y="15300"/>
                </a:lnTo>
                <a:lnTo>
                  <a:pt x="13964" y="15143"/>
                </a:lnTo>
                <a:lnTo>
                  <a:pt x="13696" y="14947"/>
                </a:lnTo>
                <a:lnTo>
                  <a:pt x="13589" y="14817"/>
                </a:lnTo>
                <a:lnTo>
                  <a:pt x="13482" y="14700"/>
                </a:lnTo>
                <a:lnTo>
                  <a:pt x="13392" y="14569"/>
                </a:lnTo>
                <a:lnTo>
                  <a:pt x="13321" y="14426"/>
                </a:lnTo>
                <a:lnTo>
                  <a:pt x="13249" y="14269"/>
                </a:lnTo>
                <a:lnTo>
                  <a:pt x="13213" y="14126"/>
                </a:lnTo>
                <a:lnTo>
                  <a:pt x="13178" y="13943"/>
                </a:lnTo>
                <a:lnTo>
                  <a:pt x="13178" y="13773"/>
                </a:lnTo>
                <a:lnTo>
                  <a:pt x="13178" y="13565"/>
                </a:lnTo>
                <a:lnTo>
                  <a:pt x="13213" y="13369"/>
                </a:lnTo>
                <a:lnTo>
                  <a:pt x="13249" y="13173"/>
                </a:lnTo>
                <a:lnTo>
                  <a:pt x="13321" y="12991"/>
                </a:lnTo>
                <a:lnTo>
                  <a:pt x="13392" y="12847"/>
                </a:lnTo>
                <a:lnTo>
                  <a:pt x="13482" y="12691"/>
                </a:lnTo>
                <a:lnTo>
                  <a:pt x="13589" y="12547"/>
                </a:lnTo>
                <a:lnTo>
                  <a:pt x="13732" y="12417"/>
                </a:lnTo>
                <a:lnTo>
                  <a:pt x="14000" y="12195"/>
                </a:lnTo>
                <a:lnTo>
                  <a:pt x="14340" y="11986"/>
                </a:lnTo>
                <a:lnTo>
                  <a:pt x="14698" y="11843"/>
                </a:lnTo>
                <a:lnTo>
                  <a:pt x="15073" y="11739"/>
                </a:lnTo>
                <a:lnTo>
                  <a:pt x="15449" y="11660"/>
                </a:lnTo>
                <a:lnTo>
                  <a:pt x="15824" y="11621"/>
                </a:lnTo>
                <a:lnTo>
                  <a:pt x="16200" y="11621"/>
                </a:lnTo>
                <a:lnTo>
                  <a:pt x="16575" y="11660"/>
                </a:lnTo>
                <a:lnTo>
                  <a:pt x="16933" y="11713"/>
                </a:lnTo>
                <a:lnTo>
                  <a:pt x="17272" y="11817"/>
                </a:lnTo>
                <a:lnTo>
                  <a:pt x="17541" y="11947"/>
                </a:lnTo>
                <a:lnTo>
                  <a:pt x="17791" y="12091"/>
                </a:lnTo>
                <a:lnTo>
                  <a:pt x="17916" y="12195"/>
                </a:lnTo>
                <a:lnTo>
                  <a:pt x="18095" y="12286"/>
                </a:lnTo>
                <a:lnTo>
                  <a:pt x="18292" y="12391"/>
                </a:lnTo>
                <a:lnTo>
                  <a:pt x="18470" y="12443"/>
                </a:lnTo>
                <a:lnTo>
                  <a:pt x="18703" y="12521"/>
                </a:lnTo>
                <a:lnTo>
                  <a:pt x="18917" y="12547"/>
                </a:lnTo>
                <a:lnTo>
                  <a:pt x="19150" y="12573"/>
                </a:lnTo>
                <a:lnTo>
                  <a:pt x="19400" y="12586"/>
                </a:lnTo>
                <a:lnTo>
                  <a:pt x="19633" y="12586"/>
                </a:lnTo>
                <a:lnTo>
                  <a:pt x="19883" y="12573"/>
                </a:lnTo>
                <a:lnTo>
                  <a:pt x="20115" y="12521"/>
                </a:lnTo>
                <a:lnTo>
                  <a:pt x="20366" y="12469"/>
                </a:lnTo>
                <a:lnTo>
                  <a:pt x="20598" y="12417"/>
                </a:lnTo>
                <a:lnTo>
                  <a:pt x="20849" y="12313"/>
                </a:lnTo>
                <a:lnTo>
                  <a:pt x="21045" y="12221"/>
                </a:lnTo>
                <a:lnTo>
                  <a:pt x="21296" y="12091"/>
                </a:lnTo>
                <a:lnTo>
                  <a:pt x="21349" y="12013"/>
                </a:lnTo>
                <a:lnTo>
                  <a:pt x="21456" y="11947"/>
                </a:lnTo>
                <a:lnTo>
                  <a:pt x="21528" y="11843"/>
                </a:lnTo>
                <a:lnTo>
                  <a:pt x="21564" y="11713"/>
                </a:lnTo>
                <a:lnTo>
                  <a:pt x="21671" y="11465"/>
                </a:lnTo>
                <a:lnTo>
                  <a:pt x="21707" y="11165"/>
                </a:lnTo>
                <a:lnTo>
                  <a:pt x="21707" y="10813"/>
                </a:lnTo>
                <a:lnTo>
                  <a:pt x="21707" y="10460"/>
                </a:lnTo>
                <a:lnTo>
                  <a:pt x="21635" y="10082"/>
                </a:lnTo>
                <a:lnTo>
                  <a:pt x="21564" y="9717"/>
                </a:lnTo>
                <a:lnTo>
                  <a:pt x="21349" y="8908"/>
                </a:lnTo>
                <a:lnTo>
                  <a:pt x="21117" y="8191"/>
                </a:lnTo>
                <a:lnTo>
                  <a:pt x="20849" y="7539"/>
                </a:lnTo>
                <a:lnTo>
                  <a:pt x="20598" y="7030"/>
                </a:lnTo>
                <a:lnTo>
                  <a:pt x="20044" y="7108"/>
                </a:lnTo>
                <a:lnTo>
                  <a:pt x="19472" y="7160"/>
                </a:lnTo>
                <a:lnTo>
                  <a:pt x="18882" y="7213"/>
                </a:lnTo>
                <a:lnTo>
                  <a:pt x="18256" y="7213"/>
                </a:lnTo>
                <a:lnTo>
                  <a:pt x="17684" y="7213"/>
                </a:lnTo>
                <a:lnTo>
                  <a:pt x="17094" y="7186"/>
                </a:lnTo>
                <a:lnTo>
                  <a:pt x="16503" y="7160"/>
                </a:lnTo>
                <a:lnTo>
                  <a:pt x="16003" y="7108"/>
                </a:lnTo>
                <a:lnTo>
                  <a:pt x="15001" y="7004"/>
                </a:lnTo>
                <a:lnTo>
                  <a:pt x="14215" y="6913"/>
                </a:lnTo>
                <a:lnTo>
                  <a:pt x="13696" y="6834"/>
                </a:lnTo>
                <a:lnTo>
                  <a:pt x="13517" y="6808"/>
                </a:lnTo>
                <a:lnTo>
                  <a:pt x="13070" y="6652"/>
                </a:lnTo>
                <a:lnTo>
                  <a:pt x="12695" y="6482"/>
                </a:lnTo>
                <a:lnTo>
                  <a:pt x="12355" y="6313"/>
                </a:lnTo>
                <a:lnTo>
                  <a:pt x="12123" y="6104"/>
                </a:lnTo>
                <a:lnTo>
                  <a:pt x="11908" y="5882"/>
                </a:lnTo>
                <a:lnTo>
                  <a:pt x="11765" y="5660"/>
                </a:lnTo>
                <a:lnTo>
                  <a:pt x="11676" y="5426"/>
                </a:lnTo>
                <a:lnTo>
                  <a:pt x="11604" y="5204"/>
                </a:lnTo>
                <a:lnTo>
                  <a:pt x="11604" y="4956"/>
                </a:lnTo>
                <a:lnTo>
                  <a:pt x="11640" y="4734"/>
                </a:lnTo>
                <a:lnTo>
                  <a:pt x="11711" y="4500"/>
                </a:lnTo>
                <a:lnTo>
                  <a:pt x="11801" y="4304"/>
                </a:lnTo>
                <a:lnTo>
                  <a:pt x="11908" y="4108"/>
                </a:lnTo>
                <a:lnTo>
                  <a:pt x="12087" y="3926"/>
                </a:lnTo>
                <a:lnTo>
                  <a:pt x="12284" y="3756"/>
                </a:lnTo>
                <a:lnTo>
                  <a:pt x="12498" y="3626"/>
                </a:lnTo>
                <a:lnTo>
                  <a:pt x="12695" y="3482"/>
                </a:lnTo>
                <a:lnTo>
                  <a:pt x="12874" y="3273"/>
                </a:lnTo>
                <a:lnTo>
                  <a:pt x="13035" y="3052"/>
                </a:lnTo>
                <a:lnTo>
                  <a:pt x="13178" y="2778"/>
                </a:lnTo>
                <a:lnTo>
                  <a:pt x="13285" y="2504"/>
                </a:lnTo>
                <a:lnTo>
                  <a:pt x="13321" y="2204"/>
                </a:lnTo>
                <a:lnTo>
                  <a:pt x="13356" y="1904"/>
                </a:lnTo>
                <a:lnTo>
                  <a:pt x="13285" y="1604"/>
                </a:lnTo>
                <a:lnTo>
                  <a:pt x="13178" y="1304"/>
                </a:lnTo>
                <a:lnTo>
                  <a:pt x="13035" y="1017"/>
                </a:lnTo>
                <a:lnTo>
                  <a:pt x="12945" y="900"/>
                </a:lnTo>
                <a:lnTo>
                  <a:pt x="12802" y="769"/>
                </a:lnTo>
                <a:lnTo>
                  <a:pt x="12659" y="652"/>
                </a:lnTo>
                <a:lnTo>
                  <a:pt x="12498" y="547"/>
                </a:lnTo>
                <a:lnTo>
                  <a:pt x="12319" y="443"/>
                </a:lnTo>
                <a:lnTo>
                  <a:pt x="12123" y="352"/>
                </a:lnTo>
                <a:lnTo>
                  <a:pt x="11872" y="273"/>
                </a:lnTo>
                <a:lnTo>
                  <a:pt x="11640" y="221"/>
                </a:lnTo>
                <a:lnTo>
                  <a:pt x="11354" y="143"/>
                </a:lnTo>
                <a:lnTo>
                  <a:pt x="11086" y="117"/>
                </a:lnTo>
                <a:lnTo>
                  <a:pt x="10782" y="91"/>
                </a:lnTo>
                <a:lnTo>
                  <a:pt x="10424" y="91"/>
                </a:lnTo>
                <a:lnTo>
                  <a:pt x="10120" y="91"/>
                </a:lnTo>
                <a:lnTo>
                  <a:pt x="9816" y="117"/>
                </a:lnTo>
                <a:lnTo>
                  <a:pt x="9548" y="143"/>
                </a:lnTo>
                <a:lnTo>
                  <a:pt x="9298" y="195"/>
                </a:lnTo>
                <a:lnTo>
                  <a:pt x="9065" y="247"/>
                </a:lnTo>
                <a:lnTo>
                  <a:pt x="8815" y="300"/>
                </a:lnTo>
                <a:lnTo>
                  <a:pt x="8618" y="378"/>
                </a:lnTo>
                <a:lnTo>
                  <a:pt x="8403" y="469"/>
                </a:lnTo>
                <a:lnTo>
                  <a:pt x="8243" y="547"/>
                </a:lnTo>
                <a:lnTo>
                  <a:pt x="8064" y="652"/>
                </a:lnTo>
                <a:lnTo>
                  <a:pt x="7921" y="743"/>
                </a:lnTo>
                <a:lnTo>
                  <a:pt x="7796" y="873"/>
                </a:lnTo>
                <a:lnTo>
                  <a:pt x="7581" y="1095"/>
                </a:lnTo>
                <a:lnTo>
                  <a:pt x="7402" y="1369"/>
                </a:lnTo>
                <a:lnTo>
                  <a:pt x="7313" y="1630"/>
                </a:lnTo>
                <a:lnTo>
                  <a:pt x="7277" y="1930"/>
                </a:lnTo>
                <a:lnTo>
                  <a:pt x="7277" y="2204"/>
                </a:lnTo>
                <a:lnTo>
                  <a:pt x="7313" y="2478"/>
                </a:lnTo>
                <a:lnTo>
                  <a:pt x="7402" y="2752"/>
                </a:lnTo>
                <a:lnTo>
                  <a:pt x="7581" y="3000"/>
                </a:lnTo>
                <a:lnTo>
                  <a:pt x="7796" y="3221"/>
                </a:lnTo>
                <a:lnTo>
                  <a:pt x="8028" y="3456"/>
                </a:lnTo>
                <a:lnTo>
                  <a:pt x="8260" y="3652"/>
                </a:lnTo>
                <a:lnTo>
                  <a:pt x="8475" y="3873"/>
                </a:lnTo>
                <a:lnTo>
                  <a:pt x="8654" y="4108"/>
                </a:lnTo>
                <a:lnTo>
                  <a:pt x="8743" y="4330"/>
                </a:lnTo>
                <a:lnTo>
                  <a:pt x="8815" y="4578"/>
                </a:lnTo>
                <a:lnTo>
                  <a:pt x="8815" y="4826"/>
                </a:lnTo>
                <a:lnTo>
                  <a:pt x="8779" y="5073"/>
                </a:lnTo>
                <a:lnTo>
                  <a:pt x="8690" y="5308"/>
                </a:lnTo>
                <a:lnTo>
                  <a:pt x="8547" y="5556"/>
                </a:lnTo>
                <a:lnTo>
                  <a:pt x="8332" y="5778"/>
                </a:lnTo>
                <a:lnTo>
                  <a:pt x="8100" y="5986"/>
                </a:lnTo>
                <a:lnTo>
                  <a:pt x="7796" y="6208"/>
                </a:lnTo>
                <a:lnTo>
                  <a:pt x="7438" y="6378"/>
                </a:lnTo>
                <a:lnTo>
                  <a:pt x="7027" y="6534"/>
                </a:lnTo>
                <a:lnTo>
                  <a:pt x="6544" y="6678"/>
                </a:lnTo>
                <a:lnTo>
                  <a:pt x="6043" y="6808"/>
                </a:lnTo>
                <a:lnTo>
                  <a:pt x="5632" y="6808"/>
                </a:lnTo>
                <a:lnTo>
                  <a:pt x="5078" y="6808"/>
                </a:lnTo>
                <a:lnTo>
                  <a:pt x="4488" y="6808"/>
                </a:lnTo>
                <a:lnTo>
                  <a:pt x="3808" y="6808"/>
                </a:lnTo>
                <a:lnTo>
                  <a:pt x="3075" y="6808"/>
                </a:lnTo>
                <a:lnTo>
                  <a:pt x="2288" y="6808"/>
                </a:lnTo>
                <a:lnTo>
                  <a:pt x="1466" y="6808"/>
                </a:lnTo>
                <a:lnTo>
                  <a:pt x="607" y="6808"/>
                </a:lnTo>
                <a:lnTo>
                  <a:pt x="500" y="7239"/>
                </a:lnTo>
                <a:lnTo>
                  <a:pt x="375" y="7839"/>
                </a:lnTo>
                <a:lnTo>
                  <a:pt x="268" y="8491"/>
                </a:lnTo>
                <a:lnTo>
                  <a:pt x="160" y="9182"/>
                </a:lnTo>
                <a:lnTo>
                  <a:pt x="53" y="9860"/>
                </a:lnTo>
                <a:lnTo>
                  <a:pt x="17" y="10486"/>
                </a:lnTo>
                <a:lnTo>
                  <a:pt x="17" y="10969"/>
                </a:lnTo>
                <a:lnTo>
                  <a:pt x="17" y="11295"/>
                </a:lnTo>
                <a:lnTo>
                  <a:pt x="125" y="11465"/>
                </a:lnTo>
                <a:lnTo>
                  <a:pt x="232" y="11634"/>
                </a:lnTo>
                <a:lnTo>
                  <a:pt x="411" y="11765"/>
                </a:lnTo>
                <a:lnTo>
                  <a:pt x="607" y="11895"/>
                </a:lnTo>
                <a:lnTo>
                  <a:pt x="858" y="12013"/>
                </a:lnTo>
                <a:lnTo>
                  <a:pt x="1126" y="12091"/>
                </a:lnTo>
                <a:lnTo>
                  <a:pt x="1430" y="12169"/>
                </a:lnTo>
                <a:lnTo>
                  <a:pt x="1716" y="12221"/>
                </a:lnTo>
                <a:lnTo>
                  <a:pt x="2056" y="12247"/>
                </a:lnTo>
                <a:lnTo>
                  <a:pt x="2360" y="12260"/>
                </a:lnTo>
                <a:lnTo>
                  <a:pt x="2664" y="12247"/>
                </a:lnTo>
                <a:lnTo>
                  <a:pt x="2986" y="12221"/>
                </a:lnTo>
                <a:lnTo>
                  <a:pt x="3290" y="12169"/>
                </a:lnTo>
                <a:lnTo>
                  <a:pt x="3558" y="12065"/>
                </a:lnTo>
                <a:lnTo>
                  <a:pt x="3808" y="11960"/>
                </a:lnTo>
                <a:lnTo>
                  <a:pt x="4041" y="11843"/>
                </a:lnTo>
                <a:lnTo>
                  <a:pt x="4255" y="11686"/>
                </a:lnTo>
                <a:lnTo>
                  <a:pt x="4523" y="11595"/>
                </a:lnTo>
                <a:lnTo>
                  <a:pt x="4792" y="11517"/>
                </a:lnTo>
                <a:lnTo>
                  <a:pt x="5113" y="11491"/>
                </a:lnTo>
                <a:lnTo>
                  <a:pt x="5453" y="11465"/>
                </a:lnTo>
                <a:lnTo>
                  <a:pt x="5757" y="11491"/>
                </a:lnTo>
                <a:lnTo>
                  <a:pt x="6097" y="11543"/>
                </a:lnTo>
                <a:lnTo>
                  <a:pt x="6454" y="11634"/>
                </a:lnTo>
                <a:lnTo>
                  <a:pt x="6758" y="11765"/>
                </a:lnTo>
                <a:lnTo>
                  <a:pt x="7062" y="11921"/>
                </a:lnTo>
                <a:lnTo>
                  <a:pt x="7313" y="12091"/>
                </a:lnTo>
                <a:lnTo>
                  <a:pt x="7545" y="12313"/>
                </a:lnTo>
                <a:lnTo>
                  <a:pt x="7760" y="12573"/>
                </a:lnTo>
                <a:lnTo>
                  <a:pt x="7885" y="12847"/>
                </a:lnTo>
                <a:lnTo>
                  <a:pt x="7992" y="13173"/>
                </a:lnTo>
                <a:lnTo>
                  <a:pt x="8028" y="13500"/>
                </a:lnTo>
                <a:lnTo>
                  <a:pt x="7992" y="13747"/>
                </a:lnTo>
                <a:lnTo>
                  <a:pt x="7885" y="13969"/>
                </a:lnTo>
                <a:lnTo>
                  <a:pt x="7760" y="14191"/>
                </a:lnTo>
                <a:lnTo>
                  <a:pt x="7545" y="14373"/>
                </a:lnTo>
                <a:lnTo>
                  <a:pt x="7313" y="14543"/>
                </a:lnTo>
                <a:lnTo>
                  <a:pt x="7062" y="14700"/>
                </a:lnTo>
                <a:lnTo>
                  <a:pt x="6758" y="14817"/>
                </a:lnTo>
                <a:lnTo>
                  <a:pt x="6454" y="14921"/>
                </a:lnTo>
                <a:lnTo>
                  <a:pt x="6097" y="15000"/>
                </a:lnTo>
                <a:lnTo>
                  <a:pt x="5757" y="15052"/>
                </a:lnTo>
                <a:lnTo>
                  <a:pt x="5453" y="15052"/>
                </a:lnTo>
                <a:lnTo>
                  <a:pt x="5113" y="15026"/>
                </a:lnTo>
                <a:lnTo>
                  <a:pt x="4792" y="14973"/>
                </a:lnTo>
                <a:lnTo>
                  <a:pt x="4523" y="14869"/>
                </a:lnTo>
                <a:lnTo>
                  <a:pt x="4255" y="14752"/>
                </a:lnTo>
                <a:lnTo>
                  <a:pt x="4041" y="14569"/>
                </a:lnTo>
                <a:lnTo>
                  <a:pt x="3844" y="14400"/>
                </a:lnTo>
                <a:lnTo>
                  <a:pt x="3594" y="14269"/>
                </a:lnTo>
                <a:lnTo>
                  <a:pt x="3361" y="14165"/>
                </a:lnTo>
                <a:lnTo>
                  <a:pt x="3111" y="14100"/>
                </a:lnTo>
                <a:lnTo>
                  <a:pt x="2843" y="14073"/>
                </a:lnTo>
                <a:lnTo>
                  <a:pt x="2574" y="14073"/>
                </a:lnTo>
                <a:lnTo>
                  <a:pt x="2288" y="14100"/>
                </a:lnTo>
                <a:lnTo>
                  <a:pt x="2020" y="14139"/>
                </a:lnTo>
                <a:lnTo>
                  <a:pt x="1734" y="14243"/>
                </a:lnTo>
                <a:lnTo>
                  <a:pt x="1466" y="14347"/>
                </a:lnTo>
                <a:lnTo>
                  <a:pt x="1233" y="14465"/>
                </a:lnTo>
                <a:lnTo>
                  <a:pt x="983" y="14621"/>
                </a:lnTo>
                <a:lnTo>
                  <a:pt x="786" y="14765"/>
                </a:lnTo>
                <a:lnTo>
                  <a:pt x="572" y="14947"/>
                </a:lnTo>
                <a:lnTo>
                  <a:pt x="411" y="15143"/>
                </a:lnTo>
                <a:lnTo>
                  <a:pt x="303" y="15378"/>
                </a:lnTo>
                <a:lnTo>
                  <a:pt x="196" y="15600"/>
                </a:lnTo>
                <a:lnTo>
                  <a:pt x="160" y="15873"/>
                </a:lnTo>
                <a:lnTo>
                  <a:pt x="196" y="16200"/>
                </a:lnTo>
                <a:lnTo>
                  <a:pt x="232" y="16526"/>
                </a:lnTo>
                <a:lnTo>
                  <a:pt x="411" y="17295"/>
                </a:lnTo>
                <a:lnTo>
                  <a:pt x="607" y="18104"/>
                </a:lnTo>
                <a:lnTo>
                  <a:pt x="715" y="18508"/>
                </a:lnTo>
                <a:lnTo>
                  <a:pt x="822" y="18926"/>
                </a:lnTo>
                <a:lnTo>
                  <a:pt x="876" y="19330"/>
                </a:lnTo>
                <a:lnTo>
                  <a:pt x="911" y="19734"/>
                </a:lnTo>
                <a:lnTo>
                  <a:pt x="911" y="20073"/>
                </a:lnTo>
                <a:lnTo>
                  <a:pt x="876" y="20426"/>
                </a:lnTo>
                <a:lnTo>
                  <a:pt x="858" y="20608"/>
                </a:lnTo>
                <a:lnTo>
                  <a:pt x="786" y="20752"/>
                </a:lnTo>
                <a:lnTo>
                  <a:pt x="715" y="20908"/>
                </a:lnTo>
                <a:lnTo>
                  <a:pt x="607" y="21026"/>
                </a:lnTo>
                <a:lnTo>
                  <a:pt x="1394" y="20934"/>
                </a:lnTo>
                <a:lnTo>
                  <a:pt x="2217" y="20804"/>
                </a:lnTo>
                <a:lnTo>
                  <a:pt x="3039" y="20726"/>
                </a:lnTo>
                <a:lnTo>
                  <a:pt x="3844" y="20660"/>
                </a:lnTo>
                <a:lnTo>
                  <a:pt x="4595" y="20634"/>
                </a:lnTo>
                <a:lnTo>
                  <a:pt x="5310" y="20634"/>
                </a:lnTo>
                <a:lnTo>
                  <a:pt x="5650" y="20660"/>
                </a:lnTo>
                <a:lnTo>
                  <a:pt x="6007" y="20700"/>
                </a:lnTo>
                <a:lnTo>
                  <a:pt x="6276" y="20752"/>
                </a:lnTo>
                <a:lnTo>
                  <a:pt x="6580" y="2083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  <a:scene3d>
            <a:camera prst="legacyPerspectiveFront">
              <a:rot lat="0" lon="300000" rev="0"/>
            </a:camera>
            <a:lightRig rig="legacyFlat4" dir="b"/>
          </a:scene3d>
          <a:sp3d extrusionH="227000" prstMaterial="legacyMatte">
            <a:bevelT w="13500" h="13500" prst="angle"/>
            <a:bevelB w="13500" h="13500" prst="angle"/>
            <a:extrusionClr>
              <a:schemeClr val="bg2"/>
            </a:extrusionClr>
            <a:contourClr>
              <a:schemeClr val="bg2"/>
            </a:contourClr>
          </a:sp3d>
          <a:extLst>
            <a:ext uri="{91240B29-F687-4F45-9708-019B960494DF}">
              <a14:hiddenLine xmlns:a14="http://schemas.microsoft.com/office/drawing/2010/main" w="9525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 anchorCtr="1">
            <a:flatTx/>
          </a:bodyPr>
          <a:lstStyle/>
          <a:p>
            <a:pPr>
              <a:defRPr/>
            </a:pPr>
            <a:r>
              <a:rPr lang="en-US" altLang="mk-MK" sz="20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D.c.</a:t>
            </a:r>
          </a:p>
        </p:txBody>
      </p:sp>
      <p:sp>
        <p:nvSpPr>
          <p:cNvPr id="31752" name="Puzzle2"/>
          <p:cNvSpPr>
            <a:spLocks noChangeAspect="1" noEditPoints="1" noChangeArrowheads="1"/>
          </p:cNvSpPr>
          <p:nvPr/>
        </p:nvSpPr>
        <p:spPr bwMode="blackWhite">
          <a:xfrm>
            <a:off x="6548090" y="4101207"/>
            <a:ext cx="1524000" cy="947738"/>
          </a:xfrm>
          <a:custGeom>
            <a:avLst/>
            <a:gdLst>
              <a:gd name="T0" fmla="*/ 6542 w 21600"/>
              <a:gd name="T1" fmla="*/ 9180 h 21600"/>
              <a:gd name="T2" fmla="*/ 15685 w 21600"/>
              <a:gd name="T3" fmla="*/ 12569 h 21600"/>
            </a:gdLst>
            <a:ahLst/>
            <a:cxnLst/>
            <a:rect l="T0" t="T1" r="T2" b="T3"/>
            <a:pathLst>
              <a:path w="21600" h="21600">
                <a:moveTo>
                  <a:pt x="9365" y="20836"/>
                </a:moveTo>
                <a:lnTo>
                  <a:pt x="9534" y="20836"/>
                </a:lnTo>
                <a:lnTo>
                  <a:pt x="9690" y="20762"/>
                </a:lnTo>
                <a:lnTo>
                  <a:pt x="9814" y="20687"/>
                </a:lnTo>
                <a:lnTo>
                  <a:pt x="9926" y="20575"/>
                </a:lnTo>
                <a:lnTo>
                  <a:pt x="10015" y="20426"/>
                </a:lnTo>
                <a:lnTo>
                  <a:pt x="10071" y="20296"/>
                </a:lnTo>
                <a:lnTo>
                  <a:pt x="10116" y="20110"/>
                </a:lnTo>
                <a:lnTo>
                  <a:pt x="10139" y="19905"/>
                </a:lnTo>
                <a:lnTo>
                  <a:pt x="10139" y="19682"/>
                </a:lnTo>
                <a:lnTo>
                  <a:pt x="10116" y="19440"/>
                </a:lnTo>
                <a:lnTo>
                  <a:pt x="10071" y="19142"/>
                </a:lnTo>
                <a:lnTo>
                  <a:pt x="10015" y="18900"/>
                </a:lnTo>
                <a:lnTo>
                  <a:pt x="9903" y="18620"/>
                </a:lnTo>
                <a:lnTo>
                  <a:pt x="9791" y="18285"/>
                </a:lnTo>
                <a:lnTo>
                  <a:pt x="9646" y="17968"/>
                </a:lnTo>
                <a:lnTo>
                  <a:pt x="9478" y="17652"/>
                </a:lnTo>
                <a:lnTo>
                  <a:pt x="9388" y="17466"/>
                </a:lnTo>
                <a:lnTo>
                  <a:pt x="9321" y="17298"/>
                </a:lnTo>
                <a:lnTo>
                  <a:pt x="9265" y="17112"/>
                </a:lnTo>
                <a:lnTo>
                  <a:pt x="9197" y="16926"/>
                </a:lnTo>
                <a:lnTo>
                  <a:pt x="9130" y="16535"/>
                </a:lnTo>
                <a:lnTo>
                  <a:pt x="9108" y="16144"/>
                </a:lnTo>
                <a:lnTo>
                  <a:pt x="9108" y="15753"/>
                </a:lnTo>
                <a:lnTo>
                  <a:pt x="9175" y="15362"/>
                </a:lnTo>
                <a:lnTo>
                  <a:pt x="9242" y="14971"/>
                </a:lnTo>
                <a:lnTo>
                  <a:pt x="9365" y="14580"/>
                </a:lnTo>
                <a:lnTo>
                  <a:pt x="9500" y="14244"/>
                </a:lnTo>
                <a:lnTo>
                  <a:pt x="9668" y="13891"/>
                </a:lnTo>
                <a:lnTo>
                  <a:pt x="9858" y="13611"/>
                </a:lnTo>
                <a:lnTo>
                  <a:pt x="10071" y="13351"/>
                </a:lnTo>
                <a:lnTo>
                  <a:pt x="10295" y="13146"/>
                </a:lnTo>
                <a:lnTo>
                  <a:pt x="10553" y="12997"/>
                </a:lnTo>
                <a:lnTo>
                  <a:pt x="10811" y="12885"/>
                </a:lnTo>
                <a:lnTo>
                  <a:pt x="11068" y="12866"/>
                </a:lnTo>
                <a:lnTo>
                  <a:pt x="11348" y="12885"/>
                </a:lnTo>
                <a:lnTo>
                  <a:pt x="11606" y="12997"/>
                </a:lnTo>
                <a:lnTo>
                  <a:pt x="11841" y="13183"/>
                </a:lnTo>
                <a:lnTo>
                  <a:pt x="12054" y="13388"/>
                </a:lnTo>
                <a:lnTo>
                  <a:pt x="12245" y="13648"/>
                </a:lnTo>
                <a:lnTo>
                  <a:pt x="12413" y="13928"/>
                </a:lnTo>
                <a:lnTo>
                  <a:pt x="12547" y="14244"/>
                </a:lnTo>
                <a:lnTo>
                  <a:pt x="12682" y="14617"/>
                </a:lnTo>
                <a:lnTo>
                  <a:pt x="12760" y="15008"/>
                </a:lnTo>
                <a:lnTo>
                  <a:pt x="12827" y="15399"/>
                </a:lnTo>
                <a:lnTo>
                  <a:pt x="12850" y="15753"/>
                </a:lnTo>
                <a:lnTo>
                  <a:pt x="12850" y="16144"/>
                </a:lnTo>
                <a:lnTo>
                  <a:pt x="12805" y="16535"/>
                </a:lnTo>
                <a:lnTo>
                  <a:pt x="12738" y="16888"/>
                </a:lnTo>
                <a:lnTo>
                  <a:pt x="12659" y="17224"/>
                </a:lnTo>
                <a:lnTo>
                  <a:pt x="12502" y="17503"/>
                </a:lnTo>
                <a:lnTo>
                  <a:pt x="12222" y="18043"/>
                </a:lnTo>
                <a:lnTo>
                  <a:pt x="11965" y="18546"/>
                </a:lnTo>
                <a:lnTo>
                  <a:pt x="11864" y="18751"/>
                </a:lnTo>
                <a:lnTo>
                  <a:pt x="11774" y="18974"/>
                </a:lnTo>
                <a:lnTo>
                  <a:pt x="11707" y="19179"/>
                </a:lnTo>
                <a:lnTo>
                  <a:pt x="11662" y="19365"/>
                </a:lnTo>
                <a:lnTo>
                  <a:pt x="11629" y="19570"/>
                </a:lnTo>
                <a:lnTo>
                  <a:pt x="11629" y="19756"/>
                </a:lnTo>
                <a:lnTo>
                  <a:pt x="11629" y="19942"/>
                </a:lnTo>
                <a:lnTo>
                  <a:pt x="11640" y="20110"/>
                </a:lnTo>
                <a:lnTo>
                  <a:pt x="11707" y="20296"/>
                </a:lnTo>
                <a:lnTo>
                  <a:pt x="11797" y="20464"/>
                </a:lnTo>
                <a:lnTo>
                  <a:pt x="11886" y="20650"/>
                </a:lnTo>
                <a:lnTo>
                  <a:pt x="12032" y="20836"/>
                </a:lnTo>
                <a:lnTo>
                  <a:pt x="12200" y="21004"/>
                </a:lnTo>
                <a:lnTo>
                  <a:pt x="12413" y="21190"/>
                </a:lnTo>
                <a:lnTo>
                  <a:pt x="12659" y="21320"/>
                </a:lnTo>
                <a:lnTo>
                  <a:pt x="12951" y="21432"/>
                </a:lnTo>
                <a:lnTo>
                  <a:pt x="13275" y="21544"/>
                </a:lnTo>
                <a:lnTo>
                  <a:pt x="13600" y="21655"/>
                </a:lnTo>
                <a:lnTo>
                  <a:pt x="13970" y="21693"/>
                </a:lnTo>
                <a:lnTo>
                  <a:pt x="14329" y="21730"/>
                </a:lnTo>
                <a:lnTo>
                  <a:pt x="14698" y="21730"/>
                </a:lnTo>
                <a:lnTo>
                  <a:pt x="15057" y="21730"/>
                </a:lnTo>
                <a:lnTo>
                  <a:pt x="15426" y="21655"/>
                </a:lnTo>
                <a:lnTo>
                  <a:pt x="15774" y="21581"/>
                </a:lnTo>
                <a:lnTo>
                  <a:pt x="16110" y="21432"/>
                </a:lnTo>
                <a:lnTo>
                  <a:pt x="16435" y="21302"/>
                </a:lnTo>
                <a:lnTo>
                  <a:pt x="16715" y="21078"/>
                </a:lnTo>
                <a:lnTo>
                  <a:pt x="16950" y="20836"/>
                </a:lnTo>
                <a:lnTo>
                  <a:pt x="17017" y="20650"/>
                </a:lnTo>
                <a:lnTo>
                  <a:pt x="17062" y="20426"/>
                </a:lnTo>
                <a:lnTo>
                  <a:pt x="17107" y="20222"/>
                </a:lnTo>
                <a:lnTo>
                  <a:pt x="17129" y="19980"/>
                </a:lnTo>
                <a:lnTo>
                  <a:pt x="17141" y="19477"/>
                </a:lnTo>
                <a:lnTo>
                  <a:pt x="17141" y="18974"/>
                </a:lnTo>
                <a:lnTo>
                  <a:pt x="17129" y="18397"/>
                </a:lnTo>
                <a:lnTo>
                  <a:pt x="17085" y="17820"/>
                </a:lnTo>
                <a:lnTo>
                  <a:pt x="17040" y="17261"/>
                </a:lnTo>
                <a:lnTo>
                  <a:pt x="16973" y="16646"/>
                </a:lnTo>
                <a:lnTo>
                  <a:pt x="16827" y="15511"/>
                </a:lnTo>
                <a:lnTo>
                  <a:pt x="16715" y="14393"/>
                </a:lnTo>
                <a:lnTo>
                  <a:pt x="16692" y="13928"/>
                </a:lnTo>
                <a:lnTo>
                  <a:pt x="16670" y="13462"/>
                </a:lnTo>
                <a:lnTo>
                  <a:pt x="16692" y="13071"/>
                </a:lnTo>
                <a:lnTo>
                  <a:pt x="16760" y="12755"/>
                </a:lnTo>
                <a:lnTo>
                  <a:pt x="16827" y="12419"/>
                </a:lnTo>
                <a:lnTo>
                  <a:pt x="16928" y="12140"/>
                </a:lnTo>
                <a:lnTo>
                  <a:pt x="17062" y="11898"/>
                </a:lnTo>
                <a:lnTo>
                  <a:pt x="17185" y="11675"/>
                </a:lnTo>
                <a:lnTo>
                  <a:pt x="17342" y="11470"/>
                </a:lnTo>
                <a:lnTo>
                  <a:pt x="17488" y="11284"/>
                </a:lnTo>
                <a:lnTo>
                  <a:pt x="17667" y="11135"/>
                </a:lnTo>
                <a:lnTo>
                  <a:pt x="17835" y="11042"/>
                </a:lnTo>
                <a:lnTo>
                  <a:pt x="18003" y="10930"/>
                </a:lnTo>
                <a:lnTo>
                  <a:pt x="18182" y="10893"/>
                </a:lnTo>
                <a:lnTo>
                  <a:pt x="18351" y="10893"/>
                </a:lnTo>
                <a:lnTo>
                  <a:pt x="18519" y="10967"/>
                </a:lnTo>
                <a:lnTo>
                  <a:pt x="18675" y="11042"/>
                </a:lnTo>
                <a:lnTo>
                  <a:pt x="18821" y="11172"/>
                </a:lnTo>
                <a:lnTo>
                  <a:pt x="18978" y="11358"/>
                </a:lnTo>
                <a:lnTo>
                  <a:pt x="19101" y="11600"/>
                </a:lnTo>
                <a:lnTo>
                  <a:pt x="19236" y="11861"/>
                </a:lnTo>
                <a:lnTo>
                  <a:pt x="19404" y="12028"/>
                </a:lnTo>
                <a:lnTo>
                  <a:pt x="19572" y="12177"/>
                </a:lnTo>
                <a:lnTo>
                  <a:pt x="19785" y="12289"/>
                </a:lnTo>
                <a:lnTo>
                  <a:pt x="19986" y="12289"/>
                </a:lnTo>
                <a:lnTo>
                  <a:pt x="20199" y="12289"/>
                </a:lnTo>
                <a:lnTo>
                  <a:pt x="20412" y="12215"/>
                </a:lnTo>
                <a:lnTo>
                  <a:pt x="20602" y="12103"/>
                </a:lnTo>
                <a:lnTo>
                  <a:pt x="20804" y="11973"/>
                </a:lnTo>
                <a:lnTo>
                  <a:pt x="20995" y="11786"/>
                </a:lnTo>
                <a:lnTo>
                  <a:pt x="21163" y="11563"/>
                </a:lnTo>
                <a:lnTo>
                  <a:pt x="21319" y="11321"/>
                </a:lnTo>
                <a:lnTo>
                  <a:pt x="21420" y="11079"/>
                </a:lnTo>
                <a:lnTo>
                  <a:pt x="21532" y="10744"/>
                </a:lnTo>
                <a:lnTo>
                  <a:pt x="21577" y="10427"/>
                </a:lnTo>
                <a:lnTo>
                  <a:pt x="21600" y="10111"/>
                </a:lnTo>
                <a:lnTo>
                  <a:pt x="21577" y="9608"/>
                </a:lnTo>
                <a:lnTo>
                  <a:pt x="21532" y="9142"/>
                </a:lnTo>
                <a:lnTo>
                  <a:pt x="21420" y="8751"/>
                </a:lnTo>
                <a:lnTo>
                  <a:pt x="21319" y="8397"/>
                </a:lnTo>
                <a:lnTo>
                  <a:pt x="21163" y="8062"/>
                </a:lnTo>
                <a:lnTo>
                  <a:pt x="20995" y="7820"/>
                </a:lnTo>
                <a:lnTo>
                  <a:pt x="20804" y="7597"/>
                </a:lnTo>
                <a:lnTo>
                  <a:pt x="20602" y="7429"/>
                </a:lnTo>
                <a:lnTo>
                  <a:pt x="20412" y="7317"/>
                </a:lnTo>
                <a:lnTo>
                  <a:pt x="20199" y="7206"/>
                </a:lnTo>
                <a:lnTo>
                  <a:pt x="19986" y="7168"/>
                </a:lnTo>
                <a:lnTo>
                  <a:pt x="19785" y="7206"/>
                </a:lnTo>
                <a:lnTo>
                  <a:pt x="19572" y="7243"/>
                </a:lnTo>
                <a:lnTo>
                  <a:pt x="19404" y="7355"/>
                </a:lnTo>
                <a:lnTo>
                  <a:pt x="19236" y="7504"/>
                </a:lnTo>
                <a:lnTo>
                  <a:pt x="19101" y="7708"/>
                </a:lnTo>
                <a:lnTo>
                  <a:pt x="18978" y="7895"/>
                </a:lnTo>
                <a:lnTo>
                  <a:pt x="18799" y="8025"/>
                </a:lnTo>
                <a:lnTo>
                  <a:pt x="18631" y="8174"/>
                </a:lnTo>
                <a:lnTo>
                  <a:pt x="18440" y="8248"/>
                </a:lnTo>
                <a:lnTo>
                  <a:pt x="18239" y="8286"/>
                </a:lnTo>
                <a:lnTo>
                  <a:pt x="18048" y="8323"/>
                </a:lnTo>
                <a:lnTo>
                  <a:pt x="17858" y="8323"/>
                </a:lnTo>
                <a:lnTo>
                  <a:pt x="17667" y="8248"/>
                </a:lnTo>
                <a:lnTo>
                  <a:pt x="17465" y="8174"/>
                </a:lnTo>
                <a:lnTo>
                  <a:pt x="17275" y="8062"/>
                </a:lnTo>
                <a:lnTo>
                  <a:pt x="17107" y="7969"/>
                </a:lnTo>
                <a:lnTo>
                  <a:pt x="16950" y="7783"/>
                </a:lnTo>
                <a:lnTo>
                  <a:pt x="16827" y="7597"/>
                </a:lnTo>
                <a:lnTo>
                  <a:pt x="16715" y="7429"/>
                </a:lnTo>
                <a:lnTo>
                  <a:pt x="16648" y="7168"/>
                </a:lnTo>
                <a:lnTo>
                  <a:pt x="16614" y="6926"/>
                </a:lnTo>
                <a:lnTo>
                  <a:pt x="16592" y="6498"/>
                </a:lnTo>
                <a:lnTo>
                  <a:pt x="16592" y="5772"/>
                </a:lnTo>
                <a:lnTo>
                  <a:pt x="16625" y="4915"/>
                </a:lnTo>
                <a:lnTo>
                  <a:pt x="16670" y="3928"/>
                </a:lnTo>
                <a:lnTo>
                  <a:pt x="16737" y="2960"/>
                </a:lnTo>
                <a:lnTo>
                  <a:pt x="16804" y="1992"/>
                </a:lnTo>
                <a:lnTo>
                  <a:pt x="16883" y="1173"/>
                </a:lnTo>
                <a:lnTo>
                  <a:pt x="16950" y="521"/>
                </a:lnTo>
                <a:lnTo>
                  <a:pt x="16928" y="521"/>
                </a:lnTo>
                <a:lnTo>
                  <a:pt x="16905" y="521"/>
                </a:lnTo>
                <a:lnTo>
                  <a:pt x="16244" y="484"/>
                </a:lnTo>
                <a:lnTo>
                  <a:pt x="15617" y="428"/>
                </a:lnTo>
                <a:lnTo>
                  <a:pt x="15046" y="353"/>
                </a:lnTo>
                <a:lnTo>
                  <a:pt x="14508" y="279"/>
                </a:lnTo>
                <a:lnTo>
                  <a:pt x="14026" y="167"/>
                </a:lnTo>
                <a:lnTo>
                  <a:pt x="13623" y="93"/>
                </a:lnTo>
                <a:lnTo>
                  <a:pt x="13320" y="18"/>
                </a:lnTo>
                <a:lnTo>
                  <a:pt x="13107" y="18"/>
                </a:lnTo>
                <a:lnTo>
                  <a:pt x="12973" y="18"/>
                </a:lnTo>
                <a:lnTo>
                  <a:pt x="12850" y="130"/>
                </a:lnTo>
                <a:lnTo>
                  <a:pt x="12715" y="279"/>
                </a:lnTo>
                <a:lnTo>
                  <a:pt x="12614" y="446"/>
                </a:lnTo>
                <a:lnTo>
                  <a:pt x="12502" y="670"/>
                </a:lnTo>
                <a:lnTo>
                  <a:pt x="12413" y="912"/>
                </a:lnTo>
                <a:lnTo>
                  <a:pt x="12357" y="1210"/>
                </a:lnTo>
                <a:lnTo>
                  <a:pt x="12312" y="1526"/>
                </a:lnTo>
                <a:lnTo>
                  <a:pt x="12267" y="1843"/>
                </a:lnTo>
                <a:lnTo>
                  <a:pt x="12245" y="2215"/>
                </a:lnTo>
                <a:lnTo>
                  <a:pt x="12267" y="2532"/>
                </a:lnTo>
                <a:lnTo>
                  <a:pt x="12312" y="2886"/>
                </a:lnTo>
                <a:lnTo>
                  <a:pt x="12379" y="3240"/>
                </a:lnTo>
                <a:lnTo>
                  <a:pt x="12458" y="3556"/>
                </a:lnTo>
                <a:lnTo>
                  <a:pt x="12570" y="3891"/>
                </a:lnTo>
                <a:lnTo>
                  <a:pt x="12738" y="4171"/>
                </a:lnTo>
                <a:lnTo>
                  <a:pt x="12917" y="4487"/>
                </a:lnTo>
                <a:lnTo>
                  <a:pt x="13040" y="4860"/>
                </a:lnTo>
                <a:lnTo>
                  <a:pt x="13152" y="5251"/>
                </a:lnTo>
                <a:lnTo>
                  <a:pt x="13208" y="5604"/>
                </a:lnTo>
                <a:lnTo>
                  <a:pt x="13253" y="5995"/>
                </a:lnTo>
                <a:lnTo>
                  <a:pt x="13231" y="6386"/>
                </a:lnTo>
                <a:lnTo>
                  <a:pt x="13208" y="6740"/>
                </a:lnTo>
                <a:lnTo>
                  <a:pt x="13130" y="7094"/>
                </a:lnTo>
                <a:lnTo>
                  <a:pt x="13040" y="7429"/>
                </a:lnTo>
                <a:lnTo>
                  <a:pt x="12895" y="7746"/>
                </a:lnTo>
                <a:lnTo>
                  <a:pt x="12715" y="8025"/>
                </a:lnTo>
                <a:lnTo>
                  <a:pt x="12525" y="8286"/>
                </a:lnTo>
                <a:lnTo>
                  <a:pt x="12312" y="8491"/>
                </a:lnTo>
                <a:lnTo>
                  <a:pt x="12054" y="8677"/>
                </a:lnTo>
                <a:lnTo>
                  <a:pt x="11752" y="8788"/>
                </a:lnTo>
                <a:lnTo>
                  <a:pt x="11449" y="8826"/>
                </a:lnTo>
                <a:lnTo>
                  <a:pt x="11281" y="8826"/>
                </a:lnTo>
                <a:lnTo>
                  <a:pt x="11124" y="8826"/>
                </a:lnTo>
                <a:lnTo>
                  <a:pt x="11001" y="8788"/>
                </a:lnTo>
                <a:lnTo>
                  <a:pt x="10844" y="8714"/>
                </a:lnTo>
                <a:lnTo>
                  <a:pt x="10721" y="8640"/>
                </a:lnTo>
                <a:lnTo>
                  <a:pt x="10609" y="8565"/>
                </a:lnTo>
                <a:lnTo>
                  <a:pt x="10486" y="8453"/>
                </a:lnTo>
                <a:lnTo>
                  <a:pt x="10374" y="8323"/>
                </a:lnTo>
                <a:lnTo>
                  <a:pt x="10183" y="8062"/>
                </a:lnTo>
                <a:lnTo>
                  <a:pt x="10038" y="7746"/>
                </a:lnTo>
                <a:lnTo>
                  <a:pt x="9903" y="7392"/>
                </a:lnTo>
                <a:lnTo>
                  <a:pt x="9791" y="7001"/>
                </a:lnTo>
                <a:lnTo>
                  <a:pt x="9735" y="6610"/>
                </a:lnTo>
                <a:lnTo>
                  <a:pt x="9690" y="6219"/>
                </a:lnTo>
                <a:lnTo>
                  <a:pt x="9668" y="5772"/>
                </a:lnTo>
                <a:lnTo>
                  <a:pt x="9690" y="5381"/>
                </a:lnTo>
                <a:lnTo>
                  <a:pt x="9758" y="4990"/>
                </a:lnTo>
                <a:lnTo>
                  <a:pt x="9836" y="4636"/>
                </a:lnTo>
                <a:lnTo>
                  <a:pt x="9948" y="4320"/>
                </a:lnTo>
                <a:lnTo>
                  <a:pt x="10071" y="4022"/>
                </a:lnTo>
                <a:lnTo>
                  <a:pt x="10206" y="3817"/>
                </a:lnTo>
                <a:lnTo>
                  <a:pt x="10318" y="3593"/>
                </a:lnTo>
                <a:lnTo>
                  <a:pt x="10396" y="3351"/>
                </a:lnTo>
                <a:lnTo>
                  <a:pt x="10463" y="3109"/>
                </a:lnTo>
                <a:lnTo>
                  <a:pt x="10508" y="2848"/>
                </a:lnTo>
                <a:lnTo>
                  <a:pt x="10531" y="2606"/>
                </a:lnTo>
                <a:lnTo>
                  <a:pt x="10508" y="2346"/>
                </a:lnTo>
                <a:lnTo>
                  <a:pt x="10463" y="2141"/>
                </a:lnTo>
                <a:lnTo>
                  <a:pt x="10396" y="1880"/>
                </a:lnTo>
                <a:lnTo>
                  <a:pt x="10295" y="1638"/>
                </a:lnTo>
                <a:lnTo>
                  <a:pt x="10161" y="1415"/>
                </a:lnTo>
                <a:lnTo>
                  <a:pt x="9970" y="1210"/>
                </a:lnTo>
                <a:lnTo>
                  <a:pt x="9758" y="986"/>
                </a:lnTo>
                <a:lnTo>
                  <a:pt x="9500" y="819"/>
                </a:lnTo>
                <a:lnTo>
                  <a:pt x="9197" y="670"/>
                </a:lnTo>
                <a:lnTo>
                  <a:pt x="8850" y="521"/>
                </a:lnTo>
                <a:lnTo>
                  <a:pt x="8480" y="446"/>
                </a:lnTo>
                <a:lnTo>
                  <a:pt x="8010" y="428"/>
                </a:lnTo>
                <a:lnTo>
                  <a:pt x="7427" y="428"/>
                </a:lnTo>
                <a:lnTo>
                  <a:pt x="6834" y="446"/>
                </a:lnTo>
                <a:lnTo>
                  <a:pt x="6206" y="521"/>
                </a:lnTo>
                <a:lnTo>
                  <a:pt x="5624" y="633"/>
                </a:lnTo>
                <a:lnTo>
                  <a:pt x="5131" y="744"/>
                </a:lnTo>
                <a:lnTo>
                  <a:pt x="4750" y="856"/>
                </a:lnTo>
                <a:lnTo>
                  <a:pt x="4873" y="1564"/>
                </a:lnTo>
                <a:lnTo>
                  <a:pt x="5052" y="2495"/>
                </a:lnTo>
                <a:lnTo>
                  <a:pt x="5198" y="3556"/>
                </a:lnTo>
                <a:lnTo>
                  <a:pt x="5321" y="4673"/>
                </a:lnTo>
                <a:lnTo>
                  <a:pt x="5366" y="5213"/>
                </a:lnTo>
                <a:lnTo>
                  <a:pt x="5411" y="5753"/>
                </a:lnTo>
                <a:lnTo>
                  <a:pt x="5433" y="6275"/>
                </a:lnTo>
                <a:lnTo>
                  <a:pt x="5433" y="6740"/>
                </a:lnTo>
                <a:lnTo>
                  <a:pt x="5388" y="7168"/>
                </a:lnTo>
                <a:lnTo>
                  <a:pt x="5343" y="7541"/>
                </a:lnTo>
                <a:lnTo>
                  <a:pt x="5310" y="7708"/>
                </a:lnTo>
                <a:lnTo>
                  <a:pt x="5265" y="7857"/>
                </a:lnTo>
                <a:lnTo>
                  <a:pt x="5220" y="7969"/>
                </a:lnTo>
                <a:lnTo>
                  <a:pt x="5153" y="8062"/>
                </a:lnTo>
                <a:lnTo>
                  <a:pt x="5030" y="8248"/>
                </a:lnTo>
                <a:lnTo>
                  <a:pt x="4873" y="8397"/>
                </a:lnTo>
                <a:lnTo>
                  <a:pt x="4750" y="8528"/>
                </a:lnTo>
                <a:lnTo>
                  <a:pt x="4593" y="8640"/>
                </a:lnTo>
                <a:lnTo>
                  <a:pt x="4447" y="8714"/>
                </a:lnTo>
                <a:lnTo>
                  <a:pt x="4290" y="8751"/>
                </a:lnTo>
                <a:lnTo>
                  <a:pt x="4122" y="8788"/>
                </a:lnTo>
                <a:lnTo>
                  <a:pt x="3977" y="8788"/>
                </a:lnTo>
                <a:lnTo>
                  <a:pt x="3820" y="8751"/>
                </a:lnTo>
                <a:lnTo>
                  <a:pt x="3697" y="8714"/>
                </a:lnTo>
                <a:lnTo>
                  <a:pt x="3540" y="8677"/>
                </a:lnTo>
                <a:lnTo>
                  <a:pt x="3417" y="8602"/>
                </a:lnTo>
                <a:lnTo>
                  <a:pt x="3282" y="8491"/>
                </a:lnTo>
                <a:lnTo>
                  <a:pt x="3159" y="8360"/>
                </a:lnTo>
                <a:lnTo>
                  <a:pt x="3047" y="8248"/>
                </a:lnTo>
                <a:lnTo>
                  <a:pt x="2957" y="8062"/>
                </a:lnTo>
                <a:lnTo>
                  <a:pt x="2812" y="7857"/>
                </a:lnTo>
                <a:lnTo>
                  <a:pt x="2643" y="7671"/>
                </a:lnTo>
                <a:lnTo>
                  <a:pt x="2442" y="7541"/>
                </a:lnTo>
                <a:lnTo>
                  <a:pt x="2207" y="7466"/>
                </a:lnTo>
                <a:lnTo>
                  <a:pt x="1994" y="7429"/>
                </a:lnTo>
                <a:lnTo>
                  <a:pt x="1736" y="7429"/>
                </a:lnTo>
                <a:lnTo>
                  <a:pt x="1501" y="7466"/>
                </a:lnTo>
                <a:lnTo>
                  <a:pt x="1265" y="7559"/>
                </a:lnTo>
                <a:lnTo>
                  <a:pt x="1030" y="7708"/>
                </a:lnTo>
                <a:lnTo>
                  <a:pt x="817" y="7932"/>
                </a:lnTo>
                <a:lnTo>
                  <a:pt x="593" y="8211"/>
                </a:lnTo>
                <a:lnTo>
                  <a:pt x="425" y="8528"/>
                </a:lnTo>
                <a:lnTo>
                  <a:pt x="358" y="8714"/>
                </a:lnTo>
                <a:lnTo>
                  <a:pt x="280" y="8919"/>
                </a:lnTo>
                <a:lnTo>
                  <a:pt x="235" y="9142"/>
                </a:lnTo>
                <a:lnTo>
                  <a:pt x="168" y="9347"/>
                </a:lnTo>
                <a:lnTo>
                  <a:pt x="123" y="9608"/>
                </a:lnTo>
                <a:lnTo>
                  <a:pt x="100" y="9887"/>
                </a:lnTo>
                <a:lnTo>
                  <a:pt x="78" y="10185"/>
                </a:lnTo>
                <a:lnTo>
                  <a:pt x="78" y="10464"/>
                </a:lnTo>
                <a:lnTo>
                  <a:pt x="78" y="10706"/>
                </a:lnTo>
                <a:lnTo>
                  <a:pt x="100" y="10967"/>
                </a:lnTo>
                <a:lnTo>
                  <a:pt x="123" y="11172"/>
                </a:lnTo>
                <a:lnTo>
                  <a:pt x="168" y="11395"/>
                </a:lnTo>
                <a:lnTo>
                  <a:pt x="212" y="11600"/>
                </a:lnTo>
                <a:lnTo>
                  <a:pt x="280" y="11786"/>
                </a:lnTo>
                <a:lnTo>
                  <a:pt x="336" y="11973"/>
                </a:lnTo>
                <a:lnTo>
                  <a:pt x="425" y="12140"/>
                </a:lnTo>
                <a:lnTo>
                  <a:pt x="582" y="12419"/>
                </a:lnTo>
                <a:lnTo>
                  <a:pt x="773" y="12680"/>
                </a:lnTo>
                <a:lnTo>
                  <a:pt x="985" y="12866"/>
                </a:lnTo>
                <a:lnTo>
                  <a:pt x="1198" y="12997"/>
                </a:lnTo>
                <a:lnTo>
                  <a:pt x="1434" y="13108"/>
                </a:lnTo>
                <a:lnTo>
                  <a:pt x="1646" y="13183"/>
                </a:lnTo>
                <a:lnTo>
                  <a:pt x="1893" y="13183"/>
                </a:lnTo>
                <a:lnTo>
                  <a:pt x="2106" y="13146"/>
                </a:lnTo>
                <a:lnTo>
                  <a:pt x="2296" y="13071"/>
                </a:lnTo>
                <a:lnTo>
                  <a:pt x="2464" y="12960"/>
                </a:lnTo>
                <a:lnTo>
                  <a:pt x="2621" y="12792"/>
                </a:lnTo>
                <a:lnTo>
                  <a:pt x="2722" y="12606"/>
                </a:lnTo>
                <a:lnTo>
                  <a:pt x="2834" y="12419"/>
                </a:lnTo>
                <a:lnTo>
                  <a:pt x="2957" y="12289"/>
                </a:lnTo>
                <a:lnTo>
                  <a:pt x="3114" y="12177"/>
                </a:lnTo>
                <a:lnTo>
                  <a:pt x="3260" y="12103"/>
                </a:lnTo>
                <a:lnTo>
                  <a:pt x="3439" y="12103"/>
                </a:lnTo>
                <a:lnTo>
                  <a:pt x="3607" y="12103"/>
                </a:lnTo>
                <a:lnTo>
                  <a:pt x="3753" y="12177"/>
                </a:lnTo>
                <a:lnTo>
                  <a:pt x="3932" y="12252"/>
                </a:lnTo>
                <a:lnTo>
                  <a:pt x="4100" y="12364"/>
                </a:lnTo>
                <a:lnTo>
                  <a:pt x="4257" y="12494"/>
                </a:lnTo>
                <a:lnTo>
                  <a:pt x="4380" y="12643"/>
                </a:lnTo>
                <a:lnTo>
                  <a:pt x="4514" y="12829"/>
                </a:lnTo>
                <a:lnTo>
                  <a:pt x="4593" y="13034"/>
                </a:lnTo>
                <a:lnTo>
                  <a:pt x="4682" y="13257"/>
                </a:lnTo>
                <a:lnTo>
                  <a:pt x="4727" y="13462"/>
                </a:lnTo>
                <a:lnTo>
                  <a:pt x="4750" y="13686"/>
                </a:lnTo>
                <a:lnTo>
                  <a:pt x="4727" y="14282"/>
                </a:lnTo>
                <a:lnTo>
                  <a:pt x="4682" y="15045"/>
                </a:lnTo>
                <a:lnTo>
                  <a:pt x="4638" y="15976"/>
                </a:lnTo>
                <a:lnTo>
                  <a:pt x="4615" y="16926"/>
                </a:lnTo>
                <a:lnTo>
                  <a:pt x="4593" y="17968"/>
                </a:lnTo>
                <a:lnTo>
                  <a:pt x="4593" y="19011"/>
                </a:lnTo>
                <a:lnTo>
                  <a:pt x="4615" y="19514"/>
                </a:lnTo>
                <a:lnTo>
                  <a:pt x="4638" y="19980"/>
                </a:lnTo>
                <a:lnTo>
                  <a:pt x="4682" y="20426"/>
                </a:lnTo>
                <a:lnTo>
                  <a:pt x="4750" y="20836"/>
                </a:lnTo>
                <a:lnTo>
                  <a:pt x="4873" y="20929"/>
                </a:lnTo>
                <a:lnTo>
                  <a:pt x="5063" y="21004"/>
                </a:lnTo>
                <a:lnTo>
                  <a:pt x="5287" y="21078"/>
                </a:lnTo>
                <a:lnTo>
                  <a:pt x="5500" y="21115"/>
                </a:lnTo>
                <a:lnTo>
                  <a:pt x="6060" y="21115"/>
                </a:lnTo>
                <a:lnTo>
                  <a:pt x="6654" y="21078"/>
                </a:lnTo>
                <a:lnTo>
                  <a:pt x="7326" y="21004"/>
                </a:lnTo>
                <a:lnTo>
                  <a:pt x="8010" y="20929"/>
                </a:lnTo>
                <a:lnTo>
                  <a:pt x="8704" y="20855"/>
                </a:lnTo>
                <a:lnTo>
                  <a:pt x="9365" y="20836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ffectLst/>
          <a:scene3d>
            <a:camera prst="legacyPerspectiveFront">
              <a:rot lat="0" lon="300000" rev="0"/>
            </a:camera>
            <a:lightRig rig="legacyFlat4" dir="b"/>
          </a:scene3d>
          <a:sp3d extrusionH="227000" prstMaterial="legacyMatte">
            <a:bevelT w="13500" h="13500" prst="angle"/>
            <a:bevelB w="13500" h="13500" prst="angle"/>
            <a:extrusionClr>
              <a:schemeClr val="folHlink"/>
            </a:extrusionClr>
            <a:contourClr>
              <a:schemeClr val="folHlink"/>
            </a:contourClr>
          </a:sp3d>
          <a:extLst>
            <a:ext uri="{91240B29-F687-4F45-9708-019B960494DF}">
              <a14:hiddenLine xmlns:a14="http://schemas.microsoft.com/office/drawing/2010/main" w="9525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 anchorCtr="1">
            <a:flatTx/>
          </a:bodyPr>
          <a:lstStyle/>
          <a:p>
            <a:pPr>
              <a:defRPr/>
            </a:pPr>
            <a:r>
              <a:rPr lang="en-US" altLang="mk-MK" sz="2400">
                <a:effectLst>
                  <a:outerShdw blurRad="38100" dist="38100" dir="2700000" algn="tl">
                    <a:srgbClr val="000000"/>
                  </a:outerShdw>
                </a:effectLst>
                <a:latin typeface="Symbol" panose="05050102010706020507" pitchFamily="18" charset="2"/>
              </a:rPr>
              <a:t>t</a:t>
            </a:r>
            <a:endParaRPr lang="en-US" altLang="mk-MK" sz="24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1753" name="Puzzle3"/>
          <p:cNvSpPr>
            <a:spLocks noChangeAspect="1" noEditPoints="1" noChangeArrowheads="1"/>
          </p:cNvSpPr>
          <p:nvPr/>
        </p:nvSpPr>
        <p:spPr bwMode="blackWhite">
          <a:xfrm>
            <a:off x="7681565" y="3715445"/>
            <a:ext cx="963612" cy="1327150"/>
          </a:xfrm>
          <a:custGeom>
            <a:avLst/>
            <a:gdLst>
              <a:gd name="T0" fmla="*/ 1054 w 21600"/>
              <a:gd name="T1" fmla="*/ 7565 h 21600"/>
              <a:gd name="T2" fmla="*/ 19866 w 21600"/>
              <a:gd name="T3" fmla="*/ 11296 h 21600"/>
            </a:gdLst>
            <a:ahLst/>
            <a:cxnLst/>
            <a:rect l="T0" t="T1" r="T2" b="T3"/>
            <a:pathLst>
              <a:path w="21600" h="21600">
                <a:moveTo>
                  <a:pt x="6580" y="20830"/>
                </a:moveTo>
                <a:lnTo>
                  <a:pt x="7062" y="20960"/>
                </a:lnTo>
                <a:lnTo>
                  <a:pt x="7474" y="21026"/>
                </a:lnTo>
                <a:lnTo>
                  <a:pt x="7885" y="21052"/>
                </a:lnTo>
                <a:lnTo>
                  <a:pt x="8207" y="21052"/>
                </a:lnTo>
                <a:lnTo>
                  <a:pt x="8511" y="21000"/>
                </a:lnTo>
                <a:lnTo>
                  <a:pt x="8779" y="20934"/>
                </a:lnTo>
                <a:lnTo>
                  <a:pt x="8994" y="20830"/>
                </a:lnTo>
                <a:lnTo>
                  <a:pt x="9119" y="20700"/>
                </a:lnTo>
                <a:lnTo>
                  <a:pt x="9262" y="20556"/>
                </a:lnTo>
                <a:lnTo>
                  <a:pt x="9333" y="20400"/>
                </a:lnTo>
                <a:lnTo>
                  <a:pt x="9369" y="20230"/>
                </a:lnTo>
                <a:lnTo>
                  <a:pt x="9369" y="20034"/>
                </a:lnTo>
                <a:lnTo>
                  <a:pt x="9298" y="19852"/>
                </a:lnTo>
                <a:lnTo>
                  <a:pt x="9190" y="19682"/>
                </a:lnTo>
                <a:lnTo>
                  <a:pt x="9065" y="19500"/>
                </a:lnTo>
                <a:lnTo>
                  <a:pt x="8886" y="19330"/>
                </a:lnTo>
                <a:lnTo>
                  <a:pt x="8618" y="19108"/>
                </a:lnTo>
                <a:lnTo>
                  <a:pt x="8403" y="18847"/>
                </a:lnTo>
                <a:lnTo>
                  <a:pt x="8243" y="18573"/>
                </a:lnTo>
                <a:lnTo>
                  <a:pt x="8100" y="18300"/>
                </a:lnTo>
                <a:lnTo>
                  <a:pt x="7992" y="18000"/>
                </a:lnTo>
                <a:lnTo>
                  <a:pt x="7956" y="17700"/>
                </a:lnTo>
                <a:lnTo>
                  <a:pt x="7956" y="17426"/>
                </a:lnTo>
                <a:lnTo>
                  <a:pt x="7992" y="17126"/>
                </a:lnTo>
                <a:lnTo>
                  <a:pt x="8100" y="16878"/>
                </a:lnTo>
                <a:lnTo>
                  <a:pt x="8243" y="16630"/>
                </a:lnTo>
                <a:lnTo>
                  <a:pt x="8332" y="16500"/>
                </a:lnTo>
                <a:lnTo>
                  <a:pt x="8439" y="16369"/>
                </a:lnTo>
                <a:lnTo>
                  <a:pt x="8582" y="16278"/>
                </a:lnTo>
                <a:lnTo>
                  <a:pt x="8707" y="16173"/>
                </a:lnTo>
                <a:lnTo>
                  <a:pt x="8850" y="16095"/>
                </a:lnTo>
                <a:lnTo>
                  <a:pt x="9029" y="16017"/>
                </a:lnTo>
                <a:lnTo>
                  <a:pt x="9226" y="15952"/>
                </a:lnTo>
                <a:lnTo>
                  <a:pt x="9405" y="15873"/>
                </a:lnTo>
                <a:lnTo>
                  <a:pt x="9637" y="15847"/>
                </a:lnTo>
                <a:lnTo>
                  <a:pt x="9852" y="15795"/>
                </a:lnTo>
                <a:lnTo>
                  <a:pt x="10120" y="15769"/>
                </a:lnTo>
                <a:lnTo>
                  <a:pt x="10370" y="15769"/>
                </a:lnTo>
                <a:lnTo>
                  <a:pt x="10710" y="15769"/>
                </a:lnTo>
                <a:lnTo>
                  <a:pt x="10978" y="15769"/>
                </a:lnTo>
                <a:lnTo>
                  <a:pt x="11264" y="15795"/>
                </a:lnTo>
                <a:lnTo>
                  <a:pt x="11533" y="15847"/>
                </a:lnTo>
                <a:lnTo>
                  <a:pt x="11765" y="15900"/>
                </a:lnTo>
                <a:lnTo>
                  <a:pt x="12015" y="15952"/>
                </a:lnTo>
                <a:lnTo>
                  <a:pt x="12212" y="16017"/>
                </a:lnTo>
                <a:lnTo>
                  <a:pt x="12427" y="16095"/>
                </a:lnTo>
                <a:lnTo>
                  <a:pt x="12605" y="16173"/>
                </a:lnTo>
                <a:lnTo>
                  <a:pt x="12766" y="16278"/>
                </a:lnTo>
                <a:lnTo>
                  <a:pt x="12909" y="16369"/>
                </a:lnTo>
                <a:lnTo>
                  <a:pt x="13035" y="16473"/>
                </a:lnTo>
                <a:lnTo>
                  <a:pt x="13249" y="16695"/>
                </a:lnTo>
                <a:lnTo>
                  <a:pt x="13428" y="16943"/>
                </a:lnTo>
                <a:lnTo>
                  <a:pt x="13517" y="17204"/>
                </a:lnTo>
                <a:lnTo>
                  <a:pt x="13589" y="17478"/>
                </a:lnTo>
                <a:lnTo>
                  <a:pt x="13589" y="17752"/>
                </a:lnTo>
                <a:lnTo>
                  <a:pt x="13517" y="18026"/>
                </a:lnTo>
                <a:lnTo>
                  <a:pt x="13428" y="18273"/>
                </a:lnTo>
                <a:lnTo>
                  <a:pt x="13285" y="18521"/>
                </a:lnTo>
                <a:lnTo>
                  <a:pt x="13106" y="18756"/>
                </a:lnTo>
                <a:lnTo>
                  <a:pt x="12874" y="18978"/>
                </a:lnTo>
                <a:lnTo>
                  <a:pt x="12427" y="19356"/>
                </a:lnTo>
                <a:lnTo>
                  <a:pt x="12123" y="19682"/>
                </a:lnTo>
                <a:lnTo>
                  <a:pt x="12015" y="19800"/>
                </a:lnTo>
                <a:lnTo>
                  <a:pt x="11908" y="19956"/>
                </a:lnTo>
                <a:lnTo>
                  <a:pt x="11872" y="20073"/>
                </a:lnTo>
                <a:lnTo>
                  <a:pt x="11872" y="20204"/>
                </a:lnTo>
                <a:lnTo>
                  <a:pt x="11872" y="20334"/>
                </a:lnTo>
                <a:lnTo>
                  <a:pt x="11944" y="20426"/>
                </a:lnTo>
                <a:lnTo>
                  <a:pt x="12051" y="20530"/>
                </a:lnTo>
                <a:lnTo>
                  <a:pt x="12176" y="20634"/>
                </a:lnTo>
                <a:lnTo>
                  <a:pt x="12319" y="20726"/>
                </a:lnTo>
                <a:lnTo>
                  <a:pt x="12534" y="20830"/>
                </a:lnTo>
                <a:lnTo>
                  <a:pt x="12766" y="20934"/>
                </a:lnTo>
                <a:lnTo>
                  <a:pt x="13070" y="21026"/>
                </a:lnTo>
                <a:lnTo>
                  <a:pt x="13428" y="21130"/>
                </a:lnTo>
                <a:lnTo>
                  <a:pt x="13875" y="21234"/>
                </a:lnTo>
                <a:lnTo>
                  <a:pt x="14322" y="21326"/>
                </a:lnTo>
                <a:lnTo>
                  <a:pt x="14787" y="21404"/>
                </a:lnTo>
                <a:lnTo>
                  <a:pt x="15305" y="21482"/>
                </a:lnTo>
                <a:lnTo>
                  <a:pt x="15824" y="21534"/>
                </a:lnTo>
                <a:lnTo>
                  <a:pt x="16378" y="21586"/>
                </a:lnTo>
                <a:lnTo>
                  <a:pt x="16897" y="21613"/>
                </a:lnTo>
                <a:lnTo>
                  <a:pt x="17433" y="21613"/>
                </a:lnTo>
                <a:lnTo>
                  <a:pt x="17988" y="21613"/>
                </a:lnTo>
                <a:lnTo>
                  <a:pt x="18506" y="21586"/>
                </a:lnTo>
                <a:lnTo>
                  <a:pt x="18989" y="21508"/>
                </a:lnTo>
                <a:lnTo>
                  <a:pt x="19436" y="21430"/>
                </a:lnTo>
                <a:lnTo>
                  <a:pt x="19883" y="21326"/>
                </a:lnTo>
                <a:lnTo>
                  <a:pt x="20258" y="21208"/>
                </a:lnTo>
                <a:lnTo>
                  <a:pt x="20598" y="21026"/>
                </a:lnTo>
                <a:lnTo>
                  <a:pt x="20527" y="20726"/>
                </a:lnTo>
                <a:lnTo>
                  <a:pt x="20455" y="20426"/>
                </a:lnTo>
                <a:lnTo>
                  <a:pt x="20401" y="20100"/>
                </a:lnTo>
                <a:lnTo>
                  <a:pt x="20401" y="19747"/>
                </a:lnTo>
                <a:lnTo>
                  <a:pt x="20366" y="19030"/>
                </a:lnTo>
                <a:lnTo>
                  <a:pt x="20401" y="18300"/>
                </a:lnTo>
                <a:lnTo>
                  <a:pt x="20455" y="17595"/>
                </a:lnTo>
                <a:lnTo>
                  <a:pt x="20527" y="16969"/>
                </a:lnTo>
                <a:lnTo>
                  <a:pt x="20598" y="16447"/>
                </a:lnTo>
                <a:lnTo>
                  <a:pt x="20598" y="16017"/>
                </a:lnTo>
                <a:lnTo>
                  <a:pt x="20598" y="15873"/>
                </a:lnTo>
                <a:lnTo>
                  <a:pt x="20491" y="15717"/>
                </a:lnTo>
                <a:lnTo>
                  <a:pt x="20401" y="15573"/>
                </a:lnTo>
                <a:lnTo>
                  <a:pt x="20223" y="15417"/>
                </a:lnTo>
                <a:lnTo>
                  <a:pt x="20044" y="15300"/>
                </a:lnTo>
                <a:lnTo>
                  <a:pt x="19811" y="15195"/>
                </a:lnTo>
                <a:lnTo>
                  <a:pt x="19561" y="15091"/>
                </a:lnTo>
                <a:lnTo>
                  <a:pt x="19329" y="15026"/>
                </a:lnTo>
                <a:lnTo>
                  <a:pt x="19060" y="14973"/>
                </a:lnTo>
                <a:lnTo>
                  <a:pt x="18774" y="14921"/>
                </a:lnTo>
                <a:lnTo>
                  <a:pt x="18542" y="14921"/>
                </a:lnTo>
                <a:lnTo>
                  <a:pt x="18256" y="14921"/>
                </a:lnTo>
                <a:lnTo>
                  <a:pt x="18023" y="14973"/>
                </a:lnTo>
                <a:lnTo>
                  <a:pt x="17791" y="15052"/>
                </a:lnTo>
                <a:lnTo>
                  <a:pt x="17576" y="15143"/>
                </a:lnTo>
                <a:lnTo>
                  <a:pt x="17398" y="15273"/>
                </a:lnTo>
                <a:lnTo>
                  <a:pt x="17201" y="15391"/>
                </a:lnTo>
                <a:lnTo>
                  <a:pt x="16950" y="15521"/>
                </a:lnTo>
                <a:lnTo>
                  <a:pt x="16682" y="15600"/>
                </a:lnTo>
                <a:lnTo>
                  <a:pt x="16378" y="15652"/>
                </a:lnTo>
                <a:lnTo>
                  <a:pt x="16039" y="15678"/>
                </a:lnTo>
                <a:lnTo>
                  <a:pt x="15681" y="15652"/>
                </a:lnTo>
                <a:lnTo>
                  <a:pt x="15305" y="15626"/>
                </a:lnTo>
                <a:lnTo>
                  <a:pt x="14966" y="15547"/>
                </a:lnTo>
                <a:lnTo>
                  <a:pt x="14626" y="15443"/>
                </a:lnTo>
                <a:lnTo>
                  <a:pt x="14286" y="15300"/>
                </a:lnTo>
                <a:lnTo>
                  <a:pt x="13964" y="15143"/>
                </a:lnTo>
                <a:lnTo>
                  <a:pt x="13696" y="14947"/>
                </a:lnTo>
                <a:lnTo>
                  <a:pt x="13589" y="14817"/>
                </a:lnTo>
                <a:lnTo>
                  <a:pt x="13482" y="14700"/>
                </a:lnTo>
                <a:lnTo>
                  <a:pt x="13392" y="14569"/>
                </a:lnTo>
                <a:lnTo>
                  <a:pt x="13321" y="14426"/>
                </a:lnTo>
                <a:lnTo>
                  <a:pt x="13249" y="14269"/>
                </a:lnTo>
                <a:lnTo>
                  <a:pt x="13213" y="14126"/>
                </a:lnTo>
                <a:lnTo>
                  <a:pt x="13178" y="13943"/>
                </a:lnTo>
                <a:lnTo>
                  <a:pt x="13178" y="13773"/>
                </a:lnTo>
                <a:lnTo>
                  <a:pt x="13178" y="13565"/>
                </a:lnTo>
                <a:lnTo>
                  <a:pt x="13213" y="13369"/>
                </a:lnTo>
                <a:lnTo>
                  <a:pt x="13249" y="13173"/>
                </a:lnTo>
                <a:lnTo>
                  <a:pt x="13321" y="12991"/>
                </a:lnTo>
                <a:lnTo>
                  <a:pt x="13392" y="12847"/>
                </a:lnTo>
                <a:lnTo>
                  <a:pt x="13482" y="12691"/>
                </a:lnTo>
                <a:lnTo>
                  <a:pt x="13589" y="12547"/>
                </a:lnTo>
                <a:lnTo>
                  <a:pt x="13732" y="12417"/>
                </a:lnTo>
                <a:lnTo>
                  <a:pt x="14000" y="12195"/>
                </a:lnTo>
                <a:lnTo>
                  <a:pt x="14340" y="11986"/>
                </a:lnTo>
                <a:lnTo>
                  <a:pt x="14698" y="11843"/>
                </a:lnTo>
                <a:lnTo>
                  <a:pt x="15073" y="11739"/>
                </a:lnTo>
                <a:lnTo>
                  <a:pt x="15449" y="11660"/>
                </a:lnTo>
                <a:lnTo>
                  <a:pt x="15824" y="11621"/>
                </a:lnTo>
                <a:lnTo>
                  <a:pt x="16200" y="11621"/>
                </a:lnTo>
                <a:lnTo>
                  <a:pt x="16575" y="11660"/>
                </a:lnTo>
                <a:lnTo>
                  <a:pt x="16933" y="11713"/>
                </a:lnTo>
                <a:lnTo>
                  <a:pt x="17272" y="11817"/>
                </a:lnTo>
                <a:lnTo>
                  <a:pt x="17541" y="11947"/>
                </a:lnTo>
                <a:lnTo>
                  <a:pt x="17791" y="12091"/>
                </a:lnTo>
                <a:lnTo>
                  <a:pt x="17916" y="12195"/>
                </a:lnTo>
                <a:lnTo>
                  <a:pt x="18095" y="12286"/>
                </a:lnTo>
                <a:lnTo>
                  <a:pt x="18292" y="12391"/>
                </a:lnTo>
                <a:lnTo>
                  <a:pt x="18470" y="12443"/>
                </a:lnTo>
                <a:lnTo>
                  <a:pt x="18703" y="12521"/>
                </a:lnTo>
                <a:lnTo>
                  <a:pt x="18917" y="12547"/>
                </a:lnTo>
                <a:lnTo>
                  <a:pt x="19150" y="12573"/>
                </a:lnTo>
                <a:lnTo>
                  <a:pt x="19400" y="12586"/>
                </a:lnTo>
                <a:lnTo>
                  <a:pt x="19633" y="12586"/>
                </a:lnTo>
                <a:lnTo>
                  <a:pt x="19883" y="12573"/>
                </a:lnTo>
                <a:lnTo>
                  <a:pt x="20115" y="12521"/>
                </a:lnTo>
                <a:lnTo>
                  <a:pt x="20366" y="12469"/>
                </a:lnTo>
                <a:lnTo>
                  <a:pt x="20598" y="12417"/>
                </a:lnTo>
                <a:lnTo>
                  <a:pt x="20849" y="12313"/>
                </a:lnTo>
                <a:lnTo>
                  <a:pt x="21045" y="12221"/>
                </a:lnTo>
                <a:lnTo>
                  <a:pt x="21296" y="12091"/>
                </a:lnTo>
                <a:lnTo>
                  <a:pt x="21349" y="12013"/>
                </a:lnTo>
                <a:lnTo>
                  <a:pt x="21456" y="11947"/>
                </a:lnTo>
                <a:lnTo>
                  <a:pt x="21528" y="11843"/>
                </a:lnTo>
                <a:lnTo>
                  <a:pt x="21564" y="11713"/>
                </a:lnTo>
                <a:lnTo>
                  <a:pt x="21671" y="11465"/>
                </a:lnTo>
                <a:lnTo>
                  <a:pt x="21707" y="11165"/>
                </a:lnTo>
                <a:lnTo>
                  <a:pt x="21707" y="10813"/>
                </a:lnTo>
                <a:lnTo>
                  <a:pt x="21707" y="10460"/>
                </a:lnTo>
                <a:lnTo>
                  <a:pt x="21635" y="10082"/>
                </a:lnTo>
                <a:lnTo>
                  <a:pt x="21564" y="9717"/>
                </a:lnTo>
                <a:lnTo>
                  <a:pt x="21349" y="8908"/>
                </a:lnTo>
                <a:lnTo>
                  <a:pt x="21117" y="8191"/>
                </a:lnTo>
                <a:lnTo>
                  <a:pt x="20849" y="7539"/>
                </a:lnTo>
                <a:lnTo>
                  <a:pt x="20598" y="7030"/>
                </a:lnTo>
                <a:lnTo>
                  <a:pt x="20044" y="7108"/>
                </a:lnTo>
                <a:lnTo>
                  <a:pt x="19472" y="7160"/>
                </a:lnTo>
                <a:lnTo>
                  <a:pt x="18882" y="7213"/>
                </a:lnTo>
                <a:lnTo>
                  <a:pt x="18256" y="7213"/>
                </a:lnTo>
                <a:lnTo>
                  <a:pt x="17684" y="7213"/>
                </a:lnTo>
                <a:lnTo>
                  <a:pt x="17094" y="7186"/>
                </a:lnTo>
                <a:lnTo>
                  <a:pt x="16503" y="7160"/>
                </a:lnTo>
                <a:lnTo>
                  <a:pt x="16003" y="7108"/>
                </a:lnTo>
                <a:lnTo>
                  <a:pt x="15001" y="7004"/>
                </a:lnTo>
                <a:lnTo>
                  <a:pt x="14215" y="6913"/>
                </a:lnTo>
                <a:lnTo>
                  <a:pt x="13696" y="6834"/>
                </a:lnTo>
                <a:lnTo>
                  <a:pt x="13517" y="6808"/>
                </a:lnTo>
                <a:lnTo>
                  <a:pt x="13070" y="6652"/>
                </a:lnTo>
                <a:lnTo>
                  <a:pt x="12695" y="6482"/>
                </a:lnTo>
                <a:lnTo>
                  <a:pt x="12355" y="6313"/>
                </a:lnTo>
                <a:lnTo>
                  <a:pt x="12123" y="6104"/>
                </a:lnTo>
                <a:lnTo>
                  <a:pt x="11908" y="5882"/>
                </a:lnTo>
                <a:lnTo>
                  <a:pt x="11765" y="5660"/>
                </a:lnTo>
                <a:lnTo>
                  <a:pt x="11676" y="5426"/>
                </a:lnTo>
                <a:lnTo>
                  <a:pt x="11604" y="5204"/>
                </a:lnTo>
                <a:lnTo>
                  <a:pt x="11604" y="4956"/>
                </a:lnTo>
                <a:lnTo>
                  <a:pt x="11640" y="4734"/>
                </a:lnTo>
                <a:lnTo>
                  <a:pt x="11711" y="4500"/>
                </a:lnTo>
                <a:lnTo>
                  <a:pt x="11801" y="4304"/>
                </a:lnTo>
                <a:lnTo>
                  <a:pt x="11908" y="4108"/>
                </a:lnTo>
                <a:lnTo>
                  <a:pt x="12087" y="3926"/>
                </a:lnTo>
                <a:lnTo>
                  <a:pt x="12284" y="3756"/>
                </a:lnTo>
                <a:lnTo>
                  <a:pt x="12498" y="3626"/>
                </a:lnTo>
                <a:lnTo>
                  <a:pt x="12695" y="3482"/>
                </a:lnTo>
                <a:lnTo>
                  <a:pt x="12874" y="3273"/>
                </a:lnTo>
                <a:lnTo>
                  <a:pt x="13035" y="3052"/>
                </a:lnTo>
                <a:lnTo>
                  <a:pt x="13178" y="2778"/>
                </a:lnTo>
                <a:lnTo>
                  <a:pt x="13285" y="2504"/>
                </a:lnTo>
                <a:lnTo>
                  <a:pt x="13321" y="2204"/>
                </a:lnTo>
                <a:lnTo>
                  <a:pt x="13356" y="1904"/>
                </a:lnTo>
                <a:lnTo>
                  <a:pt x="13285" y="1604"/>
                </a:lnTo>
                <a:lnTo>
                  <a:pt x="13178" y="1304"/>
                </a:lnTo>
                <a:lnTo>
                  <a:pt x="13035" y="1017"/>
                </a:lnTo>
                <a:lnTo>
                  <a:pt x="12945" y="900"/>
                </a:lnTo>
                <a:lnTo>
                  <a:pt x="12802" y="769"/>
                </a:lnTo>
                <a:lnTo>
                  <a:pt x="12659" y="652"/>
                </a:lnTo>
                <a:lnTo>
                  <a:pt x="12498" y="547"/>
                </a:lnTo>
                <a:lnTo>
                  <a:pt x="12319" y="443"/>
                </a:lnTo>
                <a:lnTo>
                  <a:pt x="12123" y="352"/>
                </a:lnTo>
                <a:lnTo>
                  <a:pt x="11872" y="273"/>
                </a:lnTo>
                <a:lnTo>
                  <a:pt x="11640" y="221"/>
                </a:lnTo>
                <a:lnTo>
                  <a:pt x="11354" y="143"/>
                </a:lnTo>
                <a:lnTo>
                  <a:pt x="11086" y="117"/>
                </a:lnTo>
                <a:lnTo>
                  <a:pt x="10782" y="91"/>
                </a:lnTo>
                <a:lnTo>
                  <a:pt x="10424" y="91"/>
                </a:lnTo>
                <a:lnTo>
                  <a:pt x="10120" y="91"/>
                </a:lnTo>
                <a:lnTo>
                  <a:pt x="9816" y="117"/>
                </a:lnTo>
                <a:lnTo>
                  <a:pt x="9548" y="143"/>
                </a:lnTo>
                <a:lnTo>
                  <a:pt x="9298" y="195"/>
                </a:lnTo>
                <a:lnTo>
                  <a:pt x="9065" y="247"/>
                </a:lnTo>
                <a:lnTo>
                  <a:pt x="8815" y="300"/>
                </a:lnTo>
                <a:lnTo>
                  <a:pt x="8618" y="378"/>
                </a:lnTo>
                <a:lnTo>
                  <a:pt x="8403" y="469"/>
                </a:lnTo>
                <a:lnTo>
                  <a:pt x="8243" y="547"/>
                </a:lnTo>
                <a:lnTo>
                  <a:pt x="8064" y="652"/>
                </a:lnTo>
                <a:lnTo>
                  <a:pt x="7921" y="743"/>
                </a:lnTo>
                <a:lnTo>
                  <a:pt x="7796" y="873"/>
                </a:lnTo>
                <a:lnTo>
                  <a:pt x="7581" y="1095"/>
                </a:lnTo>
                <a:lnTo>
                  <a:pt x="7402" y="1369"/>
                </a:lnTo>
                <a:lnTo>
                  <a:pt x="7313" y="1630"/>
                </a:lnTo>
                <a:lnTo>
                  <a:pt x="7277" y="1930"/>
                </a:lnTo>
                <a:lnTo>
                  <a:pt x="7277" y="2204"/>
                </a:lnTo>
                <a:lnTo>
                  <a:pt x="7313" y="2478"/>
                </a:lnTo>
                <a:lnTo>
                  <a:pt x="7402" y="2752"/>
                </a:lnTo>
                <a:lnTo>
                  <a:pt x="7581" y="3000"/>
                </a:lnTo>
                <a:lnTo>
                  <a:pt x="7796" y="3221"/>
                </a:lnTo>
                <a:lnTo>
                  <a:pt x="8028" y="3456"/>
                </a:lnTo>
                <a:lnTo>
                  <a:pt x="8260" y="3652"/>
                </a:lnTo>
                <a:lnTo>
                  <a:pt x="8475" y="3873"/>
                </a:lnTo>
                <a:lnTo>
                  <a:pt x="8654" y="4108"/>
                </a:lnTo>
                <a:lnTo>
                  <a:pt x="8743" y="4330"/>
                </a:lnTo>
                <a:lnTo>
                  <a:pt x="8815" y="4578"/>
                </a:lnTo>
                <a:lnTo>
                  <a:pt x="8815" y="4826"/>
                </a:lnTo>
                <a:lnTo>
                  <a:pt x="8779" y="5073"/>
                </a:lnTo>
                <a:lnTo>
                  <a:pt x="8690" y="5308"/>
                </a:lnTo>
                <a:lnTo>
                  <a:pt x="8547" y="5556"/>
                </a:lnTo>
                <a:lnTo>
                  <a:pt x="8332" y="5778"/>
                </a:lnTo>
                <a:lnTo>
                  <a:pt x="8100" y="5986"/>
                </a:lnTo>
                <a:lnTo>
                  <a:pt x="7796" y="6208"/>
                </a:lnTo>
                <a:lnTo>
                  <a:pt x="7438" y="6378"/>
                </a:lnTo>
                <a:lnTo>
                  <a:pt x="7027" y="6534"/>
                </a:lnTo>
                <a:lnTo>
                  <a:pt x="6544" y="6678"/>
                </a:lnTo>
                <a:lnTo>
                  <a:pt x="6043" y="6808"/>
                </a:lnTo>
                <a:lnTo>
                  <a:pt x="5632" y="6808"/>
                </a:lnTo>
                <a:lnTo>
                  <a:pt x="5078" y="6808"/>
                </a:lnTo>
                <a:lnTo>
                  <a:pt x="4488" y="6808"/>
                </a:lnTo>
                <a:lnTo>
                  <a:pt x="3808" y="6808"/>
                </a:lnTo>
                <a:lnTo>
                  <a:pt x="3075" y="6808"/>
                </a:lnTo>
                <a:lnTo>
                  <a:pt x="2288" y="6808"/>
                </a:lnTo>
                <a:lnTo>
                  <a:pt x="1466" y="6808"/>
                </a:lnTo>
                <a:lnTo>
                  <a:pt x="607" y="6808"/>
                </a:lnTo>
                <a:lnTo>
                  <a:pt x="500" y="7239"/>
                </a:lnTo>
                <a:lnTo>
                  <a:pt x="375" y="7839"/>
                </a:lnTo>
                <a:lnTo>
                  <a:pt x="268" y="8491"/>
                </a:lnTo>
                <a:lnTo>
                  <a:pt x="160" y="9182"/>
                </a:lnTo>
                <a:lnTo>
                  <a:pt x="53" y="9860"/>
                </a:lnTo>
                <a:lnTo>
                  <a:pt x="17" y="10486"/>
                </a:lnTo>
                <a:lnTo>
                  <a:pt x="17" y="10969"/>
                </a:lnTo>
                <a:lnTo>
                  <a:pt x="17" y="11295"/>
                </a:lnTo>
                <a:lnTo>
                  <a:pt x="125" y="11465"/>
                </a:lnTo>
                <a:lnTo>
                  <a:pt x="232" y="11634"/>
                </a:lnTo>
                <a:lnTo>
                  <a:pt x="411" y="11765"/>
                </a:lnTo>
                <a:lnTo>
                  <a:pt x="607" y="11895"/>
                </a:lnTo>
                <a:lnTo>
                  <a:pt x="858" y="12013"/>
                </a:lnTo>
                <a:lnTo>
                  <a:pt x="1126" y="12091"/>
                </a:lnTo>
                <a:lnTo>
                  <a:pt x="1430" y="12169"/>
                </a:lnTo>
                <a:lnTo>
                  <a:pt x="1716" y="12221"/>
                </a:lnTo>
                <a:lnTo>
                  <a:pt x="2056" y="12247"/>
                </a:lnTo>
                <a:lnTo>
                  <a:pt x="2360" y="12260"/>
                </a:lnTo>
                <a:lnTo>
                  <a:pt x="2664" y="12247"/>
                </a:lnTo>
                <a:lnTo>
                  <a:pt x="2986" y="12221"/>
                </a:lnTo>
                <a:lnTo>
                  <a:pt x="3290" y="12169"/>
                </a:lnTo>
                <a:lnTo>
                  <a:pt x="3558" y="12065"/>
                </a:lnTo>
                <a:lnTo>
                  <a:pt x="3808" y="11960"/>
                </a:lnTo>
                <a:lnTo>
                  <a:pt x="4041" y="11843"/>
                </a:lnTo>
                <a:lnTo>
                  <a:pt x="4255" y="11686"/>
                </a:lnTo>
                <a:lnTo>
                  <a:pt x="4523" y="11595"/>
                </a:lnTo>
                <a:lnTo>
                  <a:pt x="4792" y="11517"/>
                </a:lnTo>
                <a:lnTo>
                  <a:pt x="5113" y="11491"/>
                </a:lnTo>
                <a:lnTo>
                  <a:pt x="5453" y="11465"/>
                </a:lnTo>
                <a:lnTo>
                  <a:pt x="5757" y="11491"/>
                </a:lnTo>
                <a:lnTo>
                  <a:pt x="6097" y="11543"/>
                </a:lnTo>
                <a:lnTo>
                  <a:pt x="6454" y="11634"/>
                </a:lnTo>
                <a:lnTo>
                  <a:pt x="6758" y="11765"/>
                </a:lnTo>
                <a:lnTo>
                  <a:pt x="7062" y="11921"/>
                </a:lnTo>
                <a:lnTo>
                  <a:pt x="7313" y="12091"/>
                </a:lnTo>
                <a:lnTo>
                  <a:pt x="7545" y="12313"/>
                </a:lnTo>
                <a:lnTo>
                  <a:pt x="7760" y="12573"/>
                </a:lnTo>
                <a:lnTo>
                  <a:pt x="7885" y="12847"/>
                </a:lnTo>
                <a:lnTo>
                  <a:pt x="7992" y="13173"/>
                </a:lnTo>
                <a:lnTo>
                  <a:pt x="8028" y="13500"/>
                </a:lnTo>
                <a:lnTo>
                  <a:pt x="7992" y="13747"/>
                </a:lnTo>
                <a:lnTo>
                  <a:pt x="7885" y="13969"/>
                </a:lnTo>
                <a:lnTo>
                  <a:pt x="7760" y="14191"/>
                </a:lnTo>
                <a:lnTo>
                  <a:pt x="7545" y="14373"/>
                </a:lnTo>
                <a:lnTo>
                  <a:pt x="7313" y="14543"/>
                </a:lnTo>
                <a:lnTo>
                  <a:pt x="7062" y="14700"/>
                </a:lnTo>
                <a:lnTo>
                  <a:pt x="6758" y="14817"/>
                </a:lnTo>
                <a:lnTo>
                  <a:pt x="6454" y="14921"/>
                </a:lnTo>
                <a:lnTo>
                  <a:pt x="6097" y="15000"/>
                </a:lnTo>
                <a:lnTo>
                  <a:pt x="5757" y="15052"/>
                </a:lnTo>
                <a:lnTo>
                  <a:pt x="5453" y="15052"/>
                </a:lnTo>
                <a:lnTo>
                  <a:pt x="5113" y="15026"/>
                </a:lnTo>
                <a:lnTo>
                  <a:pt x="4792" y="14973"/>
                </a:lnTo>
                <a:lnTo>
                  <a:pt x="4523" y="14869"/>
                </a:lnTo>
                <a:lnTo>
                  <a:pt x="4255" y="14752"/>
                </a:lnTo>
                <a:lnTo>
                  <a:pt x="4041" y="14569"/>
                </a:lnTo>
                <a:lnTo>
                  <a:pt x="3844" y="14400"/>
                </a:lnTo>
                <a:lnTo>
                  <a:pt x="3594" y="14269"/>
                </a:lnTo>
                <a:lnTo>
                  <a:pt x="3361" y="14165"/>
                </a:lnTo>
                <a:lnTo>
                  <a:pt x="3111" y="14100"/>
                </a:lnTo>
                <a:lnTo>
                  <a:pt x="2843" y="14073"/>
                </a:lnTo>
                <a:lnTo>
                  <a:pt x="2574" y="14073"/>
                </a:lnTo>
                <a:lnTo>
                  <a:pt x="2288" y="14100"/>
                </a:lnTo>
                <a:lnTo>
                  <a:pt x="2020" y="14139"/>
                </a:lnTo>
                <a:lnTo>
                  <a:pt x="1734" y="14243"/>
                </a:lnTo>
                <a:lnTo>
                  <a:pt x="1466" y="14347"/>
                </a:lnTo>
                <a:lnTo>
                  <a:pt x="1233" y="14465"/>
                </a:lnTo>
                <a:lnTo>
                  <a:pt x="983" y="14621"/>
                </a:lnTo>
                <a:lnTo>
                  <a:pt x="786" y="14765"/>
                </a:lnTo>
                <a:lnTo>
                  <a:pt x="572" y="14947"/>
                </a:lnTo>
                <a:lnTo>
                  <a:pt x="411" y="15143"/>
                </a:lnTo>
                <a:lnTo>
                  <a:pt x="303" y="15378"/>
                </a:lnTo>
                <a:lnTo>
                  <a:pt x="196" y="15600"/>
                </a:lnTo>
                <a:lnTo>
                  <a:pt x="160" y="15873"/>
                </a:lnTo>
                <a:lnTo>
                  <a:pt x="196" y="16200"/>
                </a:lnTo>
                <a:lnTo>
                  <a:pt x="232" y="16526"/>
                </a:lnTo>
                <a:lnTo>
                  <a:pt x="411" y="17295"/>
                </a:lnTo>
                <a:lnTo>
                  <a:pt x="607" y="18104"/>
                </a:lnTo>
                <a:lnTo>
                  <a:pt x="715" y="18508"/>
                </a:lnTo>
                <a:lnTo>
                  <a:pt x="822" y="18926"/>
                </a:lnTo>
                <a:lnTo>
                  <a:pt x="876" y="19330"/>
                </a:lnTo>
                <a:lnTo>
                  <a:pt x="911" y="19734"/>
                </a:lnTo>
                <a:lnTo>
                  <a:pt x="911" y="20073"/>
                </a:lnTo>
                <a:lnTo>
                  <a:pt x="876" y="20426"/>
                </a:lnTo>
                <a:lnTo>
                  <a:pt x="858" y="20608"/>
                </a:lnTo>
                <a:lnTo>
                  <a:pt x="786" y="20752"/>
                </a:lnTo>
                <a:lnTo>
                  <a:pt x="715" y="20908"/>
                </a:lnTo>
                <a:lnTo>
                  <a:pt x="607" y="21026"/>
                </a:lnTo>
                <a:lnTo>
                  <a:pt x="1394" y="20934"/>
                </a:lnTo>
                <a:lnTo>
                  <a:pt x="2217" y="20804"/>
                </a:lnTo>
                <a:lnTo>
                  <a:pt x="3039" y="20726"/>
                </a:lnTo>
                <a:lnTo>
                  <a:pt x="3844" y="20660"/>
                </a:lnTo>
                <a:lnTo>
                  <a:pt x="4595" y="20634"/>
                </a:lnTo>
                <a:lnTo>
                  <a:pt x="5310" y="20634"/>
                </a:lnTo>
                <a:lnTo>
                  <a:pt x="5650" y="20660"/>
                </a:lnTo>
                <a:lnTo>
                  <a:pt x="6007" y="20700"/>
                </a:lnTo>
                <a:lnTo>
                  <a:pt x="6276" y="20752"/>
                </a:lnTo>
                <a:lnTo>
                  <a:pt x="6580" y="2083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  <a:scene3d>
            <a:camera prst="legacyPerspectiveFront">
              <a:rot lat="0" lon="300000" rev="0"/>
            </a:camera>
            <a:lightRig rig="legacyFlat4" dir="b"/>
          </a:scene3d>
          <a:sp3d extrusionH="227000" prstMaterial="legacyMatte">
            <a:bevelT w="13500" h="13500" prst="angle"/>
            <a:bevelB w="13500" h="13500" prst="angle"/>
            <a:extrusionClr>
              <a:schemeClr val="accent1"/>
            </a:extrusionClr>
            <a:contourClr>
              <a:schemeClr val="accent1"/>
            </a:contourClr>
          </a:sp3d>
          <a:extLst>
            <a:ext uri="{91240B29-F687-4F45-9708-019B960494DF}">
              <a14:hiddenLine xmlns:a14="http://schemas.microsoft.com/office/drawing/2010/main" w="9525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 anchorCtr="1">
            <a:flatTx/>
          </a:bodyPr>
          <a:lstStyle/>
          <a:p>
            <a:pPr>
              <a:defRPr/>
            </a:pPr>
            <a:r>
              <a:rPr lang="en-US" altLang="mk-MK" sz="24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T</a:t>
            </a:r>
            <a:r>
              <a:rPr lang="en-US" altLang="mk-MK" sz="2400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x</a:t>
            </a:r>
          </a:p>
        </p:txBody>
      </p:sp>
      <p:sp>
        <p:nvSpPr>
          <p:cNvPr id="31754" name="Puzzle3"/>
          <p:cNvSpPr>
            <a:spLocks noChangeAspect="1" noEditPoints="1" noChangeArrowheads="1"/>
          </p:cNvSpPr>
          <p:nvPr/>
        </p:nvSpPr>
        <p:spPr bwMode="blackWhite">
          <a:xfrm>
            <a:off x="5965477" y="3717032"/>
            <a:ext cx="963613" cy="1327150"/>
          </a:xfrm>
          <a:custGeom>
            <a:avLst/>
            <a:gdLst>
              <a:gd name="T0" fmla="*/ 1054 w 21600"/>
              <a:gd name="T1" fmla="*/ 7565 h 21600"/>
              <a:gd name="T2" fmla="*/ 19866 w 21600"/>
              <a:gd name="T3" fmla="*/ 11296 h 21600"/>
            </a:gdLst>
            <a:ahLst/>
            <a:cxnLst/>
            <a:rect l="T0" t="T1" r="T2" b="T3"/>
            <a:pathLst>
              <a:path w="21600" h="21600">
                <a:moveTo>
                  <a:pt x="6580" y="20830"/>
                </a:moveTo>
                <a:lnTo>
                  <a:pt x="7062" y="20960"/>
                </a:lnTo>
                <a:lnTo>
                  <a:pt x="7474" y="21026"/>
                </a:lnTo>
                <a:lnTo>
                  <a:pt x="7885" y="21052"/>
                </a:lnTo>
                <a:lnTo>
                  <a:pt x="8207" y="21052"/>
                </a:lnTo>
                <a:lnTo>
                  <a:pt x="8511" y="21000"/>
                </a:lnTo>
                <a:lnTo>
                  <a:pt x="8779" y="20934"/>
                </a:lnTo>
                <a:lnTo>
                  <a:pt x="8994" y="20830"/>
                </a:lnTo>
                <a:lnTo>
                  <a:pt x="9119" y="20700"/>
                </a:lnTo>
                <a:lnTo>
                  <a:pt x="9262" y="20556"/>
                </a:lnTo>
                <a:lnTo>
                  <a:pt x="9333" y="20400"/>
                </a:lnTo>
                <a:lnTo>
                  <a:pt x="9369" y="20230"/>
                </a:lnTo>
                <a:lnTo>
                  <a:pt x="9369" y="20034"/>
                </a:lnTo>
                <a:lnTo>
                  <a:pt x="9298" y="19852"/>
                </a:lnTo>
                <a:lnTo>
                  <a:pt x="9190" y="19682"/>
                </a:lnTo>
                <a:lnTo>
                  <a:pt x="9065" y="19500"/>
                </a:lnTo>
                <a:lnTo>
                  <a:pt x="8886" y="19330"/>
                </a:lnTo>
                <a:lnTo>
                  <a:pt x="8618" y="19108"/>
                </a:lnTo>
                <a:lnTo>
                  <a:pt x="8403" y="18847"/>
                </a:lnTo>
                <a:lnTo>
                  <a:pt x="8243" y="18573"/>
                </a:lnTo>
                <a:lnTo>
                  <a:pt x="8100" y="18300"/>
                </a:lnTo>
                <a:lnTo>
                  <a:pt x="7992" y="18000"/>
                </a:lnTo>
                <a:lnTo>
                  <a:pt x="7956" y="17700"/>
                </a:lnTo>
                <a:lnTo>
                  <a:pt x="7956" y="17426"/>
                </a:lnTo>
                <a:lnTo>
                  <a:pt x="7992" y="17126"/>
                </a:lnTo>
                <a:lnTo>
                  <a:pt x="8100" y="16878"/>
                </a:lnTo>
                <a:lnTo>
                  <a:pt x="8243" y="16630"/>
                </a:lnTo>
                <a:lnTo>
                  <a:pt x="8332" y="16500"/>
                </a:lnTo>
                <a:lnTo>
                  <a:pt x="8439" y="16369"/>
                </a:lnTo>
                <a:lnTo>
                  <a:pt x="8582" y="16278"/>
                </a:lnTo>
                <a:lnTo>
                  <a:pt x="8707" y="16173"/>
                </a:lnTo>
                <a:lnTo>
                  <a:pt x="8850" y="16095"/>
                </a:lnTo>
                <a:lnTo>
                  <a:pt x="9029" y="16017"/>
                </a:lnTo>
                <a:lnTo>
                  <a:pt x="9226" y="15952"/>
                </a:lnTo>
                <a:lnTo>
                  <a:pt x="9405" y="15873"/>
                </a:lnTo>
                <a:lnTo>
                  <a:pt x="9637" y="15847"/>
                </a:lnTo>
                <a:lnTo>
                  <a:pt x="9852" y="15795"/>
                </a:lnTo>
                <a:lnTo>
                  <a:pt x="10120" y="15769"/>
                </a:lnTo>
                <a:lnTo>
                  <a:pt x="10370" y="15769"/>
                </a:lnTo>
                <a:lnTo>
                  <a:pt x="10710" y="15769"/>
                </a:lnTo>
                <a:lnTo>
                  <a:pt x="10978" y="15769"/>
                </a:lnTo>
                <a:lnTo>
                  <a:pt x="11264" y="15795"/>
                </a:lnTo>
                <a:lnTo>
                  <a:pt x="11533" y="15847"/>
                </a:lnTo>
                <a:lnTo>
                  <a:pt x="11765" y="15900"/>
                </a:lnTo>
                <a:lnTo>
                  <a:pt x="12015" y="15952"/>
                </a:lnTo>
                <a:lnTo>
                  <a:pt x="12212" y="16017"/>
                </a:lnTo>
                <a:lnTo>
                  <a:pt x="12427" y="16095"/>
                </a:lnTo>
                <a:lnTo>
                  <a:pt x="12605" y="16173"/>
                </a:lnTo>
                <a:lnTo>
                  <a:pt x="12766" y="16278"/>
                </a:lnTo>
                <a:lnTo>
                  <a:pt x="12909" y="16369"/>
                </a:lnTo>
                <a:lnTo>
                  <a:pt x="13035" y="16473"/>
                </a:lnTo>
                <a:lnTo>
                  <a:pt x="13249" y="16695"/>
                </a:lnTo>
                <a:lnTo>
                  <a:pt x="13428" y="16943"/>
                </a:lnTo>
                <a:lnTo>
                  <a:pt x="13517" y="17204"/>
                </a:lnTo>
                <a:lnTo>
                  <a:pt x="13589" y="17478"/>
                </a:lnTo>
                <a:lnTo>
                  <a:pt x="13589" y="17752"/>
                </a:lnTo>
                <a:lnTo>
                  <a:pt x="13517" y="18026"/>
                </a:lnTo>
                <a:lnTo>
                  <a:pt x="13428" y="18273"/>
                </a:lnTo>
                <a:lnTo>
                  <a:pt x="13285" y="18521"/>
                </a:lnTo>
                <a:lnTo>
                  <a:pt x="13106" y="18756"/>
                </a:lnTo>
                <a:lnTo>
                  <a:pt x="12874" y="18978"/>
                </a:lnTo>
                <a:lnTo>
                  <a:pt x="12427" y="19356"/>
                </a:lnTo>
                <a:lnTo>
                  <a:pt x="12123" y="19682"/>
                </a:lnTo>
                <a:lnTo>
                  <a:pt x="12015" y="19800"/>
                </a:lnTo>
                <a:lnTo>
                  <a:pt x="11908" y="19956"/>
                </a:lnTo>
                <a:lnTo>
                  <a:pt x="11872" y="20073"/>
                </a:lnTo>
                <a:lnTo>
                  <a:pt x="11872" y="20204"/>
                </a:lnTo>
                <a:lnTo>
                  <a:pt x="11872" y="20334"/>
                </a:lnTo>
                <a:lnTo>
                  <a:pt x="11944" y="20426"/>
                </a:lnTo>
                <a:lnTo>
                  <a:pt x="12051" y="20530"/>
                </a:lnTo>
                <a:lnTo>
                  <a:pt x="12176" y="20634"/>
                </a:lnTo>
                <a:lnTo>
                  <a:pt x="12319" y="20726"/>
                </a:lnTo>
                <a:lnTo>
                  <a:pt x="12534" y="20830"/>
                </a:lnTo>
                <a:lnTo>
                  <a:pt x="12766" y="20934"/>
                </a:lnTo>
                <a:lnTo>
                  <a:pt x="13070" y="21026"/>
                </a:lnTo>
                <a:lnTo>
                  <a:pt x="13428" y="21130"/>
                </a:lnTo>
                <a:lnTo>
                  <a:pt x="13875" y="21234"/>
                </a:lnTo>
                <a:lnTo>
                  <a:pt x="14322" y="21326"/>
                </a:lnTo>
                <a:lnTo>
                  <a:pt x="14787" y="21404"/>
                </a:lnTo>
                <a:lnTo>
                  <a:pt x="15305" y="21482"/>
                </a:lnTo>
                <a:lnTo>
                  <a:pt x="15824" y="21534"/>
                </a:lnTo>
                <a:lnTo>
                  <a:pt x="16378" y="21586"/>
                </a:lnTo>
                <a:lnTo>
                  <a:pt x="16897" y="21613"/>
                </a:lnTo>
                <a:lnTo>
                  <a:pt x="17433" y="21613"/>
                </a:lnTo>
                <a:lnTo>
                  <a:pt x="17988" y="21613"/>
                </a:lnTo>
                <a:lnTo>
                  <a:pt x="18506" y="21586"/>
                </a:lnTo>
                <a:lnTo>
                  <a:pt x="18989" y="21508"/>
                </a:lnTo>
                <a:lnTo>
                  <a:pt x="19436" y="21430"/>
                </a:lnTo>
                <a:lnTo>
                  <a:pt x="19883" y="21326"/>
                </a:lnTo>
                <a:lnTo>
                  <a:pt x="20258" y="21208"/>
                </a:lnTo>
                <a:lnTo>
                  <a:pt x="20598" y="21026"/>
                </a:lnTo>
                <a:lnTo>
                  <a:pt x="20527" y="20726"/>
                </a:lnTo>
                <a:lnTo>
                  <a:pt x="20455" y="20426"/>
                </a:lnTo>
                <a:lnTo>
                  <a:pt x="20401" y="20100"/>
                </a:lnTo>
                <a:lnTo>
                  <a:pt x="20401" y="19747"/>
                </a:lnTo>
                <a:lnTo>
                  <a:pt x="20366" y="19030"/>
                </a:lnTo>
                <a:lnTo>
                  <a:pt x="20401" y="18300"/>
                </a:lnTo>
                <a:lnTo>
                  <a:pt x="20455" y="17595"/>
                </a:lnTo>
                <a:lnTo>
                  <a:pt x="20527" y="16969"/>
                </a:lnTo>
                <a:lnTo>
                  <a:pt x="20598" y="16447"/>
                </a:lnTo>
                <a:lnTo>
                  <a:pt x="20598" y="16017"/>
                </a:lnTo>
                <a:lnTo>
                  <a:pt x="20598" y="15873"/>
                </a:lnTo>
                <a:lnTo>
                  <a:pt x="20491" y="15717"/>
                </a:lnTo>
                <a:lnTo>
                  <a:pt x="20401" y="15573"/>
                </a:lnTo>
                <a:lnTo>
                  <a:pt x="20223" y="15417"/>
                </a:lnTo>
                <a:lnTo>
                  <a:pt x="20044" y="15300"/>
                </a:lnTo>
                <a:lnTo>
                  <a:pt x="19811" y="15195"/>
                </a:lnTo>
                <a:lnTo>
                  <a:pt x="19561" y="15091"/>
                </a:lnTo>
                <a:lnTo>
                  <a:pt x="19329" y="15026"/>
                </a:lnTo>
                <a:lnTo>
                  <a:pt x="19060" y="14973"/>
                </a:lnTo>
                <a:lnTo>
                  <a:pt x="18774" y="14921"/>
                </a:lnTo>
                <a:lnTo>
                  <a:pt x="18542" y="14921"/>
                </a:lnTo>
                <a:lnTo>
                  <a:pt x="18256" y="14921"/>
                </a:lnTo>
                <a:lnTo>
                  <a:pt x="18023" y="14973"/>
                </a:lnTo>
                <a:lnTo>
                  <a:pt x="17791" y="15052"/>
                </a:lnTo>
                <a:lnTo>
                  <a:pt x="17576" y="15143"/>
                </a:lnTo>
                <a:lnTo>
                  <a:pt x="17398" y="15273"/>
                </a:lnTo>
                <a:lnTo>
                  <a:pt x="17201" y="15391"/>
                </a:lnTo>
                <a:lnTo>
                  <a:pt x="16950" y="15521"/>
                </a:lnTo>
                <a:lnTo>
                  <a:pt x="16682" y="15600"/>
                </a:lnTo>
                <a:lnTo>
                  <a:pt x="16378" y="15652"/>
                </a:lnTo>
                <a:lnTo>
                  <a:pt x="16039" y="15678"/>
                </a:lnTo>
                <a:lnTo>
                  <a:pt x="15681" y="15652"/>
                </a:lnTo>
                <a:lnTo>
                  <a:pt x="15305" y="15626"/>
                </a:lnTo>
                <a:lnTo>
                  <a:pt x="14966" y="15547"/>
                </a:lnTo>
                <a:lnTo>
                  <a:pt x="14626" y="15443"/>
                </a:lnTo>
                <a:lnTo>
                  <a:pt x="14286" y="15300"/>
                </a:lnTo>
                <a:lnTo>
                  <a:pt x="13964" y="15143"/>
                </a:lnTo>
                <a:lnTo>
                  <a:pt x="13696" y="14947"/>
                </a:lnTo>
                <a:lnTo>
                  <a:pt x="13589" y="14817"/>
                </a:lnTo>
                <a:lnTo>
                  <a:pt x="13482" y="14700"/>
                </a:lnTo>
                <a:lnTo>
                  <a:pt x="13392" y="14569"/>
                </a:lnTo>
                <a:lnTo>
                  <a:pt x="13321" y="14426"/>
                </a:lnTo>
                <a:lnTo>
                  <a:pt x="13249" y="14269"/>
                </a:lnTo>
                <a:lnTo>
                  <a:pt x="13213" y="14126"/>
                </a:lnTo>
                <a:lnTo>
                  <a:pt x="13178" y="13943"/>
                </a:lnTo>
                <a:lnTo>
                  <a:pt x="13178" y="13773"/>
                </a:lnTo>
                <a:lnTo>
                  <a:pt x="13178" y="13565"/>
                </a:lnTo>
                <a:lnTo>
                  <a:pt x="13213" y="13369"/>
                </a:lnTo>
                <a:lnTo>
                  <a:pt x="13249" y="13173"/>
                </a:lnTo>
                <a:lnTo>
                  <a:pt x="13321" y="12991"/>
                </a:lnTo>
                <a:lnTo>
                  <a:pt x="13392" y="12847"/>
                </a:lnTo>
                <a:lnTo>
                  <a:pt x="13482" y="12691"/>
                </a:lnTo>
                <a:lnTo>
                  <a:pt x="13589" y="12547"/>
                </a:lnTo>
                <a:lnTo>
                  <a:pt x="13732" y="12417"/>
                </a:lnTo>
                <a:lnTo>
                  <a:pt x="14000" y="12195"/>
                </a:lnTo>
                <a:lnTo>
                  <a:pt x="14340" y="11986"/>
                </a:lnTo>
                <a:lnTo>
                  <a:pt x="14698" y="11843"/>
                </a:lnTo>
                <a:lnTo>
                  <a:pt x="15073" y="11739"/>
                </a:lnTo>
                <a:lnTo>
                  <a:pt x="15449" y="11660"/>
                </a:lnTo>
                <a:lnTo>
                  <a:pt x="15824" y="11621"/>
                </a:lnTo>
                <a:lnTo>
                  <a:pt x="16200" y="11621"/>
                </a:lnTo>
                <a:lnTo>
                  <a:pt x="16575" y="11660"/>
                </a:lnTo>
                <a:lnTo>
                  <a:pt x="16933" y="11713"/>
                </a:lnTo>
                <a:lnTo>
                  <a:pt x="17272" y="11817"/>
                </a:lnTo>
                <a:lnTo>
                  <a:pt x="17541" y="11947"/>
                </a:lnTo>
                <a:lnTo>
                  <a:pt x="17791" y="12091"/>
                </a:lnTo>
                <a:lnTo>
                  <a:pt x="17916" y="12195"/>
                </a:lnTo>
                <a:lnTo>
                  <a:pt x="18095" y="12286"/>
                </a:lnTo>
                <a:lnTo>
                  <a:pt x="18292" y="12391"/>
                </a:lnTo>
                <a:lnTo>
                  <a:pt x="18470" y="12443"/>
                </a:lnTo>
                <a:lnTo>
                  <a:pt x="18703" y="12521"/>
                </a:lnTo>
                <a:lnTo>
                  <a:pt x="18917" y="12547"/>
                </a:lnTo>
                <a:lnTo>
                  <a:pt x="19150" y="12573"/>
                </a:lnTo>
                <a:lnTo>
                  <a:pt x="19400" y="12586"/>
                </a:lnTo>
                <a:lnTo>
                  <a:pt x="19633" y="12586"/>
                </a:lnTo>
                <a:lnTo>
                  <a:pt x="19883" y="12573"/>
                </a:lnTo>
                <a:lnTo>
                  <a:pt x="20115" y="12521"/>
                </a:lnTo>
                <a:lnTo>
                  <a:pt x="20366" y="12469"/>
                </a:lnTo>
                <a:lnTo>
                  <a:pt x="20598" y="12417"/>
                </a:lnTo>
                <a:lnTo>
                  <a:pt x="20849" y="12313"/>
                </a:lnTo>
                <a:lnTo>
                  <a:pt x="21045" y="12221"/>
                </a:lnTo>
                <a:lnTo>
                  <a:pt x="21296" y="12091"/>
                </a:lnTo>
                <a:lnTo>
                  <a:pt x="21349" y="12013"/>
                </a:lnTo>
                <a:lnTo>
                  <a:pt x="21456" y="11947"/>
                </a:lnTo>
                <a:lnTo>
                  <a:pt x="21528" y="11843"/>
                </a:lnTo>
                <a:lnTo>
                  <a:pt x="21564" y="11713"/>
                </a:lnTo>
                <a:lnTo>
                  <a:pt x="21671" y="11465"/>
                </a:lnTo>
                <a:lnTo>
                  <a:pt x="21707" y="11165"/>
                </a:lnTo>
                <a:lnTo>
                  <a:pt x="21707" y="10813"/>
                </a:lnTo>
                <a:lnTo>
                  <a:pt x="21707" y="10460"/>
                </a:lnTo>
                <a:lnTo>
                  <a:pt x="21635" y="10082"/>
                </a:lnTo>
                <a:lnTo>
                  <a:pt x="21564" y="9717"/>
                </a:lnTo>
                <a:lnTo>
                  <a:pt x="21349" y="8908"/>
                </a:lnTo>
                <a:lnTo>
                  <a:pt x="21117" y="8191"/>
                </a:lnTo>
                <a:lnTo>
                  <a:pt x="20849" y="7539"/>
                </a:lnTo>
                <a:lnTo>
                  <a:pt x="20598" y="7030"/>
                </a:lnTo>
                <a:lnTo>
                  <a:pt x="20044" y="7108"/>
                </a:lnTo>
                <a:lnTo>
                  <a:pt x="19472" y="7160"/>
                </a:lnTo>
                <a:lnTo>
                  <a:pt x="18882" y="7213"/>
                </a:lnTo>
                <a:lnTo>
                  <a:pt x="18256" y="7213"/>
                </a:lnTo>
                <a:lnTo>
                  <a:pt x="17684" y="7213"/>
                </a:lnTo>
                <a:lnTo>
                  <a:pt x="17094" y="7186"/>
                </a:lnTo>
                <a:lnTo>
                  <a:pt x="16503" y="7160"/>
                </a:lnTo>
                <a:lnTo>
                  <a:pt x="16003" y="7108"/>
                </a:lnTo>
                <a:lnTo>
                  <a:pt x="15001" y="7004"/>
                </a:lnTo>
                <a:lnTo>
                  <a:pt x="14215" y="6913"/>
                </a:lnTo>
                <a:lnTo>
                  <a:pt x="13696" y="6834"/>
                </a:lnTo>
                <a:lnTo>
                  <a:pt x="13517" y="6808"/>
                </a:lnTo>
                <a:lnTo>
                  <a:pt x="13070" y="6652"/>
                </a:lnTo>
                <a:lnTo>
                  <a:pt x="12695" y="6482"/>
                </a:lnTo>
                <a:lnTo>
                  <a:pt x="12355" y="6313"/>
                </a:lnTo>
                <a:lnTo>
                  <a:pt x="12123" y="6104"/>
                </a:lnTo>
                <a:lnTo>
                  <a:pt x="11908" y="5882"/>
                </a:lnTo>
                <a:lnTo>
                  <a:pt x="11765" y="5660"/>
                </a:lnTo>
                <a:lnTo>
                  <a:pt x="11676" y="5426"/>
                </a:lnTo>
                <a:lnTo>
                  <a:pt x="11604" y="5204"/>
                </a:lnTo>
                <a:lnTo>
                  <a:pt x="11604" y="4956"/>
                </a:lnTo>
                <a:lnTo>
                  <a:pt x="11640" y="4734"/>
                </a:lnTo>
                <a:lnTo>
                  <a:pt x="11711" y="4500"/>
                </a:lnTo>
                <a:lnTo>
                  <a:pt x="11801" y="4304"/>
                </a:lnTo>
                <a:lnTo>
                  <a:pt x="11908" y="4108"/>
                </a:lnTo>
                <a:lnTo>
                  <a:pt x="12087" y="3926"/>
                </a:lnTo>
                <a:lnTo>
                  <a:pt x="12284" y="3756"/>
                </a:lnTo>
                <a:lnTo>
                  <a:pt x="12498" y="3626"/>
                </a:lnTo>
                <a:lnTo>
                  <a:pt x="12695" y="3482"/>
                </a:lnTo>
                <a:lnTo>
                  <a:pt x="12874" y="3273"/>
                </a:lnTo>
                <a:lnTo>
                  <a:pt x="13035" y="3052"/>
                </a:lnTo>
                <a:lnTo>
                  <a:pt x="13178" y="2778"/>
                </a:lnTo>
                <a:lnTo>
                  <a:pt x="13285" y="2504"/>
                </a:lnTo>
                <a:lnTo>
                  <a:pt x="13321" y="2204"/>
                </a:lnTo>
                <a:lnTo>
                  <a:pt x="13356" y="1904"/>
                </a:lnTo>
                <a:lnTo>
                  <a:pt x="13285" y="1604"/>
                </a:lnTo>
                <a:lnTo>
                  <a:pt x="13178" y="1304"/>
                </a:lnTo>
                <a:lnTo>
                  <a:pt x="13035" y="1017"/>
                </a:lnTo>
                <a:lnTo>
                  <a:pt x="12945" y="900"/>
                </a:lnTo>
                <a:lnTo>
                  <a:pt x="12802" y="769"/>
                </a:lnTo>
                <a:lnTo>
                  <a:pt x="12659" y="652"/>
                </a:lnTo>
                <a:lnTo>
                  <a:pt x="12498" y="547"/>
                </a:lnTo>
                <a:lnTo>
                  <a:pt x="12319" y="443"/>
                </a:lnTo>
                <a:lnTo>
                  <a:pt x="12123" y="352"/>
                </a:lnTo>
                <a:lnTo>
                  <a:pt x="11872" y="273"/>
                </a:lnTo>
                <a:lnTo>
                  <a:pt x="11640" y="221"/>
                </a:lnTo>
                <a:lnTo>
                  <a:pt x="11354" y="143"/>
                </a:lnTo>
                <a:lnTo>
                  <a:pt x="11086" y="117"/>
                </a:lnTo>
                <a:lnTo>
                  <a:pt x="10782" y="91"/>
                </a:lnTo>
                <a:lnTo>
                  <a:pt x="10424" y="91"/>
                </a:lnTo>
                <a:lnTo>
                  <a:pt x="10120" y="91"/>
                </a:lnTo>
                <a:lnTo>
                  <a:pt x="9816" y="117"/>
                </a:lnTo>
                <a:lnTo>
                  <a:pt x="9548" y="143"/>
                </a:lnTo>
                <a:lnTo>
                  <a:pt x="9298" y="195"/>
                </a:lnTo>
                <a:lnTo>
                  <a:pt x="9065" y="247"/>
                </a:lnTo>
                <a:lnTo>
                  <a:pt x="8815" y="300"/>
                </a:lnTo>
                <a:lnTo>
                  <a:pt x="8618" y="378"/>
                </a:lnTo>
                <a:lnTo>
                  <a:pt x="8403" y="469"/>
                </a:lnTo>
                <a:lnTo>
                  <a:pt x="8243" y="547"/>
                </a:lnTo>
                <a:lnTo>
                  <a:pt x="8064" y="652"/>
                </a:lnTo>
                <a:lnTo>
                  <a:pt x="7921" y="743"/>
                </a:lnTo>
                <a:lnTo>
                  <a:pt x="7796" y="873"/>
                </a:lnTo>
                <a:lnTo>
                  <a:pt x="7581" y="1095"/>
                </a:lnTo>
                <a:lnTo>
                  <a:pt x="7402" y="1369"/>
                </a:lnTo>
                <a:lnTo>
                  <a:pt x="7313" y="1630"/>
                </a:lnTo>
                <a:lnTo>
                  <a:pt x="7277" y="1930"/>
                </a:lnTo>
                <a:lnTo>
                  <a:pt x="7277" y="2204"/>
                </a:lnTo>
                <a:lnTo>
                  <a:pt x="7313" y="2478"/>
                </a:lnTo>
                <a:lnTo>
                  <a:pt x="7402" y="2752"/>
                </a:lnTo>
                <a:lnTo>
                  <a:pt x="7581" y="3000"/>
                </a:lnTo>
                <a:lnTo>
                  <a:pt x="7796" y="3221"/>
                </a:lnTo>
                <a:lnTo>
                  <a:pt x="8028" y="3456"/>
                </a:lnTo>
                <a:lnTo>
                  <a:pt x="8260" y="3652"/>
                </a:lnTo>
                <a:lnTo>
                  <a:pt x="8475" y="3873"/>
                </a:lnTo>
                <a:lnTo>
                  <a:pt x="8654" y="4108"/>
                </a:lnTo>
                <a:lnTo>
                  <a:pt x="8743" y="4330"/>
                </a:lnTo>
                <a:lnTo>
                  <a:pt x="8815" y="4578"/>
                </a:lnTo>
                <a:lnTo>
                  <a:pt x="8815" y="4826"/>
                </a:lnTo>
                <a:lnTo>
                  <a:pt x="8779" y="5073"/>
                </a:lnTo>
                <a:lnTo>
                  <a:pt x="8690" y="5308"/>
                </a:lnTo>
                <a:lnTo>
                  <a:pt x="8547" y="5556"/>
                </a:lnTo>
                <a:lnTo>
                  <a:pt x="8332" y="5778"/>
                </a:lnTo>
                <a:lnTo>
                  <a:pt x="8100" y="5986"/>
                </a:lnTo>
                <a:lnTo>
                  <a:pt x="7796" y="6208"/>
                </a:lnTo>
                <a:lnTo>
                  <a:pt x="7438" y="6378"/>
                </a:lnTo>
                <a:lnTo>
                  <a:pt x="7027" y="6534"/>
                </a:lnTo>
                <a:lnTo>
                  <a:pt x="6544" y="6678"/>
                </a:lnTo>
                <a:lnTo>
                  <a:pt x="6043" y="6808"/>
                </a:lnTo>
                <a:lnTo>
                  <a:pt x="5632" y="6808"/>
                </a:lnTo>
                <a:lnTo>
                  <a:pt x="5078" y="6808"/>
                </a:lnTo>
                <a:lnTo>
                  <a:pt x="4488" y="6808"/>
                </a:lnTo>
                <a:lnTo>
                  <a:pt x="3808" y="6808"/>
                </a:lnTo>
                <a:lnTo>
                  <a:pt x="3075" y="6808"/>
                </a:lnTo>
                <a:lnTo>
                  <a:pt x="2288" y="6808"/>
                </a:lnTo>
                <a:lnTo>
                  <a:pt x="1466" y="6808"/>
                </a:lnTo>
                <a:lnTo>
                  <a:pt x="607" y="6808"/>
                </a:lnTo>
                <a:lnTo>
                  <a:pt x="500" y="7239"/>
                </a:lnTo>
                <a:lnTo>
                  <a:pt x="375" y="7839"/>
                </a:lnTo>
                <a:lnTo>
                  <a:pt x="268" y="8491"/>
                </a:lnTo>
                <a:lnTo>
                  <a:pt x="160" y="9182"/>
                </a:lnTo>
                <a:lnTo>
                  <a:pt x="53" y="9860"/>
                </a:lnTo>
                <a:lnTo>
                  <a:pt x="17" y="10486"/>
                </a:lnTo>
                <a:lnTo>
                  <a:pt x="17" y="10969"/>
                </a:lnTo>
                <a:lnTo>
                  <a:pt x="17" y="11295"/>
                </a:lnTo>
                <a:lnTo>
                  <a:pt x="125" y="11465"/>
                </a:lnTo>
                <a:lnTo>
                  <a:pt x="232" y="11634"/>
                </a:lnTo>
                <a:lnTo>
                  <a:pt x="411" y="11765"/>
                </a:lnTo>
                <a:lnTo>
                  <a:pt x="607" y="11895"/>
                </a:lnTo>
                <a:lnTo>
                  <a:pt x="858" y="12013"/>
                </a:lnTo>
                <a:lnTo>
                  <a:pt x="1126" y="12091"/>
                </a:lnTo>
                <a:lnTo>
                  <a:pt x="1430" y="12169"/>
                </a:lnTo>
                <a:lnTo>
                  <a:pt x="1716" y="12221"/>
                </a:lnTo>
                <a:lnTo>
                  <a:pt x="2056" y="12247"/>
                </a:lnTo>
                <a:lnTo>
                  <a:pt x="2360" y="12260"/>
                </a:lnTo>
                <a:lnTo>
                  <a:pt x="2664" y="12247"/>
                </a:lnTo>
                <a:lnTo>
                  <a:pt x="2986" y="12221"/>
                </a:lnTo>
                <a:lnTo>
                  <a:pt x="3290" y="12169"/>
                </a:lnTo>
                <a:lnTo>
                  <a:pt x="3558" y="12065"/>
                </a:lnTo>
                <a:lnTo>
                  <a:pt x="3808" y="11960"/>
                </a:lnTo>
                <a:lnTo>
                  <a:pt x="4041" y="11843"/>
                </a:lnTo>
                <a:lnTo>
                  <a:pt x="4255" y="11686"/>
                </a:lnTo>
                <a:lnTo>
                  <a:pt x="4523" y="11595"/>
                </a:lnTo>
                <a:lnTo>
                  <a:pt x="4792" y="11517"/>
                </a:lnTo>
                <a:lnTo>
                  <a:pt x="5113" y="11491"/>
                </a:lnTo>
                <a:lnTo>
                  <a:pt x="5453" y="11465"/>
                </a:lnTo>
                <a:lnTo>
                  <a:pt x="5757" y="11491"/>
                </a:lnTo>
                <a:lnTo>
                  <a:pt x="6097" y="11543"/>
                </a:lnTo>
                <a:lnTo>
                  <a:pt x="6454" y="11634"/>
                </a:lnTo>
                <a:lnTo>
                  <a:pt x="6758" y="11765"/>
                </a:lnTo>
                <a:lnTo>
                  <a:pt x="7062" y="11921"/>
                </a:lnTo>
                <a:lnTo>
                  <a:pt x="7313" y="12091"/>
                </a:lnTo>
                <a:lnTo>
                  <a:pt x="7545" y="12313"/>
                </a:lnTo>
                <a:lnTo>
                  <a:pt x="7760" y="12573"/>
                </a:lnTo>
                <a:lnTo>
                  <a:pt x="7885" y="12847"/>
                </a:lnTo>
                <a:lnTo>
                  <a:pt x="7992" y="13173"/>
                </a:lnTo>
                <a:lnTo>
                  <a:pt x="8028" y="13500"/>
                </a:lnTo>
                <a:lnTo>
                  <a:pt x="7992" y="13747"/>
                </a:lnTo>
                <a:lnTo>
                  <a:pt x="7885" y="13969"/>
                </a:lnTo>
                <a:lnTo>
                  <a:pt x="7760" y="14191"/>
                </a:lnTo>
                <a:lnTo>
                  <a:pt x="7545" y="14373"/>
                </a:lnTo>
                <a:lnTo>
                  <a:pt x="7313" y="14543"/>
                </a:lnTo>
                <a:lnTo>
                  <a:pt x="7062" y="14700"/>
                </a:lnTo>
                <a:lnTo>
                  <a:pt x="6758" y="14817"/>
                </a:lnTo>
                <a:lnTo>
                  <a:pt x="6454" y="14921"/>
                </a:lnTo>
                <a:lnTo>
                  <a:pt x="6097" y="15000"/>
                </a:lnTo>
                <a:lnTo>
                  <a:pt x="5757" y="15052"/>
                </a:lnTo>
                <a:lnTo>
                  <a:pt x="5453" y="15052"/>
                </a:lnTo>
                <a:lnTo>
                  <a:pt x="5113" y="15026"/>
                </a:lnTo>
                <a:lnTo>
                  <a:pt x="4792" y="14973"/>
                </a:lnTo>
                <a:lnTo>
                  <a:pt x="4523" y="14869"/>
                </a:lnTo>
                <a:lnTo>
                  <a:pt x="4255" y="14752"/>
                </a:lnTo>
                <a:lnTo>
                  <a:pt x="4041" y="14569"/>
                </a:lnTo>
                <a:lnTo>
                  <a:pt x="3844" y="14400"/>
                </a:lnTo>
                <a:lnTo>
                  <a:pt x="3594" y="14269"/>
                </a:lnTo>
                <a:lnTo>
                  <a:pt x="3361" y="14165"/>
                </a:lnTo>
                <a:lnTo>
                  <a:pt x="3111" y="14100"/>
                </a:lnTo>
                <a:lnTo>
                  <a:pt x="2843" y="14073"/>
                </a:lnTo>
                <a:lnTo>
                  <a:pt x="2574" y="14073"/>
                </a:lnTo>
                <a:lnTo>
                  <a:pt x="2288" y="14100"/>
                </a:lnTo>
                <a:lnTo>
                  <a:pt x="2020" y="14139"/>
                </a:lnTo>
                <a:lnTo>
                  <a:pt x="1734" y="14243"/>
                </a:lnTo>
                <a:lnTo>
                  <a:pt x="1466" y="14347"/>
                </a:lnTo>
                <a:lnTo>
                  <a:pt x="1233" y="14465"/>
                </a:lnTo>
                <a:lnTo>
                  <a:pt x="983" y="14621"/>
                </a:lnTo>
                <a:lnTo>
                  <a:pt x="786" y="14765"/>
                </a:lnTo>
                <a:lnTo>
                  <a:pt x="572" y="14947"/>
                </a:lnTo>
                <a:lnTo>
                  <a:pt x="411" y="15143"/>
                </a:lnTo>
                <a:lnTo>
                  <a:pt x="303" y="15378"/>
                </a:lnTo>
                <a:lnTo>
                  <a:pt x="196" y="15600"/>
                </a:lnTo>
                <a:lnTo>
                  <a:pt x="160" y="15873"/>
                </a:lnTo>
                <a:lnTo>
                  <a:pt x="196" y="16200"/>
                </a:lnTo>
                <a:lnTo>
                  <a:pt x="232" y="16526"/>
                </a:lnTo>
                <a:lnTo>
                  <a:pt x="411" y="17295"/>
                </a:lnTo>
                <a:lnTo>
                  <a:pt x="607" y="18104"/>
                </a:lnTo>
                <a:lnTo>
                  <a:pt x="715" y="18508"/>
                </a:lnTo>
                <a:lnTo>
                  <a:pt x="822" y="18926"/>
                </a:lnTo>
                <a:lnTo>
                  <a:pt x="876" y="19330"/>
                </a:lnTo>
                <a:lnTo>
                  <a:pt x="911" y="19734"/>
                </a:lnTo>
                <a:lnTo>
                  <a:pt x="911" y="20073"/>
                </a:lnTo>
                <a:lnTo>
                  <a:pt x="876" y="20426"/>
                </a:lnTo>
                <a:lnTo>
                  <a:pt x="858" y="20608"/>
                </a:lnTo>
                <a:lnTo>
                  <a:pt x="786" y="20752"/>
                </a:lnTo>
                <a:lnTo>
                  <a:pt x="715" y="20908"/>
                </a:lnTo>
                <a:lnTo>
                  <a:pt x="607" y="21026"/>
                </a:lnTo>
                <a:lnTo>
                  <a:pt x="1394" y="20934"/>
                </a:lnTo>
                <a:lnTo>
                  <a:pt x="2217" y="20804"/>
                </a:lnTo>
                <a:lnTo>
                  <a:pt x="3039" y="20726"/>
                </a:lnTo>
                <a:lnTo>
                  <a:pt x="3844" y="20660"/>
                </a:lnTo>
                <a:lnTo>
                  <a:pt x="4595" y="20634"/>
                </a:lnTo>
                <a:lnTo>
                  <a:pt x="5310" y="20634"/>
                </a:lnTo>
                <a:lnTo>
                  <a:pt x="5650" y="20660"/>
                </a:lnTo>
                <a:lnTo>
                  <a:pt x="6007" y="20700"/>
                </a:lnTo>
                <a:lnTo>
                  <a:pt x="6276" y="20752"/>
                </a:lnTo>
                <a:lnTo>
                  <a:pt x="6580" y="2083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scene3d>
            <a:camera prst="legacyPerspectiveFront">
              <a:rot lat="0" lon="300000" rev="0"/>
            </a:camera>
            <a:lightRig rig="legacyFlat4" dir="b"/>
          </a:scene3d>
          <a:sp3d extrusionH="227000" prstMaterial="legacyMatte">
            <a:bevelT w="13500" h="13500" prst="angle"/>
            <a:bevelB w="13500" h="13500" prst="angle"/>
            <a:extrusionClr>
              <a:schemeClr val="bg1"/>
            </a:extrusionClr>
            <a:contourClr>
              <a:schemeClr val="bg1"/>
            </a:contourClr>
          </a:sp3d>
          <a:extLst>
            <a:ext uri="{91240B29-F687-4F45-9708-019B960494DF}">
              <a14:hiddenLine xmlns:a14="http://schemas.microsoft.com/office/drawing/2010/main" w="9525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 anchorCtr="1">
            <a:flatTx/>
          </a:bodyPr>
          <a:lstStyle/>
          <a:p>
            <a:pPr>
              <a:defRPr/>
            </a:pPr>
            <a:r>
              <a:rPr lang="en-US" altLang="mk-MK" sz="24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f</a:t>
            </a:r>
            <a:r>
              <a:rPr lang="en-US" altLang="mk-MK" sz="2400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x</a:t>
            </a:r>
          </a:p>
        </p:txBody>
      </p:sp>
      <p:sp>
        <p:nvSpPr>
          <p:cNvPr id="31755" name="Puzzle5"/>
          <p:cNvSpPr>
            <a:spLocks noChangeAspect="1" noEditPoints="1" noChangeArrowheads="1"/>
          </p:cNvSpPr>
          <p:nvPr/>
        </p:nvSpPr>
        <p:spPr bwMode="blackWhite">
          <a:xfrm>
            <a:off x="7405340" y="4688582"/>
            <a:ext cx="1524000" cy="1206500"/>
          </a:xfrm>
          <a:custGeom>
            <a:avLst/>
            <a:gdLst>
              <a:gd name="T0" fmla="*/ 4880 w 21600"/>
              <a:gd name="T1" fmla="*/ 6714 h 21600"/>
              <a:gd name="T2" fmla="*/ 16494 w 21600"/>
              <a:gd name="T3" fmla="*/ 13712 h 21600"/>
            </a:gdLst>
            <a:ahLst/>
            <a:cxnLst/>
            <a:rect l="T0" t="T1" r="T2" b="T3"/>
            <a:pathLst>
              <a:path w="21600" h="21600">
                <a:moveTo>
                  <a:pt x="4281" y="12397"/>
                </a:moveTo>
                <a:lnTo>
                  <a:pt x="4168" y="12510"/>
                </a:lnTo>
                <a:lnTo>
                  <a:pt x="4044" y="12623"/>
                </a:lnTo>
                <a:lnTo>
                  <a:pt x="3931" y="12680"/>
                </a:lnTo>
                <a:lnTo>
                  <a:pt x="3807" y="12736"/>
                </a:lnTo>
                <a:lnTo>
                  <a:pt x="3671" y="12736"/>
                </a:lnTo>
                <a:lnTo>
                  <a:pt x="3558" y="12736"/>
                </a:lnTo>
                <a:lnTo>
                  <a:pt x="3434" y="12708"/>
                </a:lnTo>
                <a:lnTo>
                  <a:pt x="3321" y="12651"/>
                </a:lnTo>
                <a:lnTo>
                  <a:pt x="3061" y="12538"/>
                </a:lnTo>
                <a:lnTo>
                  <a:pt x="2824" y="12383"/>
                </a:lnTo>
                <a:lnTo>
                  <a:pt x="2564" y="12185"/>
                </a:lnTo>
                <a:lnTo>
                  <a:pt x="2327" y="12029"/>
                </a:lnTo>
                <a:lnTo>
                  <a:pt x="2067" y="11860"/>
                </a:lnTo>
                <a:lnTo>
                  <a:pt x="1807" y="11718"/>
                </a:lnTo>
                <a:lnTo>
                  <a:pt x="1671" y="11704"/>
                </a:lnTo>
                <a:lnTo>
                  <a:pt x="1547" y="11676"/>
                </a:lnTo>
                <a:lnTo>
                  <a:pt x="1412" y="11676"/>
                </a:lnTo>
                <a:lnTo>
                  <a:pt x="1287" y="11676"/>
                </a:lnTo>
                <a:lnTo>
                  <a:pt x="1152" y="11704"/>
                </a:lnTo>
                <a:lnTo>
                  <a:pt x="1005" y="11775"/>
                </a:lnTo>
                <a:lnTo>
                  <a:pt x="869" y="11860"/>
                </a:lnTo>
                <a:lnTo>
                  <a:pt x="745" y="12001"/>
                </a:lnTo>
                <a:lnTo>
                  <a:pt x="587" y="12128"/>
                </a:lnTo>
                <a:lnTo>
                  <a:pt x="463" y="12326"/>
                </a:lnTo>
                <a:lnTo>
                  <a:pt x="305" y="12567"/>
                </a:lnTo>
                <a:lnTo>
                  <a:pt x="180" y="12835"/>
                </a:lnTo>
                <a:lnTo>
                  <a:pt x="112" y="13005"/>
                </a:lnTo>
                <a:lnTo>
                  <a:pt x="67" y="13189"/>
                </a:lnTo>
                <a:lnTo>
                  <a:pt x="45" y="13429"/>
                </a:lnTo>
                <a:lnTo>
                  <a:pt x="45" y="13683"/>
                </a:lnTo>
                <a:lnTo>
                  <a:pt x="67" y="13924"/>
                </a:lnTo>
                <a:lnTo>
                  <a:pt x="135" y="14192"/>
                </a:lnTo>
                <a:lnTo>
                  <a:pt x="225" y="14447"/>
                </a:lnTo>
                <a:lnTo>
                  <a:pt x="327" y="14687"/>
                </a:lnTo>
                <a:lnTo>
                  <a:pt x="485" y="14899"/>
                </a:lnTo>
                <a:lnTo>
                  <a:pt x="655" y="15097"/>
                </a:lnTo>
                <a:lnTo>
                  <a:pt x="768" y="15168"/>
                </a:lnTo>
                <a:lnTo>
                  <a:pt x="869" y="15252"/>
                </a:lnTo>
                <a:lnTo>
                  <a:pt x="982" y="15309"/>
                </a:lnTo>
                <a:lnTo>
                  <a:pt x="1118" y="15365"/>
                </a:lnTo>
                <a:lnTo>
                  <a:pt x="1242" y="15394"/>
                </a:lnTo>
                <a:lnTo>
                  <a:pt x="1389" y="15422"/>
                </a:lnTo>
                <a:lnTo>
                  <a:pt x="1547" y="15422"/>
                </a:lnTo>
                <a:lnTo>
                  <a:pt x="1717" y="15422"/>
                </a:lnTo>
                <a:lnTo>
                  <a:pt x="1897" y="15394"/>
                </a:lnTo>
                <a:lnTo>
                  <a:pt x="2067" y="15365"/>
                </a:lnTo>
                <a:lnTo>
                  <a:pt x="2259" y="15281"/>
                </a:lnTo>
                <a:lnTo>
                  <a:pt x="2462" y="15196"/>
                </a:lnTo>
                <a:lnTo>
                  <a:pt x="2779" y="15069"/>
                </a:lnTo>
                <a:lnTo>
                  <a:pt x="3038" y="14956"/>
                </a:lnTo>
                <a:lnTo>
                  <a:pt x="3298" y="14871"/>
                </a:lnTo>
                <a:lnTo>
                  <a:pt x="3547" y="14842"/>
                </a:lnTo>
                <a:lnTo>
                  <a:pt x="3648" y="14871"/>
                </a:lnTo>
                <a:lnTo>
                  <a:pt x="3761" y="14899"/>
                </a:lnTo>
                <a:lnTo>
                  <a:pt x="3841" y="14956"/>
                </a:lnTo>
                <a:lnTo>
                  <a:pt x="3953" y="15040"/>
                </a:lnTo>
                <a:lnTo>
                  <a:pt x="4044" y="15139"/>
                </a:lnTo>
                <a:lnTo>
                  <a:pt x="4123" y="15281"/>
                </a:lnTo>
                <a:lnTo>
                  <a:pt x="4213" y="15450"/>
                </a:lnTo>
                <a:lnTo>
                  <a:pt x="4281" y="15662"/>
                </a:lnTo>
                <a:lnTo>
                  <a:pt x="4360" y="15903"/>
                </a:lnTo>
                <a:lnTo>
                  <a:pt x="4428" y="16171"/>
                </a:lnTo>
                <a:lnTo>
                  <a:pt x="4473" y="16482"/>
                </a:lnTo>
                <a:lnTo>
                  <a:pt x="4541" y="16779"/>
                </a:lnTo>
                <a:lnTo>
                  <a:pt x="4586" y="17132"/>
                </a:lnTo>
                <a:lnTo>
                  <a:pt x="4609" y="17486"/>
                </a:lnTo>
                <a:lnTo>
                  <a:pt x="4620" y="17868"/>
                </a:lnTo>
                <a:lnTo>
                  <a:pt x="4620" y="18235"/>
                </a:lnTo>
                <a:lnTo>
                  <a:pt x="4620" y="18617"/>
                </a:lnTo>
                <a:lnTo>
                  <a:pt x="4620" y="19027"/>
                </a:lnTo>
                <a:lnTo>
                  <a:pt x="4586" y="19408"/>
                </a:lnTo>
                <a:lnTo>
                  <a:pt x="4541" y="19790"/>
                </a:lnTo>
                <a:lnTo>
                  <a:pt x="4496" y="20172"/>
                </a:lnTo>
                <a:lnTo>
                  <a:pt x="4405" y="20525"/>
                </a:lnTo>
                <a:lnTo>
                  <a:pt x="4326" y="20879"/>
                </a:lnTo>
                <a:lnTo>
                  <a:pt x="4236" y="21204"/>
                </a:lnTo>
                <a:lnTo>
                  <a:pt x="4778" y="21204"/>
                </a:lnTo>
                <a:lnTo>
                  <a:pt x="5298" y="21204"/>
                </a:lnTo>
                <a:lnTo>
                  <a:pt x="5817" y="21204"/>
                </a:lnTo>
                <a:lnTo>
                  <a:pt x="6269" y="21204"/>
                </a:lnTo>
                <a:lnTo>
                  <a:pt x="6710" y="21204"/>
                </a:lnTo>
                <a:lnTo>
                  <a:pt x="7094" y="21204"/>
                </a:lnTo>
                <a:lnTo>
                  <a:pt x="7444" y="21204"/>
                </a:lnTo>
                <a:lnTo>
                  <a:pt x="7704" y="21204"/>
                </a:lnTo>
                <a:lnTo>
                  <a:pt x="8054" y="21062"/>
                </a:lnTo>
                <a:lnTo>
                  <a:pt x="8337" y="20935"/>
                </a:lnTo>
                <a:lnTo>
                  <a:pt x="8597" y="20737"/>
                </a:lnTo>
                <a:lnTo>
                  <a:pt x="8834" y="20553"/>
                </a:lnTo>
                <a:lnTo>
                  <a:pt x="9003" y="20327"/>
                </a:lnTo>
                <a:lnTo>
                  <a:pt x="9184" y="20087"/>
                </a:lnTo>
                <a:lnTo>
                  <a:pt x="9286" y="19847"/>
                </a:lnTo>
                <a:lnTo>
                  <a:pt x="9376" y="19592"/>
                </a:lnTo>
                <a:lnTo>
                  <a:pt x="9444" y="19324"/>
                </a:lnTo>
                <a:lnTo>
                  <a:pt x="9466" y="19055"/>
                </a:lnTo>
                <a:lnTo>
                  <a:pt x="9466" y="18786"/>
                </a:lnTo>
                <a:lnTo>
                  <a:pt x="9421" y="18546"/>
                </a:lnTo>
                <a:lnTo>
                  <a:pt x="9353" y="18263"/>
                </a:lnTo>
                <a:lnTo>
                  <a:pt x="9241" y="18023"/>
                </a:lnTo>
                <a:lnTo>
                  <a:pt x="9139" y="17783"/>
                </a:lnTo>
                <a:lnTo>
                  <a:pt x="8958" y="17557"/>
                </a:lnTo>
                <a:lnTo>
                  <a:pt x="8811" y="17316"/>
                </a:lnTo>
                <a:lnTo>
                  <a:pt x="8676" y="17076"/>
                </a:lnTo>
                <a:lnTo>
                  <a:pt x="8597" y="16807"/>
                </a:lnTo>
                <a:lnTo>
                  <a:pt x="8506" y="16510"/>
                </a:lnTo>
                <a:lnTo>
                  <a:pt x="8484" y="16200"/>
                </a:lnTo>
                <a:lnTo>
                  <a:pt x="8484" y="15903"/>
                </a:lnTo>
                <a:lnTo>
                  <a:pt x="8506" y="15606"/>
                </a:lnTo>
                <a:lnTo>
                  <a:pt x="8574" y="15309"/>
                </a:lnTo>
                <a:lnTo>
                  <a:pt x="8676" y="15040"/>
                </a:lnTo>
                <a:lnTo>
                  <a:pt x="8811" y="14772"/>
                </a:lnTo>
                <a:lnTo>
                  <a:pt x="8902" y="14659"/>
                </a:lnTo>
                <a:lnTo>
                  <a:pt x="9003" y="14517"/>
                </a:lnTo>
                <a:lnTo>
                  <a:pt x="9094" y="14418"/>
                </a:lnTo>
                <a:lnTo>
                  <a:pt x="9218" y="14334"/>
                </a:lnTo>
                <a:lnTo>
                  <a:pt x="9331" y="14249"/>
                </a:lnTo>
                <a:lnTo>
                  <a:pt x="9466" y="14164"/>
                </a:lnTo>
                <a:lnTo>
                  <a:pt x="9613" y="14093"/>
                </a:lnTo>
                <a:lnTo>
                  <a:pt x="9760" y="14037"/>
                </a:lnTo>
                <a:lnTo>
                  <a:pt x="9918" y="13980"/>
                </a:lnTo>
                <a:lnTo>
                  <a:pt x="10088" y="13952"/>
                </a:lnTo>
                <a:lnTo>
                  <a:pt x="10291" y="13924"/>
                </a:lnTo>
                <a:lnTo>
                  <a:pt x="10483" y="13924"/>
                </a:lnTo>
                <a:lnTo>
                  <a:pt x="10698" y="13924"/>
                </a:lnTo>
                <a:lnTo>
                  <a:pt x="10890" y="13952"/>
                </a:lnTo>
                <a:lnTo>
                  <a:pt x="11071" y="14008"/>
                </a:lnTo>
                <a:lnTo>
                  <a:pt x="11240" y="14065"/>
                </a:lnTo>
                <a:lnTo>
                  <a:pt x="11387" y="14136"/>
                </a:lnTo>
                <a:lnTo>
                  <a:pt x="11545" y="14220"/>
                </a:lnTo>
                <a:lnTo>
                  <a:pt x="11669" y="14305"/>
                </a:lnTo>
                <a:lnTo>
                  <a:pt x="11782" y="14418"/>
                </a:lnTo>
                <a:lnTo>
                  <a:pt x="11895" y="14517"/>
                </a:lnTo>
                <a:lnTo>
                  <a:pt x="11974" y="14659"/>
                </a:lnTo>
                <a:lnTo>
                  <a:pt x="12065" y="14800"/>
                </a:lnTo>
                <a:lnTo>
                  <a:pt x="12133" y="14927"/>
                </a:lnTo>
                <a:lnTo>
                  <a:pt x="12234" y="15252"/>
                </a:lnTo>
                <a:lnTo>
                  <a:pt x="12302" y="15549"/>
                </a:lnTo>
                <a:lnTo>
                  <a:pt x="12325" y="15874"/>
                </a:lnTo>
                <a:lnTo>
                  <a:pt x="12325" y="16200"/>
                </a:lnTo>
                <a:lnTo>
                  <a:pt x="12279" y="16525"/>
                </a:lnTo>
                <a:lnTo>
                  <a:pt x="12212" y="16850"/>
                </a:lnTo>
                <a:lnTo>
                  <a:pt x="12133" y="17132"/>
                </a:lnTo>
                <a:lnTo>
                  <a:pt x="12042" y="17373"/>
                </a:lnTo>
                <a:lnTo>
                  <a:pt x="11918" y="17585"/>
                </a:lnTo>
                <a:lnTo>
                  <a:pt x="11782" y="17754"/>
                </a:lnTo>
                <a:lnTo>
                  <a:pt x="11647" y="17882"/>
                </a:lnTo>
                <a:lnTo>
                  <a:pt x="11523" y="18080"/>
                </a:lnTo>
                <a:lnTo>
                  <a:pt x="11432" y="18263"/>
                </a:lnTo>
                <a:lnTo>
                  <a:pt x="11353" y="18490"/>
                </a:lnTo>
                <a:lnTo>
                  <a:pt x="11285" y="18702"/>
                </a:lnTo>
                <a:lnTo>
                  <a:pt x="11240" y="18942"/>
                </a:lnTo>
                <a:lnTo>
                  <a:pt x="11217" y="19196"/>
                </a:lnTo>
                <a:lnTo>
                  <a:pt x="11217" y="19465"/>
                </a:lnTo>
                <a:lnTo>
                  <a:pt x="11263" y="19705"/>
                </a:lnTo>
                <a:lnTo>
                  <a:pt x="11330" y="19946"/>
                </a:lnTo>
                <a:lnTo>
                  <a:pt x="11410" y="20200"/>
                </a:lnTo>
                <a:lnTo>
                  <a:pt x="11545" y="20440"/>
                </a:lnTo>
                <a:lnTo>
                  <a:pt x="11715" y="20652"/>
                </a:lnTo>
                <a:lnTo>
                  <a:pt x="11918" y="20850"/>
                </a:lnTo>
                <a:lnTo>
                  <a:pt x="12155" y="21034"/>
                </a:lnTo>
                <a:lnTo>
                  <a:pt x="12438" y="21204"/>
                </a:lnTo>
                <a:lnTo>
                  <a:pt x="12562" y="21232"/>
                </a:lnTo>
                <a:lnTo>
                  <a:pt x="12889" y="21317"/>
                </a:lnTo>
                <a:lnTo>
                  <a:pt x="13364" y="21416"/>
                </a:lnTo>
                <a:lnTo>
                  <a:pt x="13997" y="21529"/>
                </a:lnTo>
                <a:lnTo>
                  <a:pt x="14347" y="21585"/>
                </a:lnTo>
                <a:lnTo>
                  <a:pt x="14686" y="21614"/>
                </a:lnTo>
                <a:lnTo>
                  <a:pt x="15058" y="21642"/>
                </a:lnTo>
                <a:lnTo>
                  <a:pt x="15443" y="21642"/>
                </a:lnTo>
                <a:lnTo>
                  <a:pt x="15815" y="21642"/>
                </a:lnTo>
                <a:lnTo>
                  <a:pt x="16211" y="21614"/>
                </a:lnTo>
                <a:lnTo>
                  <a:pt x="16550" y="21529"/>
                </a:lnTo>
                <a:lnTo>
                  <a:pt x="16923" y="21444"/>
                </a:lnTo>
                <a:lnTo>
                  <a:pt x="16855" y="21232"/>
                </a:lnTo>
                <a:lnTo>
                  <a:pt x="16810" y="20978"/>
                </a:lnTo>
                <a:lnTo>
                  <a:pt x="16776" y="20709"/>
                </a:lnTo>
                <a:lnTo>
                  <a:pt x="16753" y="20412"/>
                </a:lnTo>
                <a:lnTo>
                  <a:pt x="16730" y="19762"/>
                </a:lnTo>
                <a:lnTo>
                  <a:pt x="16730" y="19055"/>
                </a:lnTo>
                <a:lnTo>
                  <a:pt x="16753" y="18348"/>
                </a:lnTo>
                <a:lnTo>
                  <a:pt x="16787" y="17641"/>
                </a:lnTo>
                <a:lnTo>
                  <a:pt x="16855" y="16991"/>
                </a:lnTo>
                <a:lnTo>
                  <a:pt x="16923" y="16426"/>
                </a:lnTo>
                <a:lnTo>
                  <a:pt x="16968" y="16171"/>
                </a:lnTo>
                <a:lnTo>
                  <a:pt x="17035" y="15987"/>
                </a:lnTo>
                <a:lnTo>
                  <a:pt x="17115" y="15832"/>
                </a:lnTo>
                <a:lnTo>
                  <a:pt x="17228" y="15691"/>
                </a:lnTo>
                <a:lnTo>
                  <a:pt x="17352" y="15606"/>
                </a:lnTo>
                <a:lnTo>
                  <a:pt x="17487" y="15549"/>
                </a:lnTo>
                <a:lnTo>
                  <a:pt x="17634" y="15493"/>
                </a:lnTo>
                <a:lnTo>
                  <a:pt x="17792" y="15493"/>
                </a:lnTo>
                <a:lnTo>
                  <a:pt x="17939" y="15521"/>
                </a:lnTo>
                <a:lnTo>
                  <a:pt x="18097" y="15578"/>
                </a:lnTo>
                <a:lnTo>
                  <a:pt x="18267" y="15662"/>
                </a:lnTo>
                <a:lnTo>
                  <a:pt x="18414" y="15775"/>
                </a:lnTo>
                <a:lnTo>
                  <a:pt x="18594" y="15874"/>
                </a:lnTo>
                <a:lnTo>
                  <a:pt x="18741" y="16016"/>
                </a:lnTo>
                <a:lnTo>
                  <a:pt x="18900" y="16171"/>
                </a:lnTo>
                <a:lnTo>
                  <a:pt x="19024" y="16369"/>
                </a:lnTo>
                <a:lnTo>
                  <a:pt x="19159" y="16525"/>
                </a:lnTo>
                <a:lnTo>
                  <a:pt x="19329" y="16666"/>
                </a:lnTo>
                <a:lnTo>
                  <a:pt x="19498" y="16779"/>
                </a:lnTo>
                <a:lnTo>
                  <a:pt x="19702" y="16850"/>
                </a:lnTo>
                <a:lnTo>
                  <a:pt x="19894" y="16878"/>
                </a:lnTo>
                <a:lnTo>
                  <a:pt x="20086" y="16906"/>
                </a:lnTo>
                <a:lnTo>
                  <a:pt x="20300" y="16878"/>
                </a:lnTo>
                <a:lnTo>
                  <a:pt x="20504" y="16836"/>
                </a:lnTo>
                <a:lnTo>
                  <a:pt x="20696" y="16751"/>
                </a:lnTo>
                <a:lnTo>
                  <a:pt x="20888" y="16609"/>
                </a:lnTo>
                <a:lnTo>
                  <a:pt x="21069" y="16454"/>
                </a:lnTo>
                <a:lnTo>
                  <a:pt x="21215" y="16256"/>
                </a:lnTo>
                <a:lnTo>
                  <a:pt x="21374" y="16044"/>
                </a:lnTo>
                <a:lnTo>
                  <a:pt x="21475" y="15775"/>
                </a:lnTo>
                <a:lnTo>
                  <a:pt x="21566" y="15479"/>
                </a:lnTo>
                <a:lnTo>
                  <a:pt x="21633" y="15125"/>
                </a:lnTo>
                <a:lnTo>
                  <a:pt x="21633" y="14927"/>
                </a:lnTo>
                <a:lnTo>
                  <a:pt x="21633" y="14772"/>
                </a:lnTo>
                <a:lnTo>
                  <a:pt x="21633" y="14574"/>
                </a:lnTo>
                <a:lnTo>
                  <a:pt x="21611" y="14418"/>
                </a:lnTo>
                <a:lnTo>
                  <a:pt x="21566" y="14249"/>
                </a:lnTo>
                <a:lnTo>
                  <a:pt x="21520" y="14093"/>
                </a:lnTo>
                <a:lnTo>
                  <a:pt x="21453" y="13952"/>
                </a:lnTo>
                <a:lnTo>
                  <a:pt x="21385" y="13810"/>
                </a:lnTo>
                <a:lnTo>
                  <a:pt x="21238" y="13542"/>
                </a:lnTo>
                <a:lnTo>
                  <a:pt x="21069" y="13330"/>
                </a:lnTo>
                <a:lnTo>
                  <a:pt x="20843" y="13132"/>
                </a:lnTo>
                <a:lnTo>
                  <a:pt x="20628" y="13005"/>
                </a:lnTo>
                <a:lnTo>
                  <a:pt x="20391" y="12863"/>
                </a:lnTo>
                <a:lnTo>
                  <a:pt x="20153" y="12807"/>
                </a:lnTo>
                <a:lnTo>
                  <a:pt x="19916" y="12750"/>
                </a:lnTo>
                <a:lnTo>
                  <a:pt x="19679" y="12779"/>
                </a:lnTo>
                <a:lnTo>
                  <a:pt x="19464" y="12835"/>
                </a:lnTo>
                <a:lnTo>
                  <a:pt x="19261" y="12948"/>
                </a:lnTo>
                <a:lnTo>
                  <a:pt x="19182" y="13005"/>
                </a:lnTo>
                <a:lnTo>
                  <a:pt x="19092" y="13090"/>
                </a:lnTo>
                <a:lnTo>
                  <a:pt x="19024" y="13189"/>
                </a:lnTo>
                <a:lnTo>
                  <a:pt x="18945" y="13302"/>
                </a:lnTo>
                <a:lnTo>
                  <a:pt x="18809" y="13514"/>
                </a:lnTo>
                <a:lnTo>
                  <a:pt x="18662" y="13683"/>
                </a:lnTo>
                <a:lnTo>
                  <a:pt x="18504" y="13782"/>
                </a:lnTo>
                <a:lnTo>
                  <a:pt x="18335" y="13867"/>
                </a:lnTo>
                <a:lnTo>
                  <a:pt x="18176" y="13895"/>
                </a:lnTo>
                <a:lnTo>
                  <a:pt x="18007" y="13924"/>
                </a:lnTo>
                <a:lnTo>
                  <a:pt x="17838" y="13895"/>
                </a:lnTo>
                <a:lnTo>
                  <a:pt x="17679" y="13839"/>
                </a:lnTo>
                <a:lnTo>
                  <a:pt x="17533" y="13768"/>
                </a:lnTo>
                <a:lnTo>
                  <a:pt x="17374" y="13683"/>
                </a:lnTo>
                <a:lnTo>
                  <a:pt x="17250" y="13570"/>
                </a:lnTo>
                <a:lnTo>
                  <a:pt x="17137" y="13429"/>
                </a:lnTo>
                <a:lnTo>
                  <a:pt x="17058" y="13302"/>
                </a:lnTo>
                <a:lnTo>
                  <a:pt x="16968" y="13160"/>
                </a:lnTo>
                <a:lnTo>
                  <a:pt x="16923" y="13033"/>
                </a:lnTo>
                <a:lnTo>
                  <a:pt x="16923" y="12892"/>
                </a:lnTo>
                <a:lnTo>
                  <a:pt x="16923" y="12425"/>
                </a:lnTo>
                <a:lnTo>
                  <a:pt x="16923" y="11704"/>
                </a:lnTo>
                <a:lnTo>
                  <a:pt x="16923" y="10743"/>
                </a:lnTo>
                <a:lnTo>
                  <a:pt x="16923" y="9683"/>
                </a:lnTo>
                <a:lnTo>
                  <a:pt x="16923" y="8608"/>
                </a:lnTo>
                <a:lnTo>
                  <a:pt x="16923" y="7520"/>
                </a:lnTo>
                <a:lnTo>
                  <a:pt x="16923" y="6545"/>
                </a:lnTo>
                <a:lnTo>
                  <a:pt x="16923" y="5781"/>
                </a:lnTo>
                <a:lnTo>
                  <a:pt x="16708" y="5937"/>
                </a:lnTo>
                <a:lnTo>
                  <a:pt x="16448" y="6078"/>
                </a:lnTo>
                <a:lnTo>
                  <a:pt x="16188" y="6219"/>
                </a:lnTo>
                <a:lnTo>
                  <a:pt x="15883" y="6290"/>
                </a:lnTo>
                <a:lnTo>
                  <a:pt x="15578" y="6347"/>
                </a:lnTo>
                <a:lnTo>
                  <a:pt x="15251" y="6375"/>
                </a:lnTo>
                <a:lnTo>
                  <a:pt x="14900" y="6403"/>
                </a:lnTo>
                <a:lnTo>
                  <a:pt x="14584" y="6403"/>
                </a:lnTo>
                <a:lnTo>
                  <a:pt x="14234" y="6375"/>
                </a:lnTo>
                <a:lnTo>
                  <a:pt x="13884" y="6318"/>
                </a:lnTo>
                <a:lnTo>
                  <a:pt x="13556" y="6262"/>
                </a:lnTo>
                <a:lnTo>
                  <a:pt x="13240" y="6191"/>
                </a:lnTo>
                <a:lnTo>
                  <a:pt x="12935" y="6106"/>
                </a:lnTo>
                <a:lnTo>
                  <a:pt x="12652" y="5993"/>
                </a:lnTo>
                <a:lnTo>
                  <a:pt x="12392" y="5880"/>
                </a:lnTo>
                <a:lnTo>
                  <a:pt x="12155" y="5781"/>
                </a:lnTo>
                <a:lnTo>
                  <a:pt x="11974" y="5668"/>
                </a:lnTo>
                <a:lnTo>
                  <a:pt x="11828" y="5555"/>
                </a:lnTo>
                <a:lnTo>
                  <a:pt x="11692" y="5456"/>
                </a:lnTo>
                <a:lnTo>
                  <a:pt x="11590" y="5343"/>
                </a:lnTo>
                <a:lnTo>
                  <a:pt x="11500" y="5230"/>
                </a:lnTo>
                <a:lnTo>
                  <a:pt x="11432" y="5131"/>
                </a:lnTo>
                <a:lnTo>
                  <a:pt x="11410" y="4990"/>
                </a:lnTo>
                <a:lnTo>
                  <a:pt x="11387" y="4876"/>
                </a:lnTo>
                <a:lnTo>
                  <a:pt x="11387" y="4749"/>
                </a:lnTo>
                <a:lnTo>
                  <a:pt x="11410" y="4608"/>
                </a:lnTo>
                <a:lnTo>
                  <a:pt x="11477" y="4452"/>
                </a:lnTo>
                <a:lnTo>
                  <a:pt x="11545" y="4283"/>
                </a:lnTo>
                <a:lnTo>
                  <a:pt x="11737" y="3929"/>
                </a:lnTo>
                <a:lnTo>
                  <a:pt x="12020" y="3548"/>
                </a:lnTo>
                <a:lnTo>
                  <a:pt x="12178" y="3307"/>
                </a:lnTo>
                <a:lnTo>
                  <a:pt x="12279" y="3067"/>
                </a:lnTo>
                <a:lnTo>
                  <a:pt x="12370" y="2798"/>
                </a:lnTo>
                <a:lnTo>
                  <a:pt x="12438" y="2487"/>
                </a:lnTo>
                <a:lnTo>
                  <a:pt x="12471" y="2219"/>
                </a:lnTo>
                <a:lnTo>
                  <a:pt x="12471" y="1922"/>
                </a:lnTo>
                <a:lnTo>
                  <a:pt x="12438" y="1625"/>
                </a:lnTo>
                <a:lnTo>
                  <a:pt x="12370" y="1357"/>
                </a:lnTo>
                <a:lnTo>
                  <a:pt x="12279" y="1088"/>
                </a:lnTo>
                <a:lnTo>
                  <a:pt x="12133" y="834"/>
                </a:lnTo>
                <a:lnTo>
                  <a:pt x="12042" y="735"/>
                </a:lnTo>
                <a:lnTo>
                  <a:pt x="11952" y="621"/>
                </a:lnTo>
                <a:lnTo>
                  <a:pt x="11850" y="508"/>
                </a:lnTo>
                <a:lnTo>
                  <a:pt x="11737" y="424"/>
                </a:lnTo>
                <a:lnTo>
                  <a:pt x="11613" y="353"/>
                </a:lnTo>
                <a:lnTo>
                  <a:pt x="11477" y="268"/>
                </a:lnTo>
                <a:lnTo>
                  <a:pt x="11330" y="212"/>
                </a:lnTo>
                <a:lnTo>
                  <a:pt x="11172" y="155"/>
                </a:lnTo>
                <a:lnTo>
                  <a:pt x="11003" y="98"/>
                </a:lnTo>
                <a:lnTo>
                  <a:pt x="10833" y="70"/>
                </a:lnTo>
                <a:lnTo>
                  <a:pt x="10653" y="70"/>
                </a:lnTo>
                <a:lnTo>
                  <a:pt x="10438" y="70"/>
                </a:lnTo>
                <a:lnTo>
                  <a:pt x="10291" y="70"/>
                </a:lnTo>
                <a:lnTo>
                  <a:pt x="10110" y="98"/>
                </a:lnTo>
                <a:lnTo>
                  <a:pt x="9986" y="127"/>
                </a:lnTo>
                <a:lnTo>
                  <a:pt x="9828" y="183"/>
                </a:lnTo>
                <a:lnTo>
                  <a:pt x="9726" y="268"/>
                </a:lnTo>
                <a:lnTo>
                  <a:pt x="9591" y="325"/>
                </a:lnTo>
                <a:lnTo>
                  <a:pt x="9489" y="424"/>
                </a:lnTo>
                <a:lnTo>
                  <a:pt x="9399" y="508"/>
                </a:lnTo>
                <a:lnTo>
                  <a:pt x="9308" y="621"/>
                </a:lnTo>
                <a:lnTo>
                  <a:pt x="9218" y="735"/>
                </a:lnTo>
                <a:lnTo>
                  <a:pt x="9161" y="834"/>
                </a:lnTo>
                <a:lnTo>
                  <a:pt x="9094" y="975"/>
                </a:lnTo>
                <a:lnTo>
                  <a:pt x="9003" y="1243"/>
                </a:lnTo>
                <a:lnTo>
                  <a:pt x="8947" y="1540"/>
                </a:lnTo>
                <a:lnTo>
                  <a:pt x="8924" y="1837"/>
                </a:lnTo>
                <a:lnTo>
                  <a:pt x="8924" y="2162"/>
                </a:lnTo>
                <a:lnTo>
                  <a:pt x="8947" y="2487"/>
                </a:lnTo>
                <a:lnTo>
                  <a:pt x="9003" y="2798"/>
                </a:lnTo>
                <a:lnTo>
                  <a:pt x="9094" y="3124"/>
                </a:lnTo>
                <a:lnTo>
                  <a:pt x="9207" y="3420"/>
                </a:lnTo>
                <a:lnTo>
                  <a:pt x="9331" y="3689"/>
                </a:lnTo>
                <a:lnTo>
                  <a:pt x="9500" y="3929"/>
                </a:lnTo>
                <a:lnTo>
                  <a:pt x="9613" y="4127"/>
                </a:lnTo>
                <a:lnTo>
                  <a:pt x="9704" y="4311"/>
                </a:lnTo>
                <a:lnTo>
                  <a:pt x="9760" y="4509"/>
                </a:lnTo>
                <a:lnTo>
                  <a:pt x="9805" y="4693"/>
                </a:lnTo>
                <a:lnTo>
                  <a:pt x="9805" y="4876"/>
                </a:lnTo>
                <a:lnTo>
                  <a:pt x="9783" y="5074"/>
                </a:lnTo>
                <a:lnTo>
                  <a:pt x="9749" y="5258"/>
                </a:lnTo>
                <a:lnTo>
                  <a:pt x="9658" y="5428"/>
                </a:lnTo>
                <a:lnTo>
                  <a:pt x="9568" y="5555"/>
                </a:lnTo>
                <a:lnTo>
                  <a:pt x="9444" y="5668"/>
                </a:lnTo>
                <a:lnTo>
                  <a:pt x="9263" y="5753"/>
                </a:lnTo>
                <a:lnTo>
                  <a:pt x="9094" y="5809"/>
                </a:lnTo>
                <a:lnTo>
                  <a:pt x="8879" y="5809"/>
                </a:lnTo>
                <a:lnTo>
                  <a:pt x="8619" y="5781"/>
                </a:lnTo>
                <a:lnTo>
                  <a:pt x="8359" y="5696"/>
                </a:lnTo>
                <a:lnTo>
                  <a:pt x="8054" y="5555"/>
                </a:lnTo>
                <a:lnTo>
                  <a:pt x="7874" y="5484"/>
                </a:lnTo>
                <a:lnTo>
                  <a:pt x="7682" y="5428"/>
                </a:lnTo>
                <a:lnTo>
                  <a:pt x="7467" y="5371"/>
                </a:lnTo>
                <a:lnTo>
                  <a:pt x="7275" y="5343"/>
                </a:lnTo>
                <a:lnTo>
                  <a:pt x="6789" y="5343"/>
                </a:lnTo>
                <a:lnTo>
                  <a:pt x="6315" y="5371"/>
                </a:lnTo>
                <a:lnTo>
                  <a:pt x="5817" y="5428"/>
                </a:lnTo>
                <a:lnTo>
                  <a:pt x="5298" y="5541"/>
                </a:lnTo>
                <a:lnTo>
                  <a:pt x="4778" y="5640"/>
                </a:lnTo>
                <a:lnTo>
                  <a:pt x="4281" y="5781"/>
                </a:lnTo>
                <a:lnTo>
                  <a:pt x="4236" y="5937"/>
                </a:lnTo>
                <a:lnTo>
                  <a:pt x="4236" y="6234"/>
                </a:lnTo>
                <a:lnTo>
                  <a:pt x="4236" y="6587"/>
                </a:lnTo>
                <a:lnTo>
                  <a:pt x="4258" y="6997"/>
                </a:lnTo>
                <a:lnTo>
                  <a:pt x="4349" y="7972"/>
                </a:lnTo>
                <a:lnTo>
                  <a:pt x="4428" y="9061"/>
                </a:lnTo>
                <a:lnTo>
                  <a:pt x="4473" y="9612"/>
                </a:lnTo>
                <a:lnTo>
                  <a:pt x="4496" y="10149"/>
                </a:lnTo>
                <a:lnTo>
                  <a:pt x="4518" y="10672"/>
                </a:lnTo>
                <a:lnTo>
                  <a:pt x="4541" y="11125"/>
                </a:lnTo>
                <a:lnTo>
                  <a:pt x="4518" y="11563"/>
                </a:lnTo>
                <a:lnTo>
                  <a:pt x="4473" y="11916"/>
                </a:lnTo>
                <a:lnTo>
                  <a:pt x="4428" y="12072"/>
                </a:lnTo>
                <a:lnTo>
                  <a:pt x="4383" y="12213"/>
                </a:lnTo>
                <a:lnTo>
                  <a:pt x="4349" y="12326"/>
                </a:lnTo>
                <a:lnTo>
                  <a:pt x="4281" y="12397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  <a:scene3d>
            <a:camera prst="legacyPerspectiveFront">
              <a:rot lat="0" lon="300000" rev="0"/>
            </a:camera>
            <a:lightRig rig="legacyFlat4" dir="b"/>
          </a:scene3d>
          <a:sp3d extrusionH="227000" prstMaterial="legacyMatte">
            <a:bevelT w="13500" h="13500" prst="angle"/>
            <a:bevelB w="13500" h="13500" prst="angle"/>
            <a:extrusionClr>
              <a:schemeClr val="bg2"/>
            </a:extrusionClr>
            <a:contourClr>
              <a:schemeClr val="bg2"/>
            </a:contourClr>
          </a:sp3d>
          <a:extLst>
            <a:ext uri="{91240B29-F687-4F45-9708-019B960494DF}">
              <a14:hiddenLine xmlns:a14="http://schemas.microsoft.com/office/drawing/2010/main" w="9525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flatTx/>
          </a:bodyPr>
          <a:lstStyle/>
          <a:p>
            <a:pPr algn="ctr">
              <a:defRPr/>
            </a:pPr>
            <a:r>
              <a:rPr lang="en-US" altLang="mk-MK" sz="22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PWM</a:t>
            </a:r>
            <a:endParaRPr lang="en-US" altLang="mk-MK" sz="2200" baseline="-25000"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63" y="4717951"/>
            <a:ext cx="5133501" cy="144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265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1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1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8" grpId="0" animBg="1" autoUpdateAnimBg="0"/>
      <p:bldP spid="31749" grpId="0" animBg="1" autoUpdateAnimBg="0"/>
      <p:bldP spid="31750" grpId="0" animBg="1" autoUpdateAnimBg="0"/>
      <p:bldP spid="31751" grpId="0" animBg="1" autoUpdateAnimBg="0"/>
      <p:bldP spid="31752" grpId="0" animBg="1" autoUpdateAnimBg="0"/>
      <p:bldP spid="31753" grpId="0" animBg="1" autoUpdateAnimBg="0"/>
      <p:bldP spid="31754" grpId="0" animBg="1" autoUpdateAnimBg="0"/>
      <p:bldP spid="31755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026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mk-MK" altLang="mk-MK" sz="3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КВАЗИ-ДИГИТАЛНИ СЕНЗОРИ</a:t>
            </a:r>
            <a:endParaRPr lang="en-US" altLang="mk-MK" sz="36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2" name="Object 10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1878253"/>
              </p:ext>
            </p:extLst>
          </p:nvPr>
        </p:nvGraphicFramePr>
        <p:xfrm>
          <a:off x="0" y="1844824"/>
          <a:ext cx="9144000" cy="47366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593233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k-MK" altLang="mk-MK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ПРЕДНОСТ НА </a:t>
            </a:r>
            <a:r>
              <a:rPr lang="mk-MK" altLang="mk-MK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КВАЗИ-</a:t>
            </a:r>
            <a:r>
              <a:rPr lang="mk-MK" altLang="mk-MK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ДИГИТАЛНИТЕ СЕНЗОРИ</a:t>
            </a:r>
            <a:endParaRPr lang="mk-M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mk-MK" altLang="mk-MK" dirty="0"/>
              <a:t>Голема имуност на шум</a:t>
            </a:r>
            <a:endParaRPr lang="en-US" altLang="mk-MK" dirty="0"/>
          </a:p>
          <a:p>
            <a:endParaRPr lang="mk-MK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728" y="2276872"/>
            <a:ext cx="4680520" cy="4376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2245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3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mk-MK" altLang="mk-MK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ПРЕДНОСТ НА </a:t>
            </a:r>
            <a:r>
              <a:rPr lang="mk-MK" altLang="mk-MK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КВАЗИ-</a:t>
            </a:r>
            <a:r>
              <a:rPr lang="mk-MK" altLang="mk-MK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ДИГИТАЛНИТЕ СЕНЗОРИ</a:t>
            </a:r>
            <a:endParaRPr lang="en-US" altLang="mk-MK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4339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79512" y="1772816"/>
            <a:ext cx="6878638" cy="309751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mk-MK" altLang="mk-MK" sz="2800" dirty="0"/>
              <a:t>Широко динамичко подрачје</a:t>
            </a:r>
            <a:endParaRPr lang="en-US" altLang="mk-MK" sz="2800" dirty="0"/>
          </a:p>
          <a:p>
            <a:pPr eaLnBrk="1" hangingPunct="1"/>
            <a:endParaRPr lang="en-US" altLang="mk-MK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2420888"/>
            <a:ext cx="5904656" cy="430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9576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3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mk-MK" altLang="mk-MK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ПРЕДНОСТ НА </a:t>
            </a:r>
            <a:r>
              <a:rPr lang="mk-MK" altLang="mk-MK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КВАЗИ-</a:t>
            </a:r>
            <a:r>
              <a:rPr lang="mk-MK" altLang="mk-MK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ДИГИТАЛНИТЕ СЕНЗОРИ</a:t>
            </a:r>
            <a:endParaRPr lang="en-US" altLang="mk-MK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4339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07504" y="1772816"/>
            <a:ext cx="6878638" cy="309751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mk-MK" altLang="mk-MK" sz="2800" dirty="0"/>
              <a:t>Поголема точност (референца)</a:t>
            </a:r>
            <a:endParaRPr lang="en-US" altLang="mk-MK" sz="2800" dirty="0"/>
          </a:p>
          <a:p>
            <a:pPr marL="0" indent="0" eaLnBrk="1" hangingPunct="1">
              <a:buNone/>
            </a:pPr>
            <a:endParaRPr lang="en-US" altLang="mk-MK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2420888"/>
            <a:ext cx="2716932" cy="420808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995936" y="2632104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mk-MK" sz="2400" dirty="0">
                <a:solidFill>
                  <a:srgbClr val="000000"/>
                </a:solidFill>
                <a:latin typeface="Corbel" panose="020B0503020204020204" pitchFamily="34" charset="0"/>
              </a:rPr>
              <a:t>Кварцните осцилатори се многу по стабилни во споредба со напонските референтни извори</a:t>
            </a:r>
            <a:r>
              <a:rPr lang="en-US" sz="2400" dirty="0">
                <a:solidFill>
                  <a:srgbClr val="000000"/>
                </a:solidFill>
                <a:latin typeface="Corbel" panose="020B0503020204020204" pitchFamily="34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mk-MK" sz="2400" dirty="0">
                <a:solidFill>
                  <a:srgbClr val="000000"/>
                </a:solidFill>
                <a:latin typeface="Corbel" panose="020B0503020204020204" pitchFamily="34" charset="0"/>
              </a:rPr>
              <a:t>не компензиран кварцен осцилатори има грешка од редот </a:t>
            </a:r>
            <a:r>
              <a:rPr lang="en-US" sz="2400" dirty="0">
                <a:solidFill>
                  <a:srgbClr val="000000"/>
                </a:solidFill>
                <a:latin typeface="Corbel" panose="020B0503020204020204" pitchFamily="34" charset="0"/>
              </a:rPr>
              <a:t>(1</a:t>
            </a:r>
            <a:r>
              <a:rPr lang="en-US" sz="2400" dirty="0">
                <a:solidFill>
                  <a:srgbClr val="000000"/>
                </a:solidFill>
                <a:latin typeface="Symbol" panose="05050102010706020507" pitchFamily="18" charset="2"/>
              </a:rPr>
              <a:t></a:t>
            </a:r>
            <a:r>
              <a:rPr lang="en-US" sz="2400" dirty="0">
                <a:solidFill>
                  <a:srgbClr val="000000"/>
                </a:solidFill>
                <a:latin typeface="Corbel" panose="020B0503020204020204" pitchFamily="34" charset="0"/>
              </a:rPr>
              <a:t>50)∙10</a:t>
            </a:r>
            <a:r>
              <a:rPr lang="en-US" sz="2400" baseline="30000" dirty="0">
                <a:solidFill>
                  <a:srgbClr val="000000"/>
                </a:solidFill>
                <a:latin typeface="Corbel" panose="020B0503020204020204" pitchFamily="34" charset="0"/>
              </a:rPr>
              <a:t>‐6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mk-MK" sz="2400" dirty="0">
                <a:solidFill>
                  <a:srgbClr val="000000"/>
                </a:solidFill>
                <a:latin typeface="Corbel" panose="020B0503020204020204" pitchFamily="34" charset="0"/>
              </a:rPr>
              <a:t>Температурно контролирани кварцни осцилатори имаат грешка од редот </a:t>
            </a:r>
            <a:r>
              <a:rPr lang="en-US" sz="2400" dirty="0">
                <a:solidFill>
                  <a:srgbClr val="000000"/>
                </a:solidFill>
                <a:latin typeface="Corbel" panose="020B0503020204020204" pitchFamily="34" charset="0"/>
              </a:rPr>
              <a:t>10</a:t>
            </a:r>
            <a:r>
              <a:rPr lang="en-US" sz="2400" baseline="30000" dirty="0">
                <a:solidFill>
                  <a:srgbClr val="000000"/>
                </a:solidFill>
                <a:latin typeface="Corbel" panose="020B0503020204020204" pitchFamily="34" charset="0"/>
              </a:rPr>
              <a:t>‐8</a:t>
            </a:r>
            <a:r>
              <a:rPr lang="en-US" sz="2400" dirty="0">
                <a:solidFill>
                  <a:srgbClr val="000000"/>
                </a:solidFill>
                <a:latin typeface="Corbel" panose="020B0503020204020204" pitchFamily="34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Symbol" panose="05050102010706020507" pitchFamily="18" charset="2"/>
              </a:rPr>
              <a:t></a:t>
            </a:r>
            <a:r>
              <a:rPr lang="en-US" sz="2400" dirty="0">
                <a:solidFill>
                  <a:srgbClr val="000000"/>
                </a:solidFill>
                <a:latin typeface="Corbel" panose="020B0503020204020204" pitchFamily="34" charset="0"/>
              </a:rPr>
              <a:t>10</a:t>
            </a:r>
            <a:r>
              <a:rPr lang="en-US" sz="2400" baseline="30000" dirty="0">
                <a:solidFill>
                  <a:srgbClr val="000000"/>
                </a:solidFill>
                <a:latin typeface="Corbel" panose="020B0503020204020204" pitchFamily="34" charset="0"/>
              </a:rPr>
              <a:t>‐10</a:t>
            </a:r>
          </a:p>
        </p:txBody>
      </p:sp>
    </p:spTree>
    <p:extLst>
      <p:ext uri="{BB962C8B-B14F-4D97-AF65-F5344CB8AC3E}">
        <p14:creationId xmlns:p14="http://schemas.microsoft.com/office/powerpoint/2010/main" val="3843693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3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mk-MK" altLang="mk-MK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ПРЕДНОСТ НА </a:t>
            </a:r>
            <a:r>
              <a:rPr lang="mk-MK" altLang="mk-MK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КВАЗИ-</a:t>
            </a:r>
            <a:r>
              <a:rPr lang="mk-MK" altLang="mk-MK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ДИГИТАЛНИТЕ СЕНЗОРИ</a:t>
            </a:r>
            <a:endParaRPr lang="en-US" altLang="mk-MK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4339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07504" y="1811251"/>
            <a:ext cx="6878638" cy="1080120"/>
          </a:xfrm>
        </p:spPr>
        <p:txBody>
          <a:bodyPr/>
          <a:lstStyle/>
          <a:p>
            <a:pPr eaLnBrk="1" hangingPunct="1"/>
            <a:r>
              <a:rPr lang="mk-MK" altLang="mk-MK" sz="2800" dirty="0"/>
              <a:t>Едноставен интерфејс</a:t>
            </a:r>
            <a:endParaRPr lang="en-US" altLang="mk-MK" sz="2800" dirty="0"/>
          </a:p>
          <a:p>
            <a:pPr eaLnBrk="1" hangingPunct="1"/>
            <a:r>
              <a:rPr lang="mk-MK" altLang="mk-MK" sz="2800" dirty="0"/>
              <a:t>Едноставна интеграција</a:t>
            </a:r>
          </a:p>
          <a:p>
            <a:pPr eaLnBrk="1" hangingPunct="1"/>
            <a:r>
              <a:rPr lang="mk-MK" altLang="mk-MK" sz="2800" dirty="0"/>
              <a:t>Мали димензии</a:t>
            </a:r>
            <a:endParaRPr lang="en-US" altLang="mk-MK" sz="2800" dirty="0"/>
          </a:p>
          <a:p>
            <a:pPr eaLnBrk="1" hangingPunct="1"/>
            <a:endParaRPr lang="en-US" altLang="mk-MK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3284984"/>
            <a:ext cx="7592877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1167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k-MK" dirty="0"/>
              <a:t>ПРИСТАПИ ЗА ДИЗАЈН НА ПАМЕТНИ СЕНЗОРИ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1388"/>
          <a:stretch/>
        </p:blipFill>
        <p:spPr>
          <a:xfrm>
            <a:off x="611560" y="1601316"/>
            <a:ext cx="5112568" cy="48418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80112" y="2348880"/>
            <a:ext cx="22701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k-MK" b="1" dirty="0"/>
              <a:t>Класичен пристап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80112" y="4396040"/>
            <a:ext cx="2931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k-MK" b="1" dirty="0"/>
              <a:t>Алетернативен пристап</a:t>
            </a:r>
          </a:p>
        </p:txBody>
      </p:sp>
    </p:spTree>
    <p:extLst>
      <p:ext uri="{BB962C8B-B14F-4D97-AF65-F5344CB8AC3E}">
        <p14:creationId xmlns:p14="http://schemas.microsoft.com/office/powerpoint/2010/main" val="32194117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k-MK" sz="4000" dirty="0"/>
              <a:t>ПРОИЗВОДИТЕЛИ НА (КВАЗИ) ДИГИТАЛИ СЕНЗОРИ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mk-MK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984" y="1772816"/>
            <a:ext cx="8426032" cy="4854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143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k-MK" sz="3600" dirty="0"/>
              <a:t>Основни к-ки на паметните сензори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925144"/>
          </a:xfrm>
        </p:spPr>
        <p:txBody>
          <a:bodyPr/>
          <a:lstStyle/>
          <a:p>
            <a:pPr algn="just"/>
            <a:r>
              <a:rPr lang="mk-MK" sz="2000" b="1"/>
              <a:t>Зголемена доверливост </a:t>
            </a:r>
            <a:r>
              <a:rPr lang="mk-MK" sz="2000" b="1" dirty="0"/>
              <a:t>и робусност</a:t>
            </a:r>
            <a:r>
              <a:rPr lang="mk-MK" sz="2000" dirty="0"/>
              <a:t>: намалување на бројот на компоненти и ожичување.</a:t>
            </a:r>
            <a:endParaRPr lang="en-US" sz="2000" dirty="0"/>
          </a:p>
          <a:p>
            <a:pPr algn="just"/>
            <a:r>
              <a:rPr lang="mk-MK" sz="2000" b="1" dirty="0"/>
              <a:t>Линеарност</a:t>
            </a:r>
            <a:r>
              <a:rPr lang="en-US" sz="2000" dirty="0"/>
              <a:t>: </a:t>
            </a:r>
            <a:r>
              <a:rPr lang="mk-MK" sz="2000" dirty="0"/>
              <a:t>воглавно сензорите се нелинеарни</a:t>
            </a:r>
            <a:r>
              <a:rPr lang="en-US" sz="2000" dirty="0"/>
              <a:t>, </a:t>
            </a:r>
            <a:r>
              <a:rPr lang="mk-MK" sz="2000" dirty="0"/>
              <a:t>но со примена на повратни врски или табели за пребарување може да се подобри линеарноста.</a:t>
            </a:r>
            <a:endParaRPr lang="en-US" sz="2000" dirty="0"/>
          </a:p>
          <a:p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429000"/>
            <a:ext cx="7729731" cy="29523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924944"/>
            <a:ext cx="6052478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322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mk-MK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885" y="274638"/>
            <a:ext cx="8704230" cy="6322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2853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k-MK" sz="3600" dirty="0"/>
              <a:t>Основни к-ки на паметните сензори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925144"/>
          </a:xfrm>
        </p:spPr>
        <p:txBody>
          <a:bodyPr/>
          <a:lstStyle/>
          <a:p>
            <a:pPr algn="just"/>
            <a:r>
              <a:rPr lang="mk-MK" sz="2400" b="1" dirty="0"/>
              <a:t>Споредна чувствителност</a:t>
            </a:r>
            <a:r>
              <a:rPr lang="en-US" sz="2400" dirty="0"/>
              <a:t>: </a:t>
            </a:r>
            <a:r>
              <a:rPr lang="mk-MK" sz="2400" dirty="0"/>
              <a:t>покрај мерливата најчесто сензорте се чувствителни на друга споредна физичка величина. Споредната чувствителност може да се намали со вградување на дополнителни сензори во исто интегрирано коло и компензирање.</a:t>
            </a:r>
          </a:p>
          <a:p>
            <a:pPr algn="just"/>
            <a:r>
              <a:rPr lang="mk-MK" sz="2400" b="1" dirty="0"/>
              <a:t>Самодијагностика</a:t>
            </a:r>
            <a:r>
              <a:rPr lang="mk-MK" sz="2400" dirty="0"/>
              <a:t>: често се појавуваат дефекти во сензорите и/или системите. Дефектите можат ефикасно да се откријат со специјално дизајнирани електронски кола за дијагностика.</a:t>
            </a:r>
          </a:p>
          <a:p>
            <a:pPr algn="just"/>
            <a:r>
              <a:rPr lang="mk-MK" sz="2400" b="1" dirty="0"/>
              <a:t>Автоматска калибрација</a:t>
            </a:r>
            <a:r>
              <a:rPr lang="mk-MK" sz="2400" dirty="0"/>
              <a:t>: секој мерен систем тежнее да ги промени метролошките караткеристики. Повремено потребно е да се спореди со даден стандард или еталон.</a:t>
            </a:r>
            <a:endParaRPr lang="en-US" sz="2400" dirty="0"/>
          </a:p>
          <a:p>
            <a:pPr algn="just"/>
            <a:r>
              <a:rPr lang="mk-MK" sz="2400" b="1" dirty="0"/>
              <a:t>Подобрена точност и прецизност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929862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k-MK" dirty="0"/>
              <a:t>ТОЧНОСТ И ПРЕЦИЗНОСТ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53544" y="1916832"/>
            <a:ext cx="4186808" cy="1368152"/>
          </a:xfrm>
        </p:spPr>
        <p:txBody>
          <a:bodyPr/>
          <a:lstStyle/>
          <a:p>
            <a:r>
              <a:rPr lang="mk-MK" dirty="0"/>
              <a:t>Добра точност</a:t>
            </a:r>
          </a:p>
          <a:p>
            <a:r>
              <a:rPr lang="mk-MK" dirty="0"/>
              <a:t>Добра прецизност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82165"/>
          <a:stretch/>
        </p:blipFill>
        <p:spPr>
          <a:xfrm>
            <a:off x="1179612" y="1600200"/>
            <a:ext cx="1592188" cy="4992326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3553544" y="3452738"/>
            <a:ext cx="4186808" cy="10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mk-MK" kern="0" dirty="0"/>
              <a:t>Лоша точност</a:t>
            </a:r>
          </a:p>
          <a:p>
            <a:r>
              <a:rPr lang="mk-MK" kern="0" dirty="0"/>
              <a:t>Добра прецизност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3553544" y="5157192"/>
            <a:ext cx="3970784" cy="10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mk-MK" kern="0" dirty="0"/>
              <a:t>Добра точност</a:t>
            </a:r>
          </a:p>
          <a:p>
            <a:r>
              <a:rPr lang="mk-MK" kern="0" dirty="0"/>
              <a:t>Лоша прецизност</a:t>
            </a:r>
          </a:p>
        </p:txBody>
      </p:sp>
    </p:spTree>
    <p:extLst>
      <p:ext uri="{BB962C8B-B14F-4D97-AF65-F5344CB8AC3E}">
        <p14:creationId xmlns:p14="http://schemas.microsoft.com/office/powerpoint/2010/main" val="3558827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k-MK" dirty="0"/>
              <a:t>ПОДОБРЕНА ТОЧНОСТ И ПРЕЦИЗНОСТ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916" y="1507312"/>
            <a:ext cx="6084168" cy="4563126"/>
          </a:xfrm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2555776" y="6070438"/>
            <a:ext cx="4834880" cy="10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mk-MK" kern="0" dirty="0"/>
              <a:t>Медијански филтер?</a:t>
            </a:r>
          </a:p>
        </p:txBody>
      </p:sp>
    </p:spTree>
    <p:extLst>
      <p:ext uri="{BB962C8B-B14F-4D97-AF65-F5344CB8AC3E}">
        <p14:creationId xmlns:p14="http://schemas.microsoft.com/office/powerpoint/2010/main" val="39368508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34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228600"/>
            <a:ext cx="8343900" cy="731838"/>
          </a:xfrm>
        </p:spPr>
        <p:txBody>
          <a:bodyPr/>
          <a:lstStyle/>
          <a:p>
            <a:pPr eaLnBrk="1" hangingPunct="1">
              <a:defRPr/>
            </a:pPr>
            <a:r>
              <a:rPr lang="mk-MK" altLang="mk-MK" sz="4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ТЕХНОЛОГИИ ЗА ИЗРАБОТКА</a:t>
            </a:r>
            <a:endParaRPr lang="en-US" altLang="mk-MK" sz="4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4134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07504" y="1534319"/>
            <a:ext cx="4696271" cy="2747962"/>
          </a:xfrm>
        </p:spPr>
        <p:txBody>
          <a:bodyPr/>
          <a:lstStyle/>
          <a:p>
            <a:pPr eaLnBrk="1" hangingPunct="1"/>
            <a:r>
              <a:rPr lang="en-US" altLang="mk-MK" sz="2800" dirty="0"/>
              <a:t>IC, ASIC</a:t>
            </a:r>
          </a:p>
          <a:p>
            <a:pPr eaLnBrk="1" hangingPunct="1"/>
            <a:r>
              <a:rPr lang="mk-MK" altLang="mk-MK" sz="2800" dirty="0"/>
              <a:t>Хибридни</a:t>
            </a:r>
            <a:endParaRPr lang="en-US" altLang="mk-MK" sz="2800" dirty="0"/>
          </a:p>
          <a:p>
            <a:pPr eaLnBrk="1" hangingPunct="1"/>
            <a:r>
              <a:rPr lang="mk-MK" altLang="mk-MK" sz="2800" dirty="0"/>
              <a:t>МЕМС</a:t>
            </a:r>
            <a:endParaRPr lang="en-US" altLang="mk-MK" sz="2800" dirty="0"/>
          </a:p>
          <a:p>
            <a:pPr eaLnBrk="1" hangingPunct="1"/>
            <a:r>
              <a:rPr lang="mk-MK" altLang="mk-MK" sz="2800" dirty="0"/>
              <a:t>Системи на чип</a:t>
            </a:r>
            <a:r>
              <a:rPr lang="en-US" altLang="mk-MK" sz="2800" dirty="0"/>
              <a:t> (</a:t>
            </a:r>
            <a:r>
              <a:rPr lang="en-US" altLang="mk-MK" sz="2800" dirty="0" err="1"/>
              <a:t>SoC</a:t>
            </a:r>
            <a:r>
              <a:rPr lang="en-US" altLang="mk-MK" sz="2800" dirty="0"/>
              <a:t>)</a:t>
            </a:r>
          </a:p>
        </p:txBody>
      </p:sp>
      <p:grpSp>
        <p:nvGrpSpPr>
          <p:cNvPr id="441386" name="Group 42"/>
          <p:cNvGrpSpPr>
            <a:grpSpLocks/>
          </p:cNvGrpSpPr>
          <p:nvPr/>
        </p:nvGrpSpPr>
        <p:grpSpPr bwMode="auto">
          <a:xfrm>
            <a:off x="4648200" y="1327150"/>
            <a:ext cx="4381500" cy="2676525"/>
            <a:chOff x="2928" y="836"/>
            <a:chExt cx="2760" cy="1686"/>
          </a:xfrm>
        </p:grpSpPr>
        <p:sp>
          <p:nvSpPr>
            <p:cNvPr id="74765" name="Text Box 21"/>
            <p:cNvSpPr txBox="1">
              <a:spLocks noChangeArrowheads="1"/>
            </p:cNvSpPr>
            <p:nvPr/>
          </p:nvSpPr>
          <p:spPr bwMode="auto">
            <a:xfrm>
              <a:off x="5153" y="895"/>
              <a:ext cx="535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mk-MK" sz="1400" b="1">
                  <a:solidFill>
                    <a:srgbClr val="000000"/>
                  </a:solidFill>
                </a:rPr>
                <a:t>Digital</a:t>
              </a:r>
            </a:p>
            <a:p>
              <a:pPr algn="ctr"/>
              <a:r>
                <a:rPr lang="en-US" altLang="mk-MK" sz="1400" b="1">
                  <a:solidFill>
                    <a:srgbClr val="000000"/>
                  </a:solidFill>
                </a:rPr>
                <a:t>Output</a:t>
              </a:r>
            </a:p>
          </p:txBody>
        </p:sp>
        <p:sp>
          <p:nvSpPr>
            <p:cNvPr id="74766" name="Rectangle 5"/>
            <p:cNvSpPr>
              <a:spLocks noChangeArrowheads="1"/>
            </p:cNvSpPr>
            <p:nvPr/>
          </p:nvSpPr>
          <p:spPr bwMode="auto">
            <a:xfrm>
              <a:off x="2928" y="836"/>
              <a:ext cx="2199" cy="1686"/>
            </a:xfrm>
            <a:prstGeom prst="rect">
              <a:avLst/>
            </a:prstGeom>
            <a:solidFill>
              <a:srgbClr val="CCFFFF"/>
            </a:solidFill>
            <a:ln>
              <a:noFill/>
            </a:ln>
            <a:effectLst>
              <a:outerShdw dist="107763" dir="18900000" algn="ctr" rotWithShape="0">
                <a:srgbClr val="808080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4767" name="Rectangle 6"/>
            <p:cNvSpPr>
              <a:spLocks noChangeArrowheads="1"/>
            </p:cNvSpPr>
            <p:nvPr/>
          </p:nvSpPr>
          <p:spPr bwMode="auto">
            <a:xfrm>
              <a:off x="4180" y="937"/>
              <a:ext cx="823" cy="903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>
              <a:outerShdw dist="107763" dir="18900000" algn="ctr" rotWithShape="0">
                <a:srgbClr val="808080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4768" name="Rectangle 7"/>
            <p:cNvSpPr>
              <a:spLocks noChangeArrowheads="1"/>
            </p:cNvSpPr>
            <p:nvPr/>
          </p:nvSpPr>
          <p:spPr bwMode="auto">
            <a:xfrm>
              <a:off x="3029" y="921"/>
              <a:ext cx="824" cy="400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dist="107763" dir="18900000" algn="ctr" rotWithShape="0">
                <a:srgbClr val="808080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4769" name="Rectangle 8"/>
            <p:cNvSpPr>
              <a:spLocks noChangeArrowheads="1"/>
            </p:cNvSpPr>
            <p:nvPr/>
          </p:nvSpPr>
          <p:spPr bwMode="auto">
            <a:xfrm>
              <a:off x="3029" y="1439"/>
              <a:ext cx="824" cy="401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dist="107763" dir="18900000" algn="ctr" rotWithShape="0">
                <a:srgbClr val="808080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4770" name="Rectangle 9"/>
            <p:cNvSpPr>
              <a:spLocks noChangeArrowheads="1"/>
            </p:cNvSpPr>
            <p:nvPr/>
          </p:nvSpPr>
          <p:spPr bwMode="auto">
            <a:xfrm>
              <a:off x="3035" y="2026"/>
              <a:ext cx="823" cy="400"/>
            </a:xfrm>
            <a:prstGeom prst="rect">
              <a:avLst/>
            </a:prstGeom>
            <a:solidFill>
              <a:srgbClr val="CC99FF"/>
            </a:solidFill>
            <a:ln>
              <a:noFill/>
            </a:ln>
            <a:effectLst>
              <a:outerShdw dist="107763" dir="18900000" algn="ctr" rotWithShape="0">
                <a:srgbClr val="808080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4771" name="Rectangle 10"/>
            <p:cNvSpPr>
              <a:spLocks noChangeArrowheads="1"/>
            </p:cNvSpPr>
            <p:nvPr/>
          </p:nvSpPr>
          <p:spPr bwMode="auto">
            <a:xfrm>
              <a:off x="4209" y="2026"/>
              <a:ext cx="824" cy="400"/>
            </a:xfrm>
            <a:prstGeom prst="rect">
              <a:avLst/>
            </a:prstGeom>
            <a:solidFill>
              <a:srgbClr val="00CCFF"/>
            </a:solidFill>
            <a:ln w="9525">
              <a:solidFill>
                <a:srgbClr val="00CCFF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/>
              </a:outerShdw>
            </a:effec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4772" name="Line 11"/>
            <p:cNvSpPr>
              <a:spLocks noChangeShapeType="1"/>
            </p:cNvSpPr>
            <p:nvPr/>
          </p:nvSpPr>
          <p:spPr bwMode="auto">
            <a:xfrm>
              <a:off x="3853" y="1095"/>
              <a:ext cx="332" cy="0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mk-MK"/>
            </a:p>
          </p:txBody>
        </p:sp>
        <p:sp>
          <p:nvSpPr>
            <p:cNvPr id="74773" name="Line 12"/>
            <p:cNvSpPr>
              <a:spLocks noChangeShapeType="1"/>
            </p:cNvSpPr>
            <p:nvPr/>
          </p:nvSpPr>
          <p:spPr bwMode="auto">
            <a:xfrm>
              <a:off x="3861" y="1614"/>
              <a:ext cx="327" cy="0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mk-MK"/>
            </a:p>
          </p:txBody>
        </p:sp>
        <p:sp>
          <p:nvSpPr>
            <p:cNvPr id="74774" name="Line 13"/>
            <p:cNvSpPr>
              <a:spLocks noChangeShapeType="1"/>
            </p:cNvSpPr>
            <p:nvPr/>
          </p:nvSpPr>
          <p:spPr bwMode="auto">
            <a:xfrm>
              <a:off x="3874" y="2201"/>
              <a:ext cx="327" cy="0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mk-MK"/>
            </a:p>
          </p:txBody>
        </p:sp>
        <p:sp>
          <p:nvSpPr>
            <p:cNvPr id="74775" name="AutoShape 14"/>
            <p:cNvSpPr>
              <a:spLocks noChangeArrowheads="1"/>
            </p:cNvSpPr>
            <p:nvPr/>
          </p:nvSpPr>
          <p:spPr bwMode="auto">
            <a:xfrm>
              <a:off x="5003" y="1261"/>
              <a:ext cx="385" cy="314"/>
            </a:xfrm>
            <a:prstGeom prst="leftRightArrow">
              <a:avLst>
                <a:gd name="adj1" fmla="val 50000"/>
                <a:gd name="adj2" fmla="val 24522"/>
              </a:avLst>
            </a:prstGeom>
            <a:solidFill>
              <a:srgbClr val="66FF33"/>
            </a:solidFill>
            <a:ln>
              <a:noFill/>
            </a:ln>
            <a:effectLst>
              <a:outerShdw dist="107763" dir="18900000" algn="ctr" rotWithShape="0">
                <a:srgbClr val="808080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FF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4776" name="Line 15"/>
            <p:cNvSpPr>
              <a:spLocks noChangeShapeType="1"/>
            </p:cNvSpPr>
            <p:nvPr/>
          </p:nvSpPr>
          <p:spPr bwMode="auto">
            <a:xfrm flipV="1">
              <a:off x="4586" y="1832"/>
              <a:ext cx="0" cy="1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mk-MK"/>
            </a:p>
          </p:txBody>
        </p:sp>
        <p:sp>
          <p:nvSpPr>
            <p:cNvPr id="74777" name="Text Box 16"/>
            <p:cNvSpPr txBox="1">
              <a:spLocks noChangeArrowheads="1"/>
            </p:cNvSpPr>
            <p:nvPr/>
          </p:nvSpPr>
          <p:spPr bwMode="auto">
            <a:xfrm>
              <a:off x="3120" y="935"/>
              <a:ext cx="670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mk-MK" sz="1400" b="1">
                  <a:solidFill>
                    <a:srgbClr val="000000"/>
                  </a:solidFill>
                </a:rPr>
                <a:t>Sensing</a:t>
              </a:r>
            </a:p>
            <a:p>
              <a:pPr algn="ctr"/>
              <a:r>
                <a:rPr lang="en-US" altLang="mk-MK" sz="1400" b="1">
                  <a:solidFill>
                    <a:srgbClr val="000000"/>
                  </a:solidFill>
                </a:rPr>
                <a:t>Element 1</a:t>
              </a:r>
            </a:p>
          </p:txBody>
        </p:sp>
        <p:sp>
          <p:nvSpPr>
            <p:cNvPr id="74778" name="Text Box 17"/>
            <p:cNvSpPr txBox="1">
              <a:spLocks noChangeArrowheads="1"/>
            </p:cNvSpPr>
            <p:nvPr/>
          </p:nvSpPr>
          <p:spPr bwMode="auto">
            <a:xfrm>
              <a:off x="3125" y="1469"/>
              <a:ext cx="647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mk-MK" sz="1400" b="1">
                  <a:solidFill>
                    <a:srgbClr val="000000"/>
                  </a:solidFill>
                </a:rPr>
                <a:t>Sensing</a:t>
              </a:r>
            </a:p>
            <a:p>
              <a:pPr algn="ctr"/>
              <a:r>
                <a:rPr lang="en-US" altLang="mk-MK" sz="1400" b="1">
                  <a:solidFill>
                    <a:srgbClr val="000000"/>
                  </a:solidFill>
                </a:rPr>
                <a:t>Element 2</a:t>
              </a:r>
            </a:p>
          </p:txBody>
        </p:sp>
        <p:sp>
          <p:nvSpPr>
            <p:cNvPr id="74779" name="Text Box 18"/>
            <p:cNvSpPr txBox="1">
              <a:spLocks noChangeArrowheads="1"/>
            </p:cNvSpPr>
            <p:nvPr/>
          </p:nvSpPr>
          <p:spPr bwMode="auto">
            <a:xfrm>
              <a:off x="3128" y="2056"/>
              <a:ext cx="662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mk-MK" sz="1400" b="1">
                  <a:solidFill>
                    <a:srgbClr val="000000"/>
                  </a:solidFill>
                </a:rPr>
                <a:t>Sensing</a:t>
              </a:r>
            </a:p>
            <a:p>
              <a:pPr algn="ctr"/>
              <a:r>
                <a:rPr lang="en-US" altLang="mk-MK" sz="1400" b="1">
                  <a:solidFill>
                    <a:srgbClr val="000000"/>
                  </a:solidFill>
                </a:rPr>
                <a:t>Element 3</a:t>
              </a:r>
            </a:p>
          </p:txBody>
        </p:sp>
        <p:sp>
          <p:nvSpPr>
            <p:cNvPr id="74780" name="Text Box 19"/>
            <p:cNvSpPr txBox="1">
              <a:spLocks noChangeArrowheads="1"/>
            </p:cNvSpPr>
            <p:nvPr/>
          </p:nvSpPr>
          <p:spPr bwMode="auto">
            <a:xfrm>
              <a:off x="4281" y="2126"/>
              <a:ext cx="615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mk-MK" sz="1400" b="1">
                  <a:solidFill>
                    <a:srgbClr val="000000"/>
                  </a:solidFill>
                </a:rPr>
                <a:t>VFC</a:t>
              </a:r>
            </a:p>
          </p:txBody>
        </p:sp>
        <p:sp>
          <p:nvSpPr>
            <p:cNvPr id="74781" name="Text Box 20"/>
            <p:cNvSpPr txBox="1">
              <a:spLocks noChangeArrowheads="1"/>
            </p:cNvSpPr>
            <p:nvPr/>
          </p:nvSpPr>
          <p:spPr bwMode="auto">
            <a:xfrm>
              <a:off x="4246" y="975"/>
              <a:ext cx="728" cy="3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mk-MK" sz="1400" b="1" dirty="0">
                  <a:solidFill>
                    <a:srgbClr val="000000"/>
                  </a:solidFill>
                </a:rPr>
                <a:t>FDC (Core)</a:t>
              </a:r>
            </a:p>
          </p:txBody>
        </p:sp>
        <p:grpSp>
          <p:nvGrpSpPr>
            <p:cNvPr id="74782" name="Group 26"/>
            <p:cNvGrpSpPr>
              <a:grpSpLocks/>
            </p:cNvGrpSpPr>
            <p:nvPr/>
          </p:nvGrpSpPr>
          <p:grpSpPr bwMode="auto">
            <a:xfrm>
              <a:off x="4328" y="1536"/>
              <a:ext cx="528" cy="208"/>
              <a:chOff x="1536" y="3272"/>
              <a:chExt cx="528" cy="208"/>
            </a:xfrm>
          </p:grpSpPr>
          <p:sp>
            <p:nvSpPr>
              <p:cNvPr id="74783" name="Rectangle 24"/>
              <p:cNvSpPr>
                <a:spLocks noChangeArrowheads="1"/>
              </p:cNvSpPr>
              <p:nvPr/>
            </p:nvSpPr>
            <p:spPr bwMode="auto">
              <a:xfrm>
                <a:off x="1536" y="3272"/>
                <a:ext cx="528" cy="208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:endParaRPr lang="en-US" altLang="mk-MK">
                  <a:solidFill>
                    <a:schemeClr val="folHlink"/>
                  </a:solidFill>
                </a:endParaRPr>
              </a:p>
            </p:txBody>
          </p:sp>
          <p:sp>
            <p:nvSpPr>
              <p:cNvPr id="74784" name="Text Box 25"/>
              <p:cNvSpPr txBox="1">
                <a:spLocks noChangeArrowheads="1"/>
              </p:cNvSpPr>
              <p:nvPr/>
            </p:nvSpPr>
            <p:spPr bwMode="auto">
              <a:xfrm>
                <a:off x="1608" y="3280"/>
                <a:ext cx="44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mk-MK" sz="1400" b="1">
                    <a:solidFill>
                      <a:srgbClr val="000000"/>
                    </a:solidFill>
                  </a:rPr>
                  <a:t>TEDS</a:t>
                </a:r>
              </a:p>
            </p:txBody>
          </p:sp>
        </p:grpSp>
      </p:grpSp>
      <p:grpSp>
        <p:nvGrpSpPr>
          <p:cNvPr id="441384" name="Group 40"/>
          <p:cNvGrpSpPr>
            <a:grpSpLocks/>
          </p:cNvGrpSpPr>
          <p:nvPr/>
        </p:nvGrpSpPr>
        <p:grpSpPr bwMode="auto">
          <a:xfrm>
            <a:off x="4937125" y="4133850"/>
            <a:ext cx="3279775" cy="1963738"/>
            <a:chOff x="3110" y="2652"/>
            <a:chExt cx="2066" cy="1237"/>
          </a:xfrm>
        </p:grpSpPr>
        <p:graphicFrame>
          <p:nvGraphicFramePr>
            <p:cNvPr id="74760" name="Object 32"/>
            <p:cNvGraphicFramePr>
              <a:graphicFrameLocks noChangeAspect="1"/>
            </p:cNvGraphicFramePr>
            <p:nvPr/>
          </p:nvGraphicFramePr>
          <p:xfrm>
            <a:off x="3110" y="2652"/>
            <a:ext cx="505" cy="9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39" name="BeckerCHART" r:id="rId3" imgW="867600" imgH="1587600" progId="BeckerCHART.Document">
                    <p:embed/>
                  </p:oleObj>
                </mc:Choice>
                <mc:Fallback>
                  <p:oleObj name="BeckerCHART" r:id="rId3" imgW="867600" imgH="1587600" progId="BeckerCHART.Document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10" y="2652"/>
                          <a:ext cx="505" cy="9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74761" name="Group 39"/>
            <p:cNvGrpSpPr>
              <a:grpSpLocks/>
            </p:cNvGrpSpPr>
            <p:nvPr/>
          </p:nvGrpSpPr>
          <p:grpSpPr bwMode="auto">
            <a:xfrm>
              <a:off x="3176" y="2736"/>
              <a:ext cx="656" cy="1153"/>
              <a:chOff x="3176" y="2672"/>
              <a:chExt cx="656" cy="1153"/>
            </a:xfrm>
          </p:grpSpPr>
          <p:pic>
            <p:nvPicPr>
              <p:cNvPr id="74763" name="Picture 33" descr="wbridge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30302"/>
              <a:stretch>
                <a:fillRect/>
              </a:stretch>
            </p:blipFill>
            <p:spPr bwMode="auto">
              <a:xfrm>
                <a:off x="3176" y="3441"/>
                <a:ext cx="368" cy="3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4764" name="AutoShape 36"/>
              <p:cNvSpPr>
                <a:spLocks/>
              </p:cNvSpPr>
              <p:nvPr/>
            </p:nvSpPr>
            <p:spPr bwMode="auto">
              <a:xfrm>
                <a:off x="3616" y="2672"/>
                <a:ext cx="216" cy="1152"/>
              </a:xfrm>
              <a:prstGeom prst="rightBrace">
                <a:avLst>
                  <a:gd name="adj1" fmla="val 44444"/>
                  <a:gd name="adj2" fmla="val 50000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:endParaRPr lang="en-US" altLang="mk-MK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4762" name="Text Box 37"/>
            <p:cNvSpPr txBox="1">
              <a:spLocks noChangeArrowheads="1"/>
            </p:cNvSpPr>
            <p:nvPr/>
          </p:nvSpPr>
          <p:spPr bwMode="auto">
            <a:xfrm>
              <a:off x="3880" y="3096"/>
              <a:ext cx="1296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mk-MK">
                  <a:solidFill>
                    <a:srgbClr val="000000"/>
                  </a:solidFill>
                </a:rPr>
                <a:t>Sensors and sensing elements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204835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mk-MK" altLang="mk-MK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ТЕМПЕРАТУРНИ СЕНЗОРИ</a:t>
            </a:r>
            <a:endParaRPr lang="en-US" altLang="mk-MK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52259" name="Picture 3" descr="Temperature_senso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27" y="1419920"/>
            <a:ext cx="8243573" cy="5035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99133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200025"/>
            <a:ext cx="8343900" cy="1112838"/>
          </a:xfrm>
        </p:spPr>
        <p:txBody>
          <a:bodyPr/>
          <a:lstStyle/>
          <a:p>
            <a:pPr eaLnBrk="1" hangingPunct="1">
              <a:defRPr/>
            </a:pPr>
            <a:r>
              <a:rPr lang="mk-MK" altLang="mk-MK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СЕНЗОРИ ЗА ПРИТИСОК</a:t>
            </a:r>
            <a:endParaRPr lang="en-US" altLang="mk-MK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54307" name="Picture 3" descr="Pressure_senso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1" r="1344" b="1128"/>
          <a:stretch>
            <a:fillRect/>
          </a:stretch>
        </p:blipFill>
        <p:spPr bwMode="auto">
          <a:xfrm>
            <a:off x="1399903" y="1124744"/>
            <a:ext cx="6480720" cy="5600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52013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5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82588" y="142875"/>
            <a:ext cx="8343900" cy="1235075"/>
          </a:xfrm>
        </p:spPr>
        <p:txBody>
          <a:bodyPr/>
          <a:lstStyle/>
          <a:p>
            <a:pPr eaLnBrk="1" hangingPunct="1">
              <a:defRPr/>
            </a:pPr>
            <a:r>
              <a:rPr lang="mk-MK" altLang="mk-MK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АКСЕЛЕРОМЕТРИ</a:t>
            </a:r>
            <a:endParaRPr lang="en-US" altLang="mk-MK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56355" name="Picture 3" descr="Acceleromet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7" t="3847" r="972"/>
          <a:stretch>
            <a:fillRect/>
          </a:stretch>
        </p:blipFill>
        <p:spPr bwMode="auto">
          <a:xfrm>
            <a:off x="620713" y="1793875"/>
            <a:ext cx="8286750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6356" name="Picture 4" descr="rbafamily-3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5280248"/>
            <a:ext cx="288290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03950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4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11163" y="142875"/>
            <a:ext cx="8343900" cy="1235075"/>
          </a:xfrm>
        </p:spPr>
        <p:txBody>
          <a:bodyPr/>
          <a:lstStyle/>
          <a:p>
            <a:pPr eaLnBrk="1" hangingPunct="1">
              <a:defRPr/>
            </a:pPr>
            <a:r>
              <a:rPr lang="mk-MK" altLang="mk-MK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СЕНЗОРИ ЗА БОЈА И ОСВЕТЛЕНОСТ</a:t>
            </a:r>
            <a:endParaRPr lang="en-US" altLang="mk-MK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60451" name="Picture 3" descr="Optosenso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63" y="2204864"/>
            <a:ext cx="8310562" cy="260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77885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4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96875" y="128588"/>
            <a:ext cx="8343900" cy="1220787"/>
          </a:xfrm>
        </p:spPr>
        <p:txBody>
          <a:bodyPr/>
          <a:lstStyle/>
          <a:p>
            <a:pPr eaLnBrk="1" hangingPunct="1">
              <a:defRPr/>
            </a:pPr>
            <a:r>
              <a:rPr lang="mk-MK" altLang="mk-MK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СЕНЗОРИ ЗА ВЛАЖНОСТ</a:t>
            </a:r>
            <a:endParaRPr lang="en-US" altLang="mk-MK" dirty="0">
              <a:effectLst>
                <a:outerShdw blurRad="38100" dist="38100" dir="2700000" algn="tl">
                  <a:srgbClr val="C0C0C0"/>
                </a:out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362499" name="Picture 3" descr="Humidity_senso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2" y="1844824"/>
            <a:ext cx="8099425" cy="385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08382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29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mk-MK" altLang="mk-MK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ДРУГИ СЕНЗОРИ</a:t>
            </a:r>
            <a:endParaRPr lang="en-US" altLang="mk-MK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3929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498475" y="1408113"/>
            <a:ext cx="8259763" cy="2633662"/>
          </a:xfrm>
        </p:spPr>
        <p:txBody>
          <a:bodyPr/>
          <a:lstStyle/>
          <a:p>
            <a:pPr eaLnBrk="1" hangingPunct="1"/>
            <a:r>
              <a:rPr lang="mk-MK" altLang="mk-MK" dirty="0"/>
              <a:t>Сензори за наклон</a:t>
            </a:r>
            <a:endParaRPr lang="en-US" altLang="mk-MK" dirty="0"/>
          </a:p>
          <a:p>
            <a:pPr eaLnBrk="1" hangingPunct="1"/>
            <a:r>
              <a:rPr lang="mk-MK" altLang="mk-MK" dirty="0"/>
              <a:t>Сензори за истегнување и смолкнување</a:t>
            </a:r>
            <a:endParaRPr lang="en-US" altLang="mk-MK" dirty="0"/>
          </a:p>
          <a:p>
            <a:pPr eaLnBrk="1" hangingPunct="1"/>
            <a:r>
              <a:rPr lang="mk-MK" altLang="mk-MK" dirty="0"/>
              <a:t>Сензори за ниво</a:t>
            </a:r>
            <a:endParaRPr lang="en-US" altLang="mk-MK" dirty="0"/>
          </a:p>
          <a:p>
            <a:pPr eaLnBrk="1" hangingPunct="1"/>
            <a:r>
              <a:rPr kumimoji="1" lang="mk-MK" altLang="mk-MK" dirty="0">
                <a:cs typeface="Times New Roman" panose="02020603050405020304" pitchFamily="18" charset="0"/>
              </a:rPr>
              <a:t>Сензори за спроводливост</a:t>
            </a:r>
            <a:endParaRPr lang="en-US" altLang="mk-MK" dirty="0"/>
          </a:p>
          <a:p>
            <a:pPr eaLnBrk="1" hangingPunct="1"/>
            <a:r>
              <a:rPr lang="mk-MK" altLang="mk-MK" dirty="0"/>
              <a:t>Сензори за проток</a:t>
            </a:r>
            <a:endParaRPr lang="en-US" altLang="mk-MK" dirty="0"/>
          </a:p>
        </p:txBody>
      </p:sp>
      <p:pic>
        <p:nvPicPr>
          <p:cNvPr id="439300" name="Picture 4" descr="Flow_255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463" y="4890789"/>
            <a:ext cx="866775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9301" name="Picture 5" descr="Flow_36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150" y="4997152"/>
            <a:ext cx="1477963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9302" name="Picture 6" descr="Flow_SD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025" y="4884439"/>
            <a:ext cx="665163" cy="171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9303" name="Picture 7" descr="Flow_sensor_700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4857452"/>
            <a:ext cx="92075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9304" name="Picture 8" descr="Flow_sensor_700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8188" y="4871739"/>
            <a:ext cx="825500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0889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k-MK" dirty="0"/>
              <a:t>ИНТЕРНЕТ НА НЕШТА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mk-MK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448" y="1772816"/>
            <a:ext cx="8489104" cy="463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00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9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04813" y="215900"/>
            <a:ext cx="8343900" cy="693738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mk-MK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IEEE 1451 </a:t>
            </a:r>
            <a:r>
              <a:rPr lang="mk-MK" altLang="mk-MK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СТАНДАРД</a:t>
            </a:r>
            <a:endParaRPr lang="en-US" altLang="mk-MK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2598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823913" y="1489075"/>
            <a:ext cx="7942262" cy="4676229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mk-MK" altLang="mk-MK" sz="3000" dirty="0">
                <a:cs typeface="Times New Roman" panose="02020603050405020304" pitchFamily="18" charset="0"/>
              </a:rPr>
              <a:t>Стандардот дефинира концепт на </a:t>
            </a:r>
            <a:r>
              <a:rPr lang="en-US" altLang="mk-MK" sz="3000" dirty="0">
                <a:cs typeface="Times New Roman" panose="02020603050405020304" pitchFamily="18" charset="0"/>
              </a:rPr>
              <a:t>plug-and-play </a:t>
            </a:r>
            <a:r>
              <a:rPr lang="mk-MK" altLang="mk-MK" sz="3000" dirty="0">
                <a:cs typeface="Times New Roman" panose="02020603050405020304" pitchFamily="18" charset="0"/>
              </a:rPr>
              <a:t>сензори со аналоген излезен сгнал кој ќе обезбеди компатибилност со големиот број расположливи инструменти и интерфејси</a:t>
            </a:r>
            <a:r>
              <a:rPr lang="en-US" altLang="mk-MK" sz="3000" dirty="0">
                <a:cs typeface="Times New Roman" panose="020206030504050203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mk-MK" sz="3000" dirty="0">
                <a:cs typeface="Times New Roman" panose="02020603050405020304" pitchFamily="18" charset="0"/>
              </a:rPr>
              <a:t>IEEE 1451 </a:t>
            </a:r>
            <a:r>
              <a:rPr lang="mk-MK" altLang="mk-MK" sz="3000" dirty="0">
                <a:cs typeface="Times New Roman" panose="02020603050405020304" pitchFamily="18" charset="0"/>
              </a:rPr>
              <a:t>популарноста на фамилијата стандарди постојано се зголемува</a:t>
            </a:r>
            <a:endParaRPr lang="en-US" altLang="mk-MK" sz="3000" dirty="0"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mk-MK" altLang="mk-MK" sz="3000" dirty="0"/>
              <a:t>Од</a:t>
            </a:r>
            <a:r>
              <a:rPr lang="en-US" altLang="mk-MK" sz="3000" dirty="0"/>
              <a:t> </a:t>
            </a:r>
            <a:r>
              <a:rPr lang="en-US" altLang="mk-MK" sz="3000" dirty="0">
                <a:cs typeface="Times New Roman" panose="02020603050405020304" pitchFamily="18" charset="0"/>
              </a:rPr>
              <a:t>2004 </a:t>
            </a:r>
            <a:r>
              <a:rPr lang="mk-MK" altLang="mk-MK" sz="3000" dirty="0">
                <a:cs typeface="Times New Roman" panose="02020603050405020304" pitchFamily="18" charset="0"/>
              </a:rPr>
              <a:t>произведени се повеќе од 1</a:t>
            </a:r>
            <a:r>
              <a:rPr lang="en-US" altLang="mk-MK" sz="3000" dirty="0">
                <a:cs typeface="Times New Roman" panose="02020603050405020304" pitchFamily="18" charset="0"/>
              </a:rPr>
              <a:t>3200 </a:t>
            </a:r>
            <a:r>
              <a:rPr lang="mk-MK" altLang="mk-MK" sz="3000" dirty="0">
                <a:cs typeface="Times New Roman" panose="02020603050405020304" pitchFamily="18" charset="0"/>
              </a:rPr>
              <a:t>различни модели на сензори согласно</a:t>
            </a:r>
            <a:r>
              <a:rPr lang="en-US" altLang="mk-MK" sz="3000" dirty="0">
                <a:cs typeface="Times New Roman" panose="02020603050405020304" pitchFamily="18" charset="0"/>
              </a:rPr>
              <a:t> IEEE 1451.4</a:t>
            </a:r>
          </a:p>
        </p:txBody>
      </p:sp>
    </p:spTree>
    <p:extLst>
      <p:ext uri="{BB962C8B-B14F-4D97-AF65-F5344CB8AC3E}">
        <p14:creationId xmlns:p14="http://schemas.microsoft.com/office/powerpoint/2010/main" val="18939918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0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92113" y="165100"/>
            <a:ext cx="8343900" cy="820738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mk-MK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IEEE 1451 </a:t>
            </a:r>
            <a:r>
              <a:rPr lang="mk-MK" altLang="mk-MK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СТАНДАРД</a:t>
            </a:r>
            <a:endParaRPr lang="en-US" altLang="mk-MK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429238" name="Group 182"/>
          <p:cNvGrpSpPr>
            <a:grpSpLocks/>
          </p:cNvGrpSpPr>
          <p:nvPr/>
        </p:nvGrpSpPr>
        <p:grpSpPr bwMode="auto">
          <a:xfrm>
            <a:off x="1087438" y="1325563"/>
            <a:ext cx="7564437" cy="4667250"/>
            <a:chOff x="685" y="835"/>
            <a:chExt cx="4765" cy="2940"/>
          </a:xfrm>
        </p:grpSpPr>
        <p:sp>
          <p:nvSpPr>
            <p:cNvPr id="70662" name="Rectangle 115"/>
            <p:cNvSpPr>
              <a:spLocks noChangeArrowheads="1"/>
            </p:cNvSpPr>
            <p:nvPr/>
          </p:nvSpPr>
          <p:spPr bwMode="auto">
            <a:xfrm>
              <a:off x="3055" y="3580"/>
              <a:ext cx="2395" cy="1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663" name="Rectangle 116"/>
            <p:cNvSpPr>
              <a:spLocks noChangeArrowheads="1"/>
            </p:cNvSpPr>
            <p:nvPr/>
          </p:nvSpPr>
          <p:spPr bwMode="auto">
            <a:xfrm>
              <a:off x="3055" y="3580"/>
              <a:ext cx="2395" cy="1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664" name="Freeform 6"/>
            <p:cNvSpPr>
              <a:spLocks/>
            </p:cNvSpPr>
            <p:nvPr/>
          </p:nvSpPr>
          <p:spPr bwMode="auto">
            <a:xfrm>
              <a:off x="2892" y="1106"/>
              <a:ext cx="641" cy="321"/>
            </a:xfrm>
            <a:custGeom>
              <a:avLst/>
              <a:gdLst>
                <a:gd name="T0" fmla="*/ 641 w 641"/>
                <a:gd name="T1" fmla="*/ 163 h 321"/>
                <a:gd name="T2" fmla="*/ 559 w 641"/>
                <a:gd name="T3" fmla="*/ 0 h 321"/>
                <a:gd name="T4" fmla="*/ 559 w 641"/>
                <a:gd name="T5" fmla="*/ 82 h 321"/>
                <a:gd name="T6" fmla="*/ 81 w 641"/>
                <a:gd name="T7" fmla="*/ 82 h 321"/>
                <a:gd name="T8" fmla="*/ 81 w 641"/>
                <a:gd name="T9" fmla="*/ 0 h 321"/>
                <a:gd name="T10" fmla="*/ 0 w 641"/>
                <a:gd name="T11" fmla="*/ 163 h 321"/>
                <a:gd name="T12" fmla="*/ 81 w 641"/>
                <a:gd name="T13" fmla="*/ 321 h 321"/>
                <a:gd name="T14" fmla="*/ 81 w 641"/>
                <a:gd name="T15" fmla="*/ 239 h 321"/>
                <a:gd name="T16" fmla="*/ 559 w 641"/>
                <a:gd name="T17" fmla="*/ 239 h 321"/>
                <a:gd name="T18" fmla="*/ 559 w 641"/>
                <a:gd name="T19" fmla="*/ 321 h 321"/>
                <a:gd name="T20" fmla="*/ 641 w 641"/>
                <a:gd name="T21" fmla="*/ 163 h 32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41" h="321">
                  <a:moveTo>
                    <a:pt x="641" y="163"/>
                  </a:moveTo>
                  <a:lnTo>
                    <a:pt x="559" y="0"/>
                  </a:lnTo>
                  <a:lnTo>
                    <a:pt x="559" y="82"/>
                  </a:lnTo>
                  <a:lnTo>
                    <a:pt x="81" y="82"/>
                  </a:lnTo>
                  <a:lnTo>
                    <a:pt x="81" y="0"/>
                  </a:lnTo>
                  <a:lnTo>
                    <a:pt x="0" y="163"/>
                  </a:lnTo>
                  <a:lnTo>
                    <a:pt x="81" y="321"/>
                  </a:lnTo>
                  <a:lnTo>
                    <a:pt x="81" y="239"/>
                  </a:lnTo>
                  <a:lnTo>
                    <a:pt x="559" y="239"/>
                  </a:lnTo>
                  <a:lnTo>
                    <a:pt x="559" y="321"/>
                  </a:lnTo>
                  <a:lnTo>
                    <a:pt x="641" y="16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mk-MK"/>
            </a:p>
          </p:txBody>
        </p:sp>
        <p:sp>
          <p:nvSpPr>
            <p:cNvPr id="70665" name="Freeform 7"/>
            <p:cNvSpPr>
              <a:spLocks/>
            </p:cNvSpPr>
            <p:nvPr/>
          </p:nvSpPr>
          <p:spPr bwMode="auto">
            <a:xfrm>
              <a:off x="2892" y="1106"/>
              <a:ext cx="641" cy="321"/>
            </a:xfrm>
            <a:custGeom>
              <a:avLst/>
              <a:gdLst>
                <a:gd name="T0" fmla="*/ 641 w 102"/>
                <a:gd name="T1" fmla="*/ 164 h 51"/>
                <a:gd name="T2" fmla="*/ 559 w 102"/>
                <a:gd name="T3" fmla="*/ 0 h 51"/>
                <a:gd name="T4" fmla="*/ 559 w 102"/>
                <a:gd name="T5" fmla="*/ 82 h 51"/>
                <a:gd name="T6" fmla="*/ 82 w 102"/>
                <a:gd name="T7" fmla="*/ 82 h 51"/>
                <a:gd name="T8" fmla="*/ 82 w 102"/>
                <a:gd name="T9" fmla="*/ 0 h 51"/>
                <a:gd name="T10" fmla="*/ 0 w 102"/>
                <a:gd name="T11" fmla="*/ 164 h 51"/>
                <a:gd name="T12" fmla="*/ 82 w 102"/>
                <a:gd name="T13" fmla="*/ 321 h 51"/>
                <a:gd name="T14" fmla="*/ 82 w 102"/>
                <a:gd name="T15" fmla="*/ 239 h 51"/>
                <a:gd name="T16" fmla="*/ 559 w 102"/>
                <a:gd name="T17" fmla="*/ 239 h 51"/>
                <a:gd name="T18" fmla="*/ 559 w 102"/>
                <a:gd name="T19" fmla="*/ 321 h 51"/>
                <a:gd name="T20" fmla="*/ 641 w 102"/>
                <a:gd name="T21" fmla="*/ 164 h 5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2" h="51">
                  <a:moveTo>
                    <a:pt x="102" y="26"/>
                  </a:moveTo>
                  <a:lnTo>
                    <a:pt x="89" y="0"/>
                  </a:lnTo>
                  <a:lnTo>
                    <a:pt x="89" y="13"/>
                  </a:lnTo>
                  <a:lnTo>
                    <a:pt x="13" y="13"/>
                  </a:lnTo>
                  <a:lnTo>
                    <a:pt x="13" y="0"/>
                  </a:lnTo>
                  <a:lnTo>
                    <a:pt x="0" y="26"/>
                  </a:lnTo>
                  <a:lnTo>
                    <a:pt x="13" y="51"/>
                  </a:lnTo>
                  <a:lnTo>
                    <a:pt x="13" y="38"/>
                  </a:lnTo>
                  <a:lnTo>
                    <a:pt x="89" y="38"/>
                  </a:lnTo>
                  <a:lnTo>
                    <a:pt x="89" y="51"/>
                  </a:lnTo>
                  <a:lnTo>
                    <a:pt x="102" y="26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mk-MK"/>
            </a:p>
          </p:txBody>
        </p:sp>
        <p:sp>
          <p:nvSpPr>
            <p:cNvPr id="70666" name="Rectangle 8"/>
            <p:cNvSpPr>
              <a:spLocks noChangeArrowheads="1"/>
            </p:cNvSpPr>
            <p:nvPr/>
          </p:nvSpPr>
          <p:spPr bwMode="auto">
            <a:xfrm>
              <a:off x="2992" y="1219"/>
              <a:ext cx="181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IEEE</a:t>
              </a:r>
              <a:endParaRPr lang="en-US" altLang="mk-MK"/>
            </a:p>
          </p:txBody>
        </p:sp>
        <p:sp>
          <p:nvSpPr>
            <p:cNvPr id="70667" name="Rectangle 9"/>
            <p:cNvSpPr>
              <a:spLocks noChangeArrowheads="1"/>
            </p:cNvSpPr>
            <p:nvPr/>
          </p:nvSpPr>
          <p:spPr bwMode="auto">
            <a:xfrm>
              <a:off x="3193" y="1219"/>
              <a:ext cx="242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1451.2</a:t>
              </a:r>
              <a:endParaRPr lang="en-US" altLang="mk-MK"/>
            </a:p>
          </p:txBody>
        </p:sp>
        <p:sp>
          <p:nvSpPr>
            <p:cNvPr id="70668" name="Freeform 10"/>
            <p:cNvSpPr>
              <a:spLocks/>
            </p:cNvSpPr>
            <p:nvPr/>
          </p:nvSpPr>
          <p:spPr bwMode="auto">
            <a:xfrm>
              <a:off x="2892" y="1741"/>
              <a:ext cx="641" cy="322"/>
            </a:xfrm>
            <a:custGeom>
              <a:avLst/>
              <a:gdLst>
                <a:gd name="T0" fmla="*/ 641 w 641"/>
                <a:gd name="T1" fmla="*/ 158 h 322"/>
                <a:gd name="T2" fmla="*/ 559 w 641"/>
                <a:gd name="T3" fmla="*/ 0 h 322"/>
                <a:gd name="T4" fmla="*/ 559 w 641"/>
                <a:gd name="T5" fmla="*/ 82 h 322"/>
                <a:gd name="T6" fmla="*/ 81 w 641"/>
                <a:gd name="T7" fmla="*/ 82 h 322"/>
                <a:gd name="T8" fmla="*/ 81 w 641"/>
                <a:gd name="T9" fmla="*/ 0 h 322"/>
                <a:gd name="T10" fmla="*/ 0 w 641"/>
                <a:gd name="T11" fmla="*/ 158 h 322"/>
                <a:gd name="T12" fmla="*/ 81 w 641"/>
                <a:gd name="T13" fmla="*/ 322 h 322"/>
                <a:gd name="T14" fmla="*/ 81 w 641"/>
                <a:gd name="T15" fmla="*/ 240 h 322"/>
                <a:gd name="T16" fmla="*/ 559 w 641"/>
                <a:gd name="T17" fmla="*/ 240 h 322"/>
                <a:gd name="T18" fmla="*/ 559 w 641"/>
                <a:gd name="T19" fmla="*/ 322 h 322"/>
                <a:gd name="T20" fmla="*/ 641 w 641"/>
                <a:gd name="T21" fmla="*/ 158 h 32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41" h="322">
                  <a:moveTo>
                    <a:pt x="641" y="158"/>
                  </a:moveTo>
                  <a:lnTo>
                    <a:pt x="559" y="0"/>
                  </a:lnTo>
                  <a:lnTo>
                    <a:pt x="559" y="82"/>
                  </a:lnTo>
                  <a:lnTo>
                    <a:pt x="81" y="82"/>
                  </a:lnTo>
                  <a:lnTo>
                    <a:pt x="81" y="0"/>
                  </a:lnTo>
                  <a:lnTo>
                    <a:pt x="0" y="158"/>
                  </a:lnTo>
                  <a:lnTo>
                    <a:pt x="81" y="322"/>
                  </a:lnTo>
                  <a:lnTo>
                    <a:pt x="81" y="240"/>
                  </a:lnTo>
                  <a:lnTo>
                    <a:pt x="559" y="240"/>
                  </a:lnTo>
                  <a:lnTo>
                    <a:pt x="559" y="322"/>
                  </a:lnTo>
                  <a:lnTo>
                    <a:pt x="641" y="1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mk-MK"/>
            </a:p>
          </p:txBody>
        </p:sp>
        <p:sp>
          <p:nvSpPr>
            <p:cNvPr id="70669" name="Freeform 11"/>
            <p:cNvSpPr>
              <a:spLocks/>
            </p:cNvSpPr>
            <p:nvPr/>
          </p:nvSpPr>
          <p:spPr bwMode="auto">
            <a:xfrm>
              <a:off x="2892" y="1741"/>
              <a:ext cx="641" cy="322"/>
            </a:xfrm>
            <a:custGeom>
              <a:avLst/>
              <a:gdLst>
                <a:gd name="T0" fmla="*/ 641 w 102"/>
                <a:gd name="T1" fmla="*/ 158 h 51"/>
                <a:gd name="T2" fmla="*/ 559 w 102"/>
                <a:gd name="T3" fmla="*/ 0 h 51"/>
                <a:gd name="T4" fmla="*/ 559 w 102"/>
                <a:gd name="T5" fmla="*/ 82 h 51"/>
                <a:gd name="T6" fmla="*/ 82 w 102"/>
                <a:gd name="T7" fmla="*/ 82 h 51"/>
                <a:gd name="T8" fmla="*/ 82 w 102"/>
                <a:gd name="T9" fmla="*/ 0 h 51"/>
                <a:gd name="T10" fmla="*/ 0 w 102"/>
                <a:gd name="T11" fmla="*/ 158 h 51"/>
                <a:gd name="T12" fmla="*/ 82 w 102"/>
                <a:gd name="T13" fmla="*/ 322 h 51"/>
                <a:gd name="T14" fmla="*/ 82 w 102"/>
                <a:gd name="T15" fmla="*/ 240 h 51"/>
                <a:gd name="T16" fmla="*/ 559 w 102"/>
                <a:gd name="T17" fmla="*/ 240 h 51"/>
                <a:gd name="T18" fmla="*/ 559 w 102"/>
                <a:gd name="T19" fmla="*/ 322 h 51"/>
                <a:gd name="T20" fmla="*/ 641 w 102"/>
                <a:gd name="T21" fmla="*/ 158 h 5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2" h="51">
                  <a:moveTo>
                    <a:pt x="102" y="25"/>
                  </a:moveTo>
                  <a:lnTo>
                    <a:pt x="89" y="0"/>
                  </a:lnTo>
                  <a:lnTo>
                    <a:pt x="89" y="13"/>
                  </a:lnTo>
                  <a:lnTo>
                    <a:pt x="13" y="13"/>
                  </a:lnTo>
                  <a:lnTo>
                    <a:pt x="13" y="0"/>
                  </a:lnTo>
                  <a:lnTo>
                    <a:pt x="0" y="25"/>
                  </a:lnTo>
                  <a:lnTo>
                    <a:pt x="13" y="51"/>
                  </a:lnTo>
                  <a:lnTo>
                    <a:pt x="13" y="38"/>
                  </a:lnTo>
                  <a:lnTo>
                    <a:pt x="89" y="38"/>
                  </a:lnTo>
                  <a:lnTo>
                    <a:pt x="89" y="51"/>
                  </a:lnTo>
                  <a:lnTo>
                    <a:pt x="102" y="25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mk-MK"/>
            </a:p>
          </p:txBody>
        </p:sp>
        <p:sp>
          <p:nvSpPr>
            <p:cNvPr id="70670" name="Rectangle 12"/>
            <p:cNvSpPr>
              <a:spLocks noChangeArrowheads="1"/>
            </p:cNvSpPr>
            <p:nvPr/>
          </p:nvSpPr>
          <p:spPr bwMode="auto">
            <a:xfrm>
              <a:off x="2992" y="1848"/>
              <a:ext cx="181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IEEE</a:t>
              </a:r>
              <a:endParaRPr lang="en-US" altLang="mk-MK"/>
            </a:p>
          </p:txBody>
        </p:sp>
        <p:sp>
          <p:nvSpPr>
            <p:cNvPr id="70671" name="Rectangle 13"/>
            <p:cNvSpPr>
              <a:spLocks noChangeArrowheads="1"/>
            </p:cNvSpPr>
            <p:nvPr/>
          </p:nvSpPr>
          <p:spPr bwMode="auto">
            <a:xfrm>
              <a:off x="3193" y="1848"/>
              <a:ext cx="242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1451.3</a:t>
              </a:r>
              <a:endParaRPr lang="en-US" altLang="mk-MK"/>
            </a:p>
          </p:txBody>
        </p:sp>
        <p:sp>
          <p:nvSpPr>
            <p:cNvPr id="70672" name="Freeform 14"/>
            <p:cNvSpPr>
              <a:spLocks/>
            </p:cNvSpPr>
            <p:nvPr/>
          </p:nvSpPr>
          <p:spPr bwMode="auto">
            <a:xfrm>
              <a:off x="2885" y="2384"/>
              <a:ext cx="641" cy="314"/>
            </a:xfrm>
            <a:custGeom>
              <a:avLst/>
              <a:gdLst>
                <a:gd name="T0" fmla="*/ 641 w 641"/>
                <a:gd name="T1" fmla="*/ 157 h 314"/>
                <a:gd name="T2" fmla="*/ 560 w 641"/>
                <a:gd name="T3" fmla="*/ 0 h 314"/>
                <a:gd name="T4" fmla="*/ 560 w 641"/>
                <a:gd name="T5" fmla="*/ 75 h 314"/>
                <a:gd name="T6" fmla="*/ 82 w 641"/>
                <a:gd name="T7" fmla="*/ 75 h 314"/>
                <a:gd name="T8" fmla="*/ 82 w 641"/>
                <a:gd name="T9" fmla="*/ 0 h 314"/>
                <a:gd name="T10" fmla="*/ 0 w 641"/>
                <a:gd name="T11" fmla="*/ 157 h 314"/>
                <a:gd name="T12" fmla="*/ 82 w 641"/>
                <a:gd name="T13" fmla="*/ 314 h 314"/>
                <a:gd name="T14" fmla="*/ 82 w 641"/>
                <a:gd name="T15" fmla="*/ 239 h 314"/>
                <a:gd name="T16" fmla="*/ 560 w 641"/>
                <a:gd name="T17" fmla="*/ 239 h 314"/>
                <a:gd name="T18" fmla="*/ 560 w 641"/>
                <a:gd name="T19" fmla="*/ 314 h 314"/>
                <a:gd name="T20" fmla="*/ 641 w 641"/>
                <a:gd name="T21" fmla="*/ 157 h 31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41" h="314">
                  <a:moveTo>
                    <a:pt x="641" y="157"/>
                  </a:moveTo>
                  <a:lnTo>
                    <a:pt x="560" y="0"/>
                  </a:lnTo>
                  <a:lnTo>
                    <a:pt x="560" y="75"/>
                  </a:lnTo>
                  <a:lnTo>
                    <a:pt x="82" y="75"/>
                  </a:lnTo>
                  <a:lnTo>
                    <a:pt x="82" y="0"/>
                  </a:lnTo>
                  <a:lnTo>
                    <a:pt x="0" y="157"/>
                  </a:lnTo>
                  <a:lnTo>
                    <a:pt x="82" y="314"/>
                  </a:lnTo>
                  <a:lnTo>
                    <a:pt x="82" y="239"/>
                  </a:lnTo>
                  <a:lnTo>
                    <a:pt x="560" y="239"/>
                  </a:lnTo>
                  <a:lnTo>
                    <a:pt x="560" y="314"/>
                  </a:lnTo>
                  <a:lnTo>
                    <a:pt x="641" y="1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mk-MK"/>
            </a:p>
          </p:txBody>
        </p:sp>
        <p:sp>
          <p:nvSpPr>
            <p:cNvPr id="70673" name="Freeform 15"/>
            <p:cNvSpPr>
              <a:spLocks/>
            </p:cNvSpPr>
            <p:nvPr/>
          </p:nvSpPr>
          <p:spPr bwMode="auto">
            <a:xfrm>
              <a:off x="2885" y="2384"/>
              <a:ext cx="641" cy="314"/>
            </a:xfrm>
            <a:custGeom>
              <a:avLst/>
              <a:gdLst>
                <a:gd name="T0" fmla="*/ 641 w 102"/>
                <a:gd name="T1" fmla="*/ 157 h 50"/>
                <a:gd name="T2" fmla="*/ 559 w 102"/>
                <a:gd name="T3" fmla="*/ 0 h 50"/>
                <a:gd name="T4" fmla="*/ 559 w 102"/>
                <a:gd name="T5" fmla="*/ 75 h 50"/>
                <a:gd name="T6" fmla="*/ 82 w 102"/>
                <a:gd name="T7" fmla="*/ 75 h 50"/>
                <a:gd name="T8" fmla="*/ 82 w 102"/>
                <a:gd name="T9" fmla="*/ 0 h 50"/>
                <a:gd name="T10" fmla="*/ 0 w 102"/>
                <a:gd name="T11" fmla="*/ 157 h 50"/>
                <a:gd name="T12" fmla="*/ 82 w 102"/>
                <a:gd name="T13" fmla="*/ 314 h 50"/>
                <a:gd name="T14" fmla="*/ 82 w 102"/>
                <a:gd name="T15" fmla="*/ 239 h 50"/>
                <a:gd name="T16" fmla="*/ 559 w 102"/>
                <a:gd name="T17" fmla="*/ 239 h 50"/>
                <a:gd name="T18" fmla="*/ 559 w 102"/>
                <a:gd name="T19" fmla="*/ 314 h 50"/>
                <a:gd name="T20" fmla="*/ 641 w 102"/>
                <a:gd name="T21" fmla="*/ 157 h 5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2" h="50">
                  <a:moveTo>
                    <a:pt x="102" y="25"/>
                  </a:moveTo>
                  <a:lnTo>
                    <a:pt x="89" y="0"/>
                  </a:lnTo>
                  <a:lnTo>
                    <a:pt x="89" y="12"/>
                  </a:lnTo>
                  <a:lnTo>
                    <a:pt x="13" y="12"/>
                  </a:lnTo>
                  <a:lnTo>
                    <a:pt x="13" y="0"/>
                  </a:lnTo>
                  <a:lnTo>
                    <a:pt x="0" y="25"/>
                  </a:lnTo>
                  <a:lnTo>
                    <a:pt x="13" y="50"/>
                  </a:lnTo>
                  <a:lnTo>
                    <a:pt x="13" y="38"/>
                  </a:lnTo>
                  <a:lnTo>
                    <a:pt x="89" y="38"/>
                  </a:lnTo>
                  <a:lnTo>
                    <a:pt x="89" y="50"/>
                  </a:lnTo>
                  <a:lnTo>
                    <a:pt x="102" y="25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mk-MK"/>
            </a:p>
          </p:txBody>
        </p:sp>
        <p:sp>
          <p:nvSpPr>
            <p:cNvPr id="70674" name="Rectangle 16"/>
            <p:cNvSpPr>
              <a:spLocks noChangeArrowheads="1"/>
            </p:cNvSpPr>
            <p:nvPr/>
          </p:nvSpPr>
          <p:spPr bwMode="auto">
            <a:xfrm>
              <a:off x="2986" y="2491"/>
              <a:ext cx="181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IEEE</a:t>
              </a:r>
              <a:endParaRPr lang="en-US" altLang="mk-MK"/>
            </a:p>
          </p:txBody>
        </p:sp>
        <p:sp>
          <p:nvSpPr>
            <p:cNvPr id="70675" name="Rectangle 17"/>
            <p:cNvSpPr>
              <a:spLocks noChangeArrowheads="1"/>
            </p:cNvSpPr>
            <p:nvPr/>
          </p:nvSpPr>
          <p:spPr bwMode="auto">
            <a:xfrm>
              <a:off x="3187" y="2491"/>
              <a:ext cx="242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1451.5</a:t>
              </a:r>
              <a:endParaRPr lang="en-US" altLang="mk-MK"/>
            </a:p>
          </p:txBody>
        </p:sp>
        <p:sp>
          <p:nvSpPr>
            <p:cNvPr id="70676" name="Freeform 18"/>
            <p:cNvSpPr>
              <a:spLocks/>
            </p:cNvSpPr>
            <p:nvPr/>
          </p:nvSpPr>
          <p:spPr bwMode="auto">
            <a:xfrm>
              <a:off x="2885" y="3026"/>
              <a:ext cx="641" cy="321"/>
            </a:xfrm>
            <a:custGeom>
              <a:avLst/>
              <a:gdLst>
                <a:gd name="T0" fmla="*/ 641 w 641"/>
                <a:gd name="T1" fmla="*/ 163 h 321"/>
                <a:gd name="T2" fmla="*/ 560 w 641"/>
                <a:gd name="T3" fmla="*/ 0 h 321"/>
                <a:gd name="T4" fmla="*/ 560 w 641"/>
                <a:gd name="T5" fmla="*/ 81 h 321"/>
                <a:gd name="T6" fmla="*/ 82 w 641"/>
                <a:gd name="T7" fmla="*/ 81 h 321"/>
                <a:gd name="T8" fmla="*/ 82 w 641"/>
                <a:gd name="T9" fmla="*/ 0 h 321"/>
                <a:gd name="T10" fmla="*/ 0 w 641"/>
                <a:gd name="T11" fmla="*/ 163 h 321"/>
                <a:gd name="T12" fmla="*/ 82 w 641"/>
                <a:gd name="T13" fmla="*/ 321 h 321"/>
                <a:gd name="T14" fmla="*/ 82 w 641"/>
                <a:gd name="T15" fmla="*/ 239 h 321"/>
                <a:gd name="T16" fmla="*/ 560 w 641"/>
                <a:gd name="T17" fmla="*/ 239 h 321"/>
                <a:gd name="T18" fmla="*/ 560 w 641"/>
                <a:gd name="T19" fmla="*/ 321 h 321"/>
                <a:gd name="T20" fmla="*/ 641 w 641"/>
                <a:gd name="T21" fmla="*/ 163 h 32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41" h="321">
                  <a:moveTo>
                    <a:pt x="641" y="163"/>
                  </a:moveTo>
                  <a:lnTo>
                    <a:pt x="560" y="0"/>
                  </a:lnTo>
                  <a:lnTo>
                    <a:pt x="560" y="81"/>
                  </a:lnTo>
                  <a:lnTo>
                    <a:pt x="82" y="81"/>
                  </a:lnTo>
                  <a:lnTo>
                    <a:pt x="82" y="0"/>
                  </a:lnTo>
                  <a:lnTo>
                    <a:pt x="0" y="163"/>
                  </a:lnTo>
                  <a:lnTo>
                    <a:pt x="82" y="321"/>
                  </a:lnTo>
                  <a:lnTo>
                    <a:pt x="82" y="239"/>
                  </a:lnTo>
                  <a:lnTo>
                    <a:pt x="560" y="239"/>
                  </a:lnTo>
                  <a:lnTo>
                    <a:pt x="560" y="321"/>
                  </a:lnTo>
                  <a:lnTo>
                    <a:pt x="641" y="16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mk-MK"/>
            </a:p>
          </p:txBody>
        </p:sp>
        <p:sp>
          <p:nvSpPr>
            <p:cNvPr id="70677" name="Freeform 19"/>
            <p:cNvSpPr>
              <a:spLocks/>
            </p:cNvSpPr>
            <p:nvPr/>
          </p:nvSpPr>
          <p:spPr bwMode="auto">
            <a:xfrm>
              <a:off x="2885" y="3026"/>
              <a:ext cx="641" cy="321"/>
            </a:xfrm>
            <a:custGeom>
              <a:avLst/>
              <a:gdLst>
                <a:gd name="T0" fmla="*/ 641 w 102"/>
                <a:gd name="T1" fmla="*/ 164 h 51"/>
                <a:gd name="T2" fmla="*/ 559 w 102"/>
                <a:gd name="T3" fmla="*/ 0 h 51"/>
                <a:gd name="T4" fmla="*/ 559 w 102"/>
                <a:gd name="T5" fmla="*/ 82 h 51"/>
                <a:gd name="T6" fmla="*/ 82 w 102"/>
                <a:gd name="T7" fmla="*/ 82 h 51"/>
                <a:gd name="T8" fmla="*/ 82 w 102"/>
                <a:gd name="T9" fmla="*/ 0 h 51"/>
                <a:gd name="T10" fmla="*/ 0 w 102"/>
                <a:gd name="T11" fmla="*/ 164 h 51"/>
                <a:gd name="T12" fmla="*/ 82 w 102"/>
                <a:gd name="T13" fmla="*/ 321 h 51"/>
                <a:gd name="T14" fmla="*/ 82 w 102"/>
                <a:gd name="T15" fmla="*/ 239 h 51"/>
                <a:gd name="T16" fmla="*/ 559 w 102"/>
                <a:gd name="T17" fmla="*/ 239 h 51"/>
                <a:gd name="T18" fmla="*/ 559 w 102"/>
                <a:gd name="T19" fmla="*/ 321 h 51"/>
                <a:gd name="T20" fmla="*/ 641 w 102"/>
                <a:gd name="T21" fmla="*/ 164 h 5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2" h="51">
                  <a:moveTo>
                    <a:pt x="102" y="26"/>
                  </a:moveTo>
                  <a:lnTo>
                    <a:pt x="89" y="0"/>
                  </a:lnTo>
                  <a:lnTo>
                    <a:pt x="89" y="13"/>
                  </a:lnTo>
                  <a:lnTo>
                    <a:pt x="13" y="13"/>
                  </a:lnTo>
                  <a:lnTo>
                    <a:pt x="13" y="0"/>
                  </a:lnTo>
                  <a:lnTo>
                    <a:pt x="0" y="26"/>
                  </a:lnTo>
                  <a:lnTo>
                    <a:pt x="13" y="51"/>
                  </a:lnTo>
                  <a:lnTo>
                    <a:pt x="13" y="38"/>
                  </a:lnTo>
                  <a:lnTo>
                    <a:pt x="89" y="38"/>
                  </a:lnTo>
                  <a:lnTo>
                    <a:pt x="89" y="51"/>
                  </a:lnTo>
                  <a:lnTo>
                    <a:pt x="102" y="26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mk-MK"/>
            </a:p>
          </p:txBody>
        </p:sp>
        <p:sp>
          <p:nvSpPr>
            <p:cNvPr id="70678" name="Rectangle 20"/>
            <p:cNvSpPr>
              <a:spLocks noChangeArrowheads="1"/>
            </p:cNvSpPr>
            <p:nvPr/>
          </p:nvSpPr>
          <p:spPr bwMode="auto">
            <a:xfrm>
              <a:off x="2986" y="3139"/>
              <a:ext cx="181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IEEE</a:t>
              </a:r>
              <a:endParaRPr lang="en-US" altLang="mk-MK"/>
            </a:p>
          </p:txBody>
        </p:sp>
        <p:sp>
          <p:nvSpPr>
            <p:cNvPr id="70679" name="Rectangle 21"/>
            <p:cNvSpPr>
              <a:spLocks noChangeArrowheads="1"/>
            </p:cNvSpPr>
            <p:nvPr/>
          </p:nvSpPr>
          <p:spPr bwMode="auto">
            <a:xfrm>
              <a:off x="3187" y="3139"/>
              <a:ext cx="242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1451.4</a:t>
              </a:r>
              <a:endParaRPr lang="en-US" altLang="mk-MK"/>
            </a:p>
          </p:txBody>
        </p:sp>
        <p:sp>
          <p:nvSpPr>
            <p:cNvPr id="70680" name="Rectangle 22"/>
            <p:cNvSpPr>
              <a:spLocks noChangeArrowheads="1"/>
            </p:cNvSpPr>
            <p:nvPr/>
          </p:nvSpPr>
          <p:spPr bwMode="auto">
            <a:xfrm>
              <a:off x="3539" y="2944"/>
              <a:ext cx="478" cy="4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681" name="Rectangle 23"/>
            <p:cNvSpPr>
              <a:spLocks noChangeArrowheads="1"/>
            </p:cNvSpPr>
            <p:nvPr/>
          </p:nvSpPr>
          <p:spPr bwMode="auto">
            <a:xfrm>
              <a:off x="3539" y="2944"/>
              <a:ext cx="478" cy="484"/>
            </a:xfrm>
            <a:prstGeom prst="rect">
              <a:avLst/>
            </a:prstGeom>
            <a:noFill/>
            <a:ln w="20638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682" name="Rectangle 24"/>
            <p:cNvSpPr>
              <a:spLocks noChangeArrowheads="1"/>
            </p:cNvSpPr>
            <p:nvPr/>
          </p:nvSpPr>
          <p:spPr bwMode="auto">
            <a:xfrm>
              <a:off x="3533" y="2994"/>
              <a:ext cx="478" cy="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683" name="Rectangle 25"/>
            <p:cNvSpPr>
              <a:spLocks noChangeArrowheads="1"/>
            </p:cNvSpPr>
            <p:nvPr/>
          </p:nvSpPr>
          <p:spPr bwMode="auto">
            <a:xfrm>
              <a:off x="3533" y="2994"/>
              <a:ext cx="478" cy="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684" name="Rectangle 26"/>
            <p:cNvSpPr>
              <a:spLocks noChangeArrowheads="1"/>
            </p:cNvSpPr>
            <p:nvPr/>
          </p:nvSpPr>
          <p:spPr bwMode="auto">
            <a:xfrm>
              <a:off x="3658" y="3026"/>
              <a:ext cx="236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100" b="1">
                  <a:solidFill>
                    <a:srgbClr val="000000"/>
                  </a:solidFill>
                </a:rPr>
                <a:t>TEDS</a:t>
              </a:r>
              <a:endParaRPr lang="en-US" altLang="mk-MK"/>
            </a:p>
          </p:txBody>
        </p:sp>
        <p:sp>
          <p:nvSpPr>
            <p:cNvPr id="70685" name="Rectangle 27"/>
            <p:cNvSpPr>
              <a:spLocks noChangeArrowheads="1"/>
            </p:cNvSpPr>
            <p:nvPr/>
          </p:nvSpPr>
          <p:spPr bwMode="auto">
            <a:xfrm>
              <a:off x="3621" y="3202"/>
              <a:ext cx="320" cy="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686" name="Rectangle 28"/>
            <p:cNvSpPr>
              <a:spLocks noChangeArrowheads="1"/>
            </p:cNvSpPr>
            <p:nvPr/>
          </p:nvSpPr>
          <p:spPr bwMode="auto">
            <a:xfrm>
              <a:off x="3621" y="3202"/>
              <a:ext cx="320" cy="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687" name="Rectangle 29"/>
            <p:cNvSpPr>
              <a:spLocks noChangeArrowheads="1"/>
            </p:cNvSpPr>
            <p:nvPr/>
          </p:nvSpPr>
          <p:spPr bwMode="auto">
            <a:xfrm>
              <a:off x="3665" y="3259"/>
              <a:ext cx="217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Txdcr</a:t>
              </a:r>
              <a:endParaRPr lang="en-US" altLang="mk-MK"/>
            </a:p>
          </p:txBody>
        </p:sp>
        <p:sp>
          <p:nvSpPr>
            <p:cNvPr id="70688" name="Line 30"/>
            <p:cNvSpPr>
              <a:spLocks noChangeShapeType="1"/>
            </p:cNvSpPr>
            <p:nvPr/>
          </p:nvSpPr>
          <p:spPr bwMode="auto">
            <a:xfrm>
              <a:off x="3539" y="3189"/>
              <a:ext cx="478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mk-MK"/>
            </a:p>
          </p:txBody>
        </p:sp>
        <p:sp>
          <p:nvSpPr>
            <p:cNvPr id="70689" name="Rectangle 31"/>
            <p:cNvSpPr>
              <a:spLocks noChangeArrowheads="1"/>
            </p:cNvSpPr>
            <p:nvPr/>
          </p:nvSpPr>
          <p:spPr bwMode="auto">
            <a:xfrm>
              <a:off x="1779" y="1018"/>
              <a:ext cx="1106" cy="23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690" name="Rectangle 32"/>
            <p:cNvSpPr>
              <a:spLocks noChangeArrowheads="1"/>
            </p:cNvSpPr>
            <p:nvPr/>
          </p:nvSpPr>
          <p:spPr bwMode="auto">
            <a:xfrm>
              <a:off x="1779" y="1018"/>
              <a:ext cx="1106" cy="2398"/>
            </a:xfrm>
            <a:prstGeom prst="rect">
              <a:avLst/>
            </a:prstGeom>
            <a:noFill/>
            <a:ln w="20638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691" name="Rectangle 33"/>
            <p:cNvSpPr>
              <a:spLocks noChangeArrowheads="1"/>
            </p:cNvSpPr>
            <p:nvPr/>
          </p:nvSpPr>
          <p:spPr bwMode="auto">
            <a:xfrm>
              <a:off x="1823" y="2302"/>
              <a:ext cx="478" cy="7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692" name="Rectangle 34"/>
            <p:cNvSpPr>
              <a:spLocks noChangeArrowheads="1"/>
            </p:cNvSpPr>
            <p:nvPr/>
          </p:nvSpPr>
          <p:spPr bwMode="auto">
            <a:xfrm>
              <a:off x="1823" y="2302"/>
              <a:ext cx="478" cy="799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693" name="Rectangle 35"/>
            <p:cNvSpPr>
              <a:spLocks noChangeArrowheads="1"/>
            </p:cNvSpPr>
            <p:nvPr/>
          </p:nvSpPr>
          <p:spPr bwMode="auto">
            <a:xfrm>
              <a:off x="1823" y="2459"/>
              <a:ext cx="478" cy="4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694" name="Rectangle 36"/>
            <p:cNvSpPr>
              <a:spLocks noChangeArrowheads="1"/>
            </p:cNvSpPr>
            <p:nvPr/>
          </p:nvSpPr>
          <p:spPr bwMode="auto">
            <a:xfrm>
              <a:off x="1823" y="2459"/>
              <a:ext cx="478" cy="4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695" name="Rectangle 37"/>
            <p:cNvSpPr>
              <a:spLocks noChangeArrowheads="1"/>
            </p:cNvSpPr>
            <p:nvPr/>
          </p:nvSpPr>
          <p:spPr bwMode="auto">
            <a:xfrm>
              <a:off x="1974" y="2446"/>
              <a:ext cx="181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IEEE</a:t>
              </a:r>
              <a:endParaRPr lang="en-US" altLang="mk-MK"/>
            </a:p>
          </p:txBody>
        </p:sp>
        <p:sp>
          <p:nvSpPr>
            <p:cNvPr id="70696" name="Rectangle 38"/>
            <p:cNvSpPr>
              <a:spLocks noChangeArrowheads="1"/>
            </p:cNvSpPr>
            <p:nvPr/>
          </p:nvSpPr>
          <p:spPr bwMode="auto">
            <a:xfrm>
              <a:off x="1942" y="2547"/>
              <a:ext cx="242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1451.1</a:t>
              </a:r>
              <a:endParaRPr lang="en-US" altLang="mk-MK"/>
            </a:p>
          </p:txBody>
        </p:sp>
        <p:sp>
          <p:nvSpPr>
            <p:cNvPr id="70697" name="Rectangle 39"/>
            <p:cNvSpPr>
              <a:spLocks noChangeArrowheads="1"/>
            </p:cNvSpPr>
            <p:nvPr/>
          </p:nvSpPr>
          <p:spPr bwMode="auto">
            <a:xfrm>
              <a:off x="1886" y="2648"/>
              <a:ext cx="347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Common</a:t>
              </a:r>
              <a:endParaRPr lang="en-US" altLang="mk-MK"/>
            </a:p>
          </p:txBody>
        </p:sp>
        <p:sp>
          <p:nvSpPr>
            <p:cNvPr id="70698" name="Rectangle 40"/>
            <p:cNvSpPr>
              <a:spLocks noChangeArrowheads="1"/>
            </p:cNvSpPr>
            <p:nvPr/>
          </p:nvSpPr>
          <p:spPr bwMode="auto">
            <a:xfrm>
              <a:off x="1936" y="2749"/>
              <a:ext cx="248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Object</a:t>
              </a:r>
              <a:endParaRPr lang="en-US" altLang="mk-MK"/>
            </a:p>
          </p:txBody>
        </p:sp>
        <p:sp>
          <p:nvSpPr>
            <p:cNvPr id="70699" name="Rectangle 41"/>
            <p:cNvSpPr>
              <a:spLocks noChangeArrowheads="1"/>
            </p:cNvSpPr>
            <p:nvPr/>
          </p:nvSpPr>
          <p:spPr bwMode="auto">
            <a:xfrm>
              <a:off x="1942" y="2849"/>
              <a:ext cx="231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Model</a:t>
              </a:r>
              <a:endParaRPr lang="en-US" altLang="mk-MK"/>
            </a:p>
          </p:txBody>
        </p:sp>
        <p:sp>
          <p:nvSpPr>
            <p:cNvPr id="70700" name="Rectangle 42"/>
            <p:cNvSpPr>
              <a:spLocks noChangeArrowheads="1"/>
            </p:cNvSpPr>
            <p:nvPr/>
          </p:nvSpPr>
          <p:spPr bwMode="auto">
            <a:xfrm>
              <a:off x="2351" y="2302"/>
              <a:ext cx="478" cy="7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701" name="Rectangle 43"/>
            <p:cNvSpPr>
              <a:spLocks noChangeArrowheads="1"/>
            </p:cNvSpPr>
            <p:nvPr/>
          </p:nvSpPr>
          <p:spPr bwMode="auto">
            <a:xfrm>
              <a:off x="2351" y="2302"/>
              <a:ext cx="478" cy="799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702" name="Rectangle 44"/>
            <p:cNvSpPr>
              <a:spLocks noChangeArrowheads="1"/>
            </p:cNvSpPr>
            <p:nvPr/>
          </p:nvSpPr>
          <p:spPr bwMode="auto">
            <a:xfrm>
              <a:off x="2357" y="2459"/>
              <a:ext cx="478" cy="4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703" name="Rectangle 45"/>
            <p:cNvSpPr>
              <a:spLocks noChangeArrowheads="1"/>
            </p:cNvSpPr>
            <p:nvPr/>
          </p:nvSpPr>
          <p:spPr bwMode="auto">
            <a:xfrm>
              <a:off x="2357" y="2459"/>
              <a:ext cx="478" cy="4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704" name="Rectangle 46"/>
            <p:cNvSpPr>
              <a:spLocks noChangeArrowheads="1"/>
            </p:cNvSpPr>
            <p:nvPr/>
          </p:nvSpPr>
          <p:spPr bwMode="auto">
            <a:xfrm>
              <a:off x="2508" y="2396"/>
              <a:ext cx="181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IEEE</a:t>
              </a:r>
              <a:endParaRPr lang="en-US" altLang="mk-MK"/>
            </a:p>
          </p:txBody>
        </p:sp>
        <p:sp>
          <p:nvSpPr>
            <p:cNvPr id="70705" name="Rectangle 47"/>
            <p:cNvSpPr>
              <a:spLocks noChangeArrowheads="1"/>
            </p:cNvSpPr>
            <p:nvPr/>
          </p:nvSpPr>
          <p:spPr bwMode="auto">
            <a:xfrm>
              <a:off x="2470" y="2497"/>
              <a:ext cx="242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1451.0</a:t>
              </a:r>
              <a:endParaRPr lang="en-US" altLang="mk-MK"/>
            </a:p>
          </p:txBody>
        </p:sp>
        <p:sp>
          <p:nvSpPr>
            <p:cNvPr id="70706" name="Rectangle 48"/>
            <p:cNvSpPr>
              <a:spLocks noChangeArrowheads="1"/>
            </p:cNvSpPr>
            <p:nvPr/>
          </p:nvSpPr>
          <p:spPr bwMode="auto">
            <a:xfrm>
              <a:off x="2414" y="2598"/>
              <a:ext cx="347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Common</a:t>
              </a:r>
              <a:endParaRPr lang="en-US" altLang="mk-MK"/>
            </a:p>
          </p:txBody>
        </p:sp>
        <p:sp>
          <p:nvSpPr>
            <p:cNvPr id="70707" name="Rectangle 49"/>
            <p:cNvSpPr>
              <a:spLocks noChangeArrowheads="1"/>
            </p:cNvSpPr>
            <p:nvPr/>
          </p:nvSpPr>
          <p:spPr bwMode="auto">
            <a:xfrm>
              <a:off x="2382" y="2698"/>
              <a:ext cx="382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Functiona</a:t>
              </a:r>
              <a:endParaRPr lang="en-US" altLang="mk-MK"/>
            </a:p>
          </p:txBody>
        </p:sp>
        <p:sp>
          <p:nvSpPr>
            <p:cNvPr id="70708" name="Rectangle 50"/>
            <p:cNvSpPr>
              <a:spLocks noChangeArrowheads="1"/>
            </p:cNvSpPr>
            <p:nvPr/>
          </p:nvSpPr>
          <p:spPr bwMode="auto">
            <a:xfrm>
              <a:off x="2778" y="2698"/>
              <a:ext cx="27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-</a:t>
              </a:r>
              <a:endParaRPr lang="en-US" altLang="mk-MK"/>
            </a:p>
          </p:txBody>
        </p:sp>
        <p:sp>
          <p:nvSpPr>
            <p:cNvPr id="70709" name="Rectangle 51"/>
            <p:cNvSpPr>
              <a:spLocks noChangeArrowheads="1"/>
            </p:cNvSpPr>
            <p:nvPr/>
          </p:nvSpPr>
          <p:spPr bwMode="auto">
            <a:xfrm>
              <a:off x="2496" y="2799"/>
              <a:ext cx="115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lity</a:t>
              </a:r>
              <a:endParaRPr lang="en-US" altLang="mk-MK"/>
            </a:p>
          </p:txBody>
        </p:sp>
        <p:sp>
          <p:nvSpPr>
            <p:cNvPr id="70710" name="Rectangle 52"/>
            <p:cNvSpPr>
              <a:spLocks noChangeArrowheads="1"/>
            </p:cNvSpPr>
            <p:nvPr/>
          </p:nvSpPr>
          <p:spPr bwMode="auto">
            <a:xfrm>
              <a:off x="2640" y="2799"/>
              <a:ext cx="58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&amp;</a:t>
              </a:r>
              <a:endParaRPr lang="en-US" altLang="mk-MK"/>
            </a:p>
          </p:txBody>
        </p:sp>
        <p:sp>
          <p:nvSpPr>
            <p:cNvPr id="70711" name="Rectangle 53"/>
            <p:cNvSpPr>
              <a:spLocks noChangeArrowheads="1"/>
            </p:cNvSpPr>
            <p:nvPr/>
          </p:nvSpPr>
          <p:spPr bwMode="auto">
            <a:xfrm>
              <a:off x="2489" y="2900"/>
              <a:ext cx="213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TEDS</a:t>
              </a:r>
              <a:endParaRPr lang="en-US" altLang="mk-MK"/>
            </a:p>
          </p:txBody>
        </p:sp>
        <p:sp>
          <p:nvSpPr>
            <p:cNvPr id="70712" name="Rectangle 54"/>
            <p:cNvSpPr>
              <a:spLocks noChangeArrowheads="1"/>
            </p:cNvSpPr>
            <p:nvPr/>
          </p:nvSpPr>
          <p:spPr bwMode="auto">
            <a:xfrm>
              <a:off x="1867" y="1024"/>
              <a:ext cx="962" cy="7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713" name="Rectangle 55"/>
            <p:cNvSpPr>
              <a:spLocks noChangeArrowheads="1"/>
            </p:cNvSpPr>
            <p:nvPr/>
          </p:nvSpPr>
          <p:spPr bwMode="auto">
            <a:xfrm>
              <a:off x="1867" y="1024"/>
              <a:ext cx="962" cy="7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714" name="Rectangle 56"/>
            <p:cNvSpPr>
              <a:spLocks noChangeArrowheads="1"/>
            </p:cNvSpPr>
            <p:nvPr/>
          </p:nvSpPr>
          <p:spPr bwMode="auto">
            <a:xfrm>
              <a:off x="1936" y="1169"/>
              <a:ext cx="411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300" b="1">
                  <a:solidFill>
                    <a:srgbClr val="000000"/>
                  </a:solidFill>
                </a:rPr>
                <a:t>Network</a:t>
              </a:r>
              <a:endParaRPr lang="en-US" altLang="mk-MK"/>
            </a:p>
          </p:txBody>
        </p:sp>
        <p:sp>
          <p:nvSpPr>
            <p:cNvPr id="70715" name="Rectangle 57"/>
            <p:cNvSpPr>
              <a:spLocks noChangeArrowheads="1"/>
            </p:cNvSpPr>
            <p:nvPr/>
          </p:nvSpPr>
          <p:spPr bwMode="auto">
            <a:xfrm>
              <a:off x="2338" y="1169"/>
              <a:ext cx="3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300" b="1">
                  <a:solidFill>
                    <a:srgbClr val="000000"/>
                  </a:solidFill>
                </a:rPr>
                <a:t>-</a:t>
              </a:r>
              <a:endParaRPr lang="en-US" altLang="mk-MK"/>
            </a:p>
          </p:txBody>
        </p:sp>
        <p:sp>
          <p:nvSpPr>
            <p:cNvPr id="70716" name="Rectangle 58"/>
            <p:cNvSpPr>
              <a:spLocks noChangeArrowheads="1"/>
            </p:cNvSpPr>
            <p:nvPr/>
          </p:nvSpPr>
          <p:spPr bwMode="auto">
            <a:xfrm>
              <a:off x="2370" y="1169"/>
              <a:ext cx="406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300" b="1">
                  <a:solidFill>
                    <a:srgbClr val="000000"/>
                  </a:solidFill>
                </a:rPr>
                <a:t>Capable</a:t>
              </a:r>
              <a:endParaRPr lang="en-US" altLang="mk-MK"/>
            </a:p>
          </p:txBody>
        </p:sp>
        <p:sp>
          <p:nvSpPr>
            <p:cNvPr id="70717" name="Rectangle 59"/>
            <p:cNvSpPr>
              <a:spLocks noChangeArrowheads="1"/>
            </p:cNvSpPr>
            <p:nvPr/>
          </p:nvSpPr>
          <p:spPr bwMode="auto">
            <a:xfrm>
              <a:off x="2081" y="1295"/>
              <a:ext cx="569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300" b="1">
                  <a:solidFill>
                    <a:srgbClr val="000000"/>
                  </a:solidFill>
                </a:rPr>
                <a:t>Application</a:t>
              </a:r>
              <a:endParaRPr lang="en-US" altLang="mk-MK"/>
            </a:p>
          </p:txBody>
        </p:sp>
        <p:sp>
          <p:nvSpPr>
            <p:cNvPr id="70718" name="Rectangle 60"/>
            <p:cNvSpPr>
              <a:spLocks noChangeArrowheads="1"/>
            </p:cNvSpPr>
            <p:nvPr/>
          </p:nvSpPr>
          <p:spPr bwMode="auto">
            <a:xfrm>
              <a:off x="2099" y="1420"/>
              <a:ext cx="509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300" b="1">
                  <a:solidFill>
                    <a:srgbClr val="000000"/>
                  </a:solidFill>
                </a:rPr>
                <a:t>Processor</a:t>
              </a:r>
              <a:endParaRPr lang="en-US" altLang="mk-MK"/>
            </a:p>
          </p:txBody>
        </p:sp>
        <p:sp>
          <p:nvSpPr>
            <p:cNvPr id="70719" name="Rectangle 61"/>
            <p:cNvSpPr>
              <a:spLocks noChangeArrowheads="1"/>
            </p:cNvSpPr>
            <p:nvPr/>
          </p:nvSpPr>
          <p:spPr bwMode="auto">
            <a:xfrm>
              <a:off x="2175" y="1546"/>
              <a:ext cx="364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300" b="1">
                  <a:solidFill>
                    <a:srgbClr val="000000"/>
                  </a:solidFill>
                </a:rPr>
                <a:t>(NCAP)</a:t>
              </a:r>
              <a:endParaRPr lang="en-US" altLang="mk-MK"/>
            </a:p>
          </p:txBody>
        </p:sp>
        <p:sp>
          <p:nvSpPr>
            <p:cNvPr id="70720" name="Freeform 62"/>
            <p:cNvSpPr>
              <a:spLocks/>
            </p:cNvSpPr>
            <p:nvPr/>
          </p:nvSpPr>
          <p:spPr bwMode="auto">
            <a:xfrm>
              <a:off x="1125" y="2075"/>
              <a:ext cx="635" cy="321"/>
            </a:xfrm>
            <a:custGeom>
              <a:avLst/>
              <a:gdLst>
                <a:gd name="T0" fmla="*/ 635 w 635"/>
                <a:gd name="T1" fmla="*/ 157 h 321"/>
                <a:gd name="T2" fmla="*/ 560 w 635"/>
                <a:gd name="T3" fmla="*/ 0 h 321"/>
                <a:gd name="T4" fmla="*/ 560 w 635"/>
                <a:gd name="T5" fmla="*/ 82 h 321"/>
                <a:gd name="T6" fmla="*/ 82 w 635"/>
                <a:gd name="T7" fmla="*/ 82 h 321"/>
                <a:gd name="T8" fmla="*/ 82 w 635"/>
                <a:gd name="T9" fmla="*/ 0 h 321"/>
                <a:gd name="T10" fmla="*/ 0 w 635"/>
                <a:gd name="T11" fmla="*/ 157 h 321"/>
                <a:gd name="T12" fmla="*/ 82 w 635"/>
                <a:gd name="T13" fmla="*/ 321 h 321"/>
                <a:gd name="T14" fmla="*/ 82 w 635"/>
                <a:gd name="T15" fmla="*/ 239 h 321"/>
                <a:gd name="T16" fmla="*/ 560 w 635"/>
                <a:gd name="T17" fmla="*/ 239 h 321"/>
                <a:gd name="T18" fmla="*/ 560 w 635"/>
                <a:gd name="T19" fmla="*/ 321 h 321"/>
                <a:gd name="T20" fmla="*/ 635 w 635"/>
                <a:gd name="T21" fmla="*/ 157 h 32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35" h="321">
                  <a:moveTo>
                    <a:pt x="635" y="157"/>
                  </a:moveTo>
                  <a:lnTo>
                    <a:pt x="560" y="0"/>
                  </a:lnTo>
                  <a:lnTo>
                    <a:pt x="560" y="82"/>
                  </a:lnTo>
                  <a:lnTo>
                    <a:pt x="82" y="82"/>
                  </a:lnTo>
                  <a:lnTo>
                    <a:pt x="82" y="0"/>
                  </a:lnTo>
                  <a:lnTo>
                    <a:pt x="0" y="157"/>
                  </a:lnTo>
                  <a:lnTo>
                    <a:pt x="82" y="321"/>
                  </a:lnTo>
                  <a:lnTo>
                    <a:pt x="82" y="239"/>
                  </a:lnTo>
                  <a:lnTo>
                    <a:pt x="560" y="239"/>
                  </a:lnTo>
                  <a:lnTo>
                    <a:pt x="560" y="321"/>
                  </a:lnTo>
                  <a:lnTo>
                    <a:pt x="635" y="1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mk-MK"/>
            </a:p>
          </p:txBody>
        </p:sp>
        <p:sp>
          <p:nvSpPr>
            <p:cNvPr id="70721" name="Freeform 63"/>
            <p:cNvSpPr>
              <a:spLocks/>
            </p:cNvSpPr>
            <p:nvPr/>
          </p:nvSpPr>
          <p:spPr bwMode="auto">
            <a:xfrm>
              <a:off x="1125" y="2075"/>
              <a:ext cx="635" cy="321"/>
            </a:xfrm>
            <a:custGeom>
              <a:avLst/>
              <a:gdLst>
                <a:gd name="T0" fmla="*/ 635 w 101"/>
                <a:gd name="T1" fmla="*/ 157 h 51"/>
                <a:gd name="T2" fmla="*/ 560 w 101"/>
                <a:gd name="T3" fmla="*/ 0 h 51"/>
                <a:gd name="T4" fmla="*/ 560 w 101"/>
                <a:gd name="T5" fmla="*/ 82 h 51"/>
                <a:gd name="T6" fmla="*/ 82 w 101"/>
                <a:gd name="T7" fmla="*/ 82 h 51"/>
                <a:gd name="T8" fmla="*/ 82 w 101"/>
                <a:gd name="T9" fmla="*/ 0 h 51"/>
                <a:gd name="T10" fmla="*/ 0 w 101"/>
                <a:gd name="T11" fmla="*/ 157 h 51"/>
                <a:gd name="T12" fmla="*/ 82 w 101"/>
                <a:gd name="T13" fmla="*/ 321 h 51"/>
                <a:gd name="T14" fmla="*/ 82 w 101"/>
                <a:gd name="T15" fmla="*/ 239 h 51"/>
                <a:gd name="T16" fmla="*/ 560 w 101"/>
                <a:gd name="T17" fmla="*/ 239 h 51"/>
                <a:gd name="T18" fmla="*/ 560 w 101"/>
                <a:gd name="T19" fmla="*/ 321 h 51"/>
                <a:gd name="T20" fmla="*/ 635 w 101"/>
                <a:gd name="T21" fmla="*/ 157 h 5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1" h="51">
                  <a:moveTo>
                    <a:pt x="101" y="25"/>
                  </a:moveTo>
                  <a:lnTo>
                    <a:pt x="89" y="0"/>
                  </a:lnTo>
                  <a:lnTo>
                    <a:pt x="89" y="13"/>
                  </a:lnTo>
                  <a:lnTo>
                    <a:pt x="13" y="13"/>
                  </a:lnTo>
                  <a:lnTo>
                    <a:pt x="13" y="0"/>
                  </a:lnTo>
                  <a:lnTo>
                    <a:pt x="0" y="25"/>
                  </a:lnTo>
                  <a:lnTo>
                    <a:pt x="13" y="51"/>
                  </a:lnTo>
                  <a:lnTo>
                    <a:pt x="13" y="38"/>
                  </a:lnTo>
                  <a:lnTo>
                    <a:pt x="89" y="38"/>
                  </a:lnTo>
                  <a:lnTo>
                    <a:pt x="89" y="51"/>
                  </a:lnTo>
                  <a:lnTo>
                    <a:pt x="101" y="25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mk-MK"/>
            </a:p>
          </p:txBody>
        </p:sp>
        <p:sp>
          <p:nvSpPr>
            <p:cNvPr id="70722" name="Rectangle 64"/>
            <p:cNvSpPr>
              <a:spLocks noChangeArrowheads="1"/>
            </p:cNvSpPr>
            <p:nvPr/>
          </p:nvSpPr>
          <p:spPr bwMode="auto">
            <a:xfrm>
              <a:off x="1282" y="2182"/>
              <a:ext cx="315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Network</a:t>
              </a:r>
              <a:endParaRPr lang="en-US" altLang="mk-MK"/>
            </a:p>
          </p:txBody>
        </p:sp>
        <p:sp>
          <p:nvSpPr>
            <p:cNvPr id="70723" name="Rectangle 65"/>
            <p:cNvSpPr>
              <a:spLocks noChangeArrowheads="1"/>
            </p:cNvSpPr>
            <p:nvPr/>
          </p:nvSpPr>
          <p:spPr bwMode="auto">
            <a:xfrm>
              <a:off x="1056" y="1024"/>
              <a:ext cx="63" cy="2404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724" name="Rectangle 66"/>
            <p:cNvSpPr>
              <a:spLocks noChangeArrowheads="1"/>
            </p:cNvSpPr>
            <p:nvPr/>
          </p:nvSpPr>
          <p:spPr bwMode="auto">
            <a:xfrm>
              <a:off x="1056" y="1024"/>
              <a:ext cx="63" cy="2404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725" name="Rectangle 67"/>
            <p:cNvSpPr>
              <a:spLocks noChangeArrowheads="1"/>
            </p:cNvSpPr>
            <p:nvPr/>
          </p:nvSpPr>
          <p:spPr bwMode="auto">
            <a:xfrm>
              <a:off x="2816" y="2812"/>
              <a:ext cx="798" cy="3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726" name="Rectangle 68"/>
            <p:cNvSpPr>
              <a:spLocks noChangeArrowheads="1"/>
            </p:cNvSpPr>
            <p:nvPr/>
          </p:nvSpPr>
          <p:spPr bwMode="auto">
            <a:xfrm>
              <a:off x="2816" y="2812"/>
              <a:ext cx="798" cy="3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727" name="Rectangle 69"/>
            <p:cNvSpPr>
              <a:spLocks noChangeArrowheads="1"/>
            </p:cNvSpPr>
            <p:nvPr/>
          </p:nvSpPr>
          <p:spPr bwMode="auto">
            <a:xfrm>
              <a:off x="2998" y="2875"/>
              <a:ext cx="423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>
                  <a:solidFill>
                    <a:srgbClr val="000000"/>
                  </a:solidFill>
                </a:rPr>
                <a:t>Frequency+</a:t>
              </a:r>
              <a:endParaRPr lang="en-US" altLang="mk-MK"/>
            </a:p>
          </p:txBody>
        </p:sp>
        <p:sp>
          <p:nvSpPr>
            <p:cNvPr id="70728" name="Rectangle 70"/>
            <p:cNvSpPr>
              <a:spLocks noChangeArrowheads="1"/>
            </p:cNvSpPr>
            <p:nvPr/>
          </p:nvSpPr>
          <p:spPr bwMode="auto">
            <a:xfrm>
              <a:off x="3099" y="2975"/>
              <a:ext cx="222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>
                  <a:solidFill>
                    <a:srgbClr val="000000"/>
                  </a:solidFill>
                </a:rPr>
                <a:t>Digital</a:t>
              </a:r>
              <a:endParaRPr lang="en-US" altLang="mk-MK"/>
            </a:p>
          </p:txBody>
        </p:sp>
        <p:sp>
          <p:nvSpPr>
            <p:cNvPr id="70729" name="Rectangle 71"/>
            <p:cNvSpPr>
              <a:spLocks noChangeArrowheads="1"/>
            </p:cNvSpPr>
            <p:nvPr/>
          </p:nvSpPr>
          <p:spPr bwMode="auto">
            <a:xfrm>
              <a:off x="2822" y="2182"/>
              <a:ext cx="799" cy="3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730" name="Rectangle 72"/>
            <p:cNvSpPr>
              <a:spLocks noChangeArrowheads="1"/>
            </p:cNvSpPr>
            <p:nvPr/>
          </p:nvSpPr>
          <p:spPr bwMode="auto">
            <a:xfrm>
              <a:off x="2822" y="2182"/>
              <a:ext cx="799" cy="3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731" name="Rectangle 73"/>
            <p:cNvSpPr>
              <a:spLocks noChangeArrowheads="1"/>
            </p:cNvSpPr>
            <p:nvPr/>
          </p:nvSpPr>
          <p:spPr bwMode="auto">
            <a:xfrm>
              <a:off x="3061" y="2289"/>
              <a:ext cx="307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>
                  <a:solidFill>
                    <a:srgbClr val="000000"/>
                  </a:solidFill>
                </a:rPr>
                <a:t>Wireless</a:t>
              </a:r>
              <a:endParaRPr lang="en-US" altLang="mk-MK"/>
            </a:p>
          </p:txBody>
        </p:sp>
        <p:sp>
          <p:nvSpPr>
            <p:cNvPr id="70732" name="Rectangle 74"/>
            <p:cNvSpPr>
              <a:spLocks noChangeArrowheads="1"/>
            </p:cNvSpPr>
            <p:nvPr/>
          </p:nvSpPr>
          <p:spPr bwMode="auto">
            <a:xfrm>
              <a:off x="2816" y="1477"/>
              <a:ext cx="798" cy="3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733" name="Rectangle 75"/>
            <p:cNvSpPr>
              <a:spLocks noChangeArrowheads="1"/>
            </p:cNvSpPr>
            <p:nvPr/>
          </p:nvSpPr>
          <p:spPr bwMode="auto">
            <a:xfrm>
              <a:off x="2816" y="1477"/>
              <a:ext cx="798" cy="3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734" name="Rectangle 76"/>
            <p:cNvSpPr>
              <a:spLocks noChangeArrowheads="1"/>
            </p:cNvSpPr>
            <p:nvPr/>
          </p:nvSpPr>
          <p:spPr bwMode="auto">
            <a:xfrm>
              <a:off x="3017" y="1534"/>
              <a:ext cx="381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>
                  <a:solidFill>
                    <a:srgbClr val="000000"/>
                  </a:solidFill>
                </a:rPr>
                <a:t>Distributed</a:t>
              </a:r>
              <a:endParaRPr lang="en-US" altLang="mk-MK"/>
            </a:p>
          </p:txBody>
        </p:sp>
        <p:sp>
          <p:nvSpPr>
            <p:cNvPr id="70735" name="Rectangle 77"/>
            <p:cNvSpPr>
              <a:spLocks noChangeArrowheads="1"/>
            </p:cNvSpPr>
            <p:nvPr/>
          </p:nvSpPr>
          <p:spPr bwMode="auto">
            <a:xfrm>
              <a:off x="2961" y="1634"/>
              <a:ext cx="328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>
                  <a:solidFill>
                    <a:srgbClr val="000000"/>
                  </a:solidFill>
                </a:rPr>
                <a:t>Multidrop</a:t>
              </a:r>
              <a:endParaRPr lang="en-US" altLang="mk-MK"/>
            </a:p>
          </p:txBody>
        </p:sp>
        <p:sp>
          <p:nvSpPr>
            <p:cNvPr id="70736" name="Rectangle 78"/>
            <p:cNvSpPr>
              <a:spLocks noChangeArrowheads="1"/>
            </p:cNvSpPr>
            <p:nvPr/>
          </p:nvSpPr>
          <p:spPr bwMode="auto">
            <a:xfrm>
              <a:off x="3319" y="1634"/>
              <a:ext cx="137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>
                  <a:solidFill>
                    <a:srgbClr val="000000"/>
                  </a:solidFill>
                </a:rPr>
                <a:t>Bus</a:t>
              </a:r>
              <a:endParaRPr lang="en-US" altLang="mk-MK"/>
            </a:p>
          </p:txBody>
        </p:sp>
        <p:sp>
          <p:nvSpPr>
            <p:cNvPr id="70737" name="Rectangle 79"/>
            <p:cNvSpPr>
              <a:spLocks noChangeArrowheads="1"/>
            </p:cNvSpPr>
            <p:nvPr/>
          </p:nvSpPr>
          <p:spPr bwMode="auto">
            <a:xfrm>
              <a:off x="2810" y="835"/>
              <a:ext cx="798" cy="3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738" name="Rectangle 80"/>
            <p:cNvSpPr>
              <a:spLocks noChangeArrowheads="1"/>
            </p:cNvSpPr>
            <p:nvPr/>
          </p:nvSpPr>
          <p:spPr bwMode="auto">
            <a:xfrm>
              <a:off x="2810" y="835"/>
              <a:ext cx="798" cy="3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739" name="Rectangle 81"/>
            <p:cNvSpPr>
              <a:spLocks noChangeArrowheads="1"/>
            </p:cNvSpPr>
            <p:nvPr/>
          </p:nvSpPr>
          <p:spPr bwMode="auto">
            <a:xfrm>
              <a:off x="3080" y="892"/>
              <a:ext cx="244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>
                  <a:solidFill>
                    <a:srgbClr val="000000"/>
                  </a:solidFill>
                </a:rPr>
                <a:t>Digital,</a:t>
              </a:r>
              <a:endParaRPr lang="en-US" altLang="mk-MK"/>
            </a:p>
          </p:txBody>
        </p:sp>
        <p:sp>
          <p:nvSpPr>
            <p:cNvPr id="70740" name="Rectangle 82"/>
            <p:cNvSpPr>
              <a:spLocks noChangeArrowheads="1"/>
            </p:cNvSpPr>
            <p:nvPr/>
          </p:nvSpPr>
          <p:spPr bwMode="auto">
            <a:xfrm>
              <a:off x="2961" y="992"/>
              <a:ext cx="181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>
                  <a:solidFill>
                    <a:srgbClr val="000000"/>
                  </a:solidFill>
                </a:rPr>
                <a:t>Point</a:t>
              </a:r>
              <a:endParaRPr lang="en-US" altLang="mk-MK"/>
            </a:p>
          </p:txBody>
        </p:sp>
        <p:sp>
          <p:nvSpPr>
            <p:cNvPr id="70741" name="Rectangle 83"/>
            <p:cNvSpPr>
              <a:spLocks noChangeArrowheads="1"/>
            </p:cNvSpPr>
            <p:nvPr/>
          </p:nvSpPr>
          <p:spPr bwMode="auto">
            <a:xfrm>
              <a:off x="3149" y="992"/>
              <a:ext cx="27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>
                  <a:solidFill>
                    <a:srgbClr val="000000"/>
                  </a:solidFill>
                </a:rPr>
                <a:t>-</a:t>
              </a:r>
              <a:endParaRPr lang="en-US" altLang="mk-MK"/>
            </a:p>
          </p:txBody>
        </p:sp>
        <p:sp>
          <p:nvSpPr>
            <p:cNvPr id="70742" name="Rectangle 84"/>
            <p:cNvSpPr>
              <a:spLocks noChangeArrowheads="1"/>
            </p:cNvSpPr>
            <p:nvPr/>
          </p:nvSpPr>
          <p:spPr bwMode="auto">
            <a:xfrm>
              <a:off x="3174" y="992"/>
              <a:ext cx="66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>
                  <a:solidFill>
                    <a:srgbClr val="000000"/>
                  </a:solidFill>
                </a:rPr>
                <a:t>to</a:t>
              </a:r>
              <a:endParaRPr lang="en-US" altLang="mk-MK"/>
            </a:p>
          </p:txBody>
        </p:sp>
        <p:sp>
          <p:nvSpPr>
            <p:cNvPr id="70743" name="Rectangle 85"/>
            <p:cNvSpPr>
              <a:spLocks noChangeArrowheads="1"/>
            </p:cNvSpPr>
            <p:nvPr/>
          </p:nvSpPr>
          <p:spPr bwMode="auto">
            <a:xfrm>
              <a:off x="3244" y="992"/>
              <a:ext cx="27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>
                  <a:solidFill>
                    <a:srgbClr val="000000"/>
                  </a:solidFill>
                </a:rPr>
                <a:t>-</a:t>
              </a:r>
              <a:endParaRPr lang="en-US" altLang="mk-MK"/>
            </a:p>
          </p:txBody>
        </p:sp>
        <p:sp>
          <p:nvSpPr>
            <p:cNvPr id="70744" name="Rectangle 86"/>
            <p:cNvSpPr>
              <a:spLocks noChangeArrowheads="1"/>
            </p:cNvSpPr>
            <p:nvPr/>
          </p:nvSpPr>
          <p:spPr bwMode="auto">
            <a:xfrm>
              <a:off x="3269" y="992"/>
              <a:ext cx="181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>
                  <a:solidFill>
                    <a:srgbClr val="000000"/>
                  </a:solidFill>
                </a:rPr>
                <a:t>Point</a:t>
              </a:r>
              <a:endParaRPr lang="en-US" altLang="mk-MK"/>
            </a:p>
          </p:txBody>
        </p:sp>
        <p:sp>
          <p:nvSpPr>
            <p:cNvPr id="70745" name="Rectangle 87"/>
            <p:cNvSpPr>
              <a:spLocks noChangeArrowheads="1"/>
            </p:cNvSpPr>
            <p:nvPr/>
          </p:nvSpPr>
          <p:spPr bwMode="auto">
            <a:xfrm>
              <a:off x="4551" y="3026"/>
              <a:ext cx="799" cy="3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746" name="Rectangle 88"/>
            <p:cNvSpPr>
              <a:spLocks noChangeArrowheads="1"/>
            </p:cNvSpPr>
            <p:nvPr/>
          </p:nvSpPr>
          <p:spPr bwMode="auto">
            <a:xfrm>
              <a:off x="4551" y="3026"/>
              <a:ext cx="799" cy="3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747" name="Rectangle 89"/>
            <p:cNvSpPr>
              <a:spLocks noChangeArrowheads="1"/>
            </p:cNvSpPr>
            <p:nvPr/>
          </p:nvSpPr>
          <p:spPr bwMode="auto">
            <a:xfrm>
              <a:off x="4570" y="3089"/>
              <a:ext cx="226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Mixed</a:t>
              </a:r>
              <a:endParaRPr lang="en-US" altLang="mk-MK"/>
            </a:p>
          </p:txBody>
        </p:sp>
        <p:sp>
          <p:nvSpPr>
            <p:cNvPr id="70748" name="Rectangle 90"/>
            <p:cNvSpPr>
              <a:spLocks noChangeArrowheads="1"/>
            </p:cNvSpPr>
            <p:nvPr/>
          </p:nvSpPr>
          <p:spPr bwMode="auto">
            <a:xfrm>
              <a:off x="4815" y="3089"/>
              <a:ext cx="27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-</a:t>
              </a:r>
              <a:endParaRPr lang="en-US" altLang="mk-MK"/>
            </a:p>
          </p:txBody>
        </p:sp>
        <p:sp>
          <p:nvSpPr>
            <p:cNvPr id="70749" name="Rectangle 91"/>
            <p:cNvSpPr>
              <a:spLocks noChangeArrowheads="1"/>
            </p:cNvSpPr>
            <p:nvPr/>
          </p:nvSpPr>
          <p:spPr bwMode="auto">
            <a:xfrm>
              <a:off x="4840" y="3089"/>
              <a:ext cx="209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Mode</a:t>
              </a:r>
              <a:endParaRPr lang="en-US" altLang="mk-MK"/>
            </a:p>
          </p:txBody>
        </p:sp>
        <p:sp>
          <p:nvSpPr>
            <p:cNvPr id="70750" name="Rectangle 92"/>
            <p:cNvSpPr>
              <a:spLocks noChangeArrowheads="1"/>
            </p:cNvSpPr>
            <p:nvPr/>
          </p:nvSpPr>
          <p:spPr bwMode="auto">
            <a:xfrm>
              <a:off x="4570" y="3189"/>
              <a:ext cx="434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Transducer</a:t>
              </a:r>
              <a:endParaRPr lang="en-US" altLang="mk-MK"/>
            </a:p>
          </p:txBody>
        </p:sp>
        <p:sp>
          <p:nvSpPr>
            <p:cNvPr id="70751" name="Rectangle 93"/>
            <p:cNvSpPr>
              <a:spLocks noChangeArrowheads="1"/>
            </p:cNvSpPr>
            <p:nvPr/>
          </p:nvSpPr>
          <p:spPr bwMode="auto">
            <a:xfrm>
              <a:off x="4551" y="2390"/>
              <a:ext cx="799" cy="3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752" name="Rectangle 94"/>
            <p:cNvSpPr>
              <a:spLocks noChangeArrowheads="1"/>
            </p:cNvSpPr>
            <p:nvPr/>
          </p:nvSpPr>
          <p:spPr bwMode="auto">
            <a:xfrm>
              <a:off x="4551" y="2390"/>
              <a:ext cx="799" cy="3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753" name="Rectangle 95"/>
            <p:cNvSpPr>
              <a:spLocks noChangeArrowheads="1"/>
            </p:cNvSpPr>
            <p:nvPr/>
          </p:nvSpPr>
          <p:spPr bwMode="auto">
            <a:xfrm>
              <a:off x="4570" y="2446"/>
              <a:ext cx="327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Wireless</a:t>
              </a:r>
              <a:endParaRPr lang="en-US" altLang="mk-MK"/>
            </a:p>
          </p:txBody>
        </p:sp>
        <p:sp>
          <p:nvSpPr>
            <p:cNvPr id="70754" name="Rectangle 96"/>
            <p:cNvSpPr>
              <a:spLocks noChangeArrowheads="1"/>
            </p:cNvSpPr>
            <p:nvPr/>
          </p:nvSpPr>
          <p:spPr bwMode="auto">
            <a:xfrm>
              <a:off x="4570" y="2547"/>
              <a:ext cx="434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Transducer</a:t>
              </a:r>
              <a:endParaRPr lang="en-US" altLang="mk-MK"/>
            </a:p>
          </p:txBody>
        </p:sp>
        <p:sp>
          <p:nvSpPr>
            <p:cNvPr id="70755" name="Rectangle 97"/>
            <p:cNvSpPr>
              <a:spLocks noChangeArrowheads="1"/>
            </p:cNvSpPr>
            <p:nvPr/>
          </p:nvSpPr>
          <p:spPr bwMode="auto">
            <a:xfrm>
              <a:off x="4545" y="1754"/>
              <a:ext cx="798" cy="3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756" name="Rectangle 98"/>
            <p:cNvSpPr>
              <a:spLocks noChangeArrowheads="1"/>
            </p:cNvSpPr>
            <p:nvPr/>
          </p:nvSpPr>
          <p:spPr bwMode="auto">
            <a:xfrm>
              <a:off x="4545" y="1754"/>
              <a:ext cx="798" cy="3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757" name="Rectangle 99"/>
            <p:cNvSpPr>
              <a:spLocks noChangeArrowheads="1"/>
            </p:cNvSpPr>
            <p:nvPr/>
          </p:nvSpPr>
          <p:spPr bwMode="auto">
            <a:xfrm>
              <a:off x="4564" y="1760"/>
              <a:ext cx="434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Transducer</a:t>
              </a:r>
              <a:endParaRPr lang="en-US" altLang="mk-MK"/>
            </a:p>
          </p:txBody>
        </p:sp>
        <p:sp>
          <p:nvSpPr>
            <p:cNvPr id="70758" name="Rectangle 100"/>
            <p:cNvSpPr>
              <a:spLocks noChangeArrowheads="1"/>
            </p:cNvSpPr>
            <p:nvPr/>
          </p:nvSpPr>
          <p:spPr bwMode="auto">
            <a:xfrm>
              <a:off x="5035" y="1760"/>
              <a:ext cx="151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Bus</a:t>
              </a:r>
              <a:endParaRPr lang="en-US" altLang="mk-MK"/>
            </a:p>
          </p:txBody>
        </p:sp>
        <p:sp>
          <p:nvSpPr>
            <p:cNvPr id="70759" name="Rectangle 101"/>
            <p:cNvSpPr>
              <a:spLocks noChangeArrowheads="1"/>
            </p:cNvSpPr>
            <p:nvPr/>
          </p:nvSpPr>
          <p:spPr bwMode="auto">
            <a:xfrm>
              <a:off x="4564" y="1861"/>
              <a:ext cx="332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Interface</a:t>
              </a:r>
              <a:endParaRPr lang="en-US" altLang="mk-MK"/>
            </a:p>
          </p:txBody>
        </p:sp>
        <p:sp>
          <p:nvSpPr>
            <p:cNvPr id="70760" name="Rectangle 102"/>
            <p:cNvSpPr>
              <a:spLocks noChangeArrowheads="1"/>
            </p:cNvSpPr>
            <p:nvPr/>
          </p:nvSpPr>
          <p:spPr bwMode="auto">
            <a:xfrm>
              <a:off x="4941" y="1861"/>
              <a:ext cx="280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Module</a:t>
              </a:r>
              <a:endParaRPr lang="en-US" altLang="mk-MK"/>
            </a:p>
          </p:txBody>
        </p:sp>
        <p:sp>
          <p:nvSpPr>
            <p:cNvPr id="70761" name="Rectangle 103"/>
            <p:cNvSpPr>
              <a:spLocks noChangeArrowheads="1"/>
            </p:cNvSpPr>
            <p:nvPr/>
          </p:nvSpPr>
          <p:spPr bwMode="auto">
            <a:xfrm>
              <a:off x="4564" y="1962"/>
              <a:ext cx="250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(TBIM)</a:t>
              </a:r>
              <a:endParaRPr lang="en-US" altLang="mk-MK"/>
            </a:p>
          </p:txBody>
        </p:sp>
        <p:sp>
          <p:nvSpPr>
            <p:cNvPr id="70762" name="Rectangle 104"/>
            <p:cNvSpPr>
              <a:spLocks noChangeArrowheads="1"/>
            </p:cNvSpPr>
            <p:nvPr/>
          </p:nvSpPr>
          <p:spPr bwMode="auto">
            <a:xfrm>
              <a:off x="4557" y="1112"/>
              <a:ext cx="799" cy="3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763" name="Rectangle 105"/>
            <p:cNvSpPr>
              <a:spLocks noChangeArrowheads="1"/>
            </p:cNvSpPr>
            <p:nvPr/>
          </p:nvSpPr>
          <p:spPr bwMode="auto">
            <a:xfrm>
              <a:off x="4557" y="1112"/>
              <a:ext cx="799" cy="3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764" name="Rectangle 106"/>
            <p:cNvSpPr>
              <a:spLocks noChangeArrowheads="1"/>
            </p:cNvSpPr>
            <p:nvPr/>
          </p:nvSpPr>
          <p:spPr bwMode="auto">
            <a:xfrm>
              <a:off x="4576" y="1125"/>
              <a:ext cx="226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Smart</a:t>
              </a:r>
              <a:endParaRPr lang="en-US" altLang="mk-MK"/>
            </a:p>
          </p:txBody>
        </p:sp>
        <p:sp>
          <p:nvSpPr>
            <p:cNvPr id="70765" name="Rectangle 107"/>
            <p:cNvSpPr>
              <a:spLocks noChangeArrowheads="1"/>
            </p:cNvSpPr>
            <p:nvPr/>
          </p:nvSpPr>
          <p:spPr bwMode="auto">
            <a:xfrm>
              <a:off x="4840" y="1125"/>
              <a:ext cx="434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Transducer</a:t>
              </a:r>
              <a:endParaRPr lang="en-US" altLang="mk-MK"/>
            </a:p>
          </p:txBody>
        </p:sp>
        <p:sp>
          <p:nvSpPr>
            <p:cNvPr id="70766" name="Rectangle 108"/>
            <p:cNvSpPr>
              <a:spLocks noChangeArrowheads="1"/>
            </p:cNvSpPr>
            <p:nvPr/>
          </p:nvSpPr>
          <p:spPr bwMode="auto">
            <a:xfrm>
              <a:off x="4576" y="1225"/>
              <a:ext cx="332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Interface</a:t>
              </a:r>
              <a:endParaRPr lang="en-US" altLang="mk-MK"/>
            </a:p>
          </p:txBody>
        </p:sp>
        <p:sp>
          <p:nvSpPr>
            <p:cNvPr id="70767" name="Rectangle 109"/>
            <p:cNvSpPr>
              <a:spLocks noChangeArrowheads="1"/>
            </p:cNvSpPr>
            <p:nvPr/>
          </p:nvSpPr>
          <p:spPr bwMode="auto">
            <a:xfrm>
              <a:off x="4954" y="1225"/>
              <a:ext cx="280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Module</a:t>
              </a:r>
              <a:endParaRPr lang="en-US" altLang="mk-MK"/>
            </a:p>
          </p:txBody>
        </p:sp>
        <p:sp>
          <p:nvSpPr>
            <p:cNvPr id="70768" name="Rectangle 110"/>
            <p:cNvSpPr>
              <a:spLocks noChangeArrowheads="1"/>
            </p:cNvSpPr>
            <p:nvPr/>
          </p:nvSpPr>
          <p:spPr bwMode="auto">
            <a:xfrm>
              <a:off x="4601" y="1326"/>
              <a:ext cx="245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(STIM)</a:t>
              </a:r>
              <a:endParaRPr lang="en-US" altLang="mk-MK"/>
            </a:p>
          </p:txBody>
        </p:sp>
        <p:sp>
          <p:nvSpPr>
            <p:cNvPr id="70769" name="Rectangle 111"/>
            <p:cNvSpPr>
              <a:spLocks noChangeArrowheads="1"/>
            </p:cNvSpPr>
            <p:nvPr/>
          </p:nvSpPr>
          <p:spPr bwMode="auto">
            <a:xfrm>
              <a:off x="685" y="3454"/>
              <a:ext cx="798" cy="3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770" name="Rectangle 112"/>
            <p:cNvSpPr>
              <a:spLocks noChangeArrowheads="1"/>
            </p:cNvSpPr>
            <p:nvPr/>
          </p:nvSpPr>
          <p:spPr bwMode="auto">
            <a:xfrm>
              <a:off x="685" y="3454"/>
              <a:ext cx="798" cy="3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771" name="Rectangle 113"/>
            <p:cNvSpPr>
              <a:spLocks noChangeArrowheads="1"/>
            </p:cNvSpPr>
            <p:nvPr/>
          </p:nvSpPr>
          <p:spPr bwMode="auto">
            <a:xfrm>
              <a:off x="830" y="3561"/>
              <a:ext cx="151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Any</a:t>
              </a:r>
              <a:endParaRPr lang="en-US" altLang="mk-MK"/>
            </a:p>
          </p:txBody>
        </p:sp>
        <p:sp>
          <p:nvSpPr>
            <p:cNvPr id="70772" name="Rectangle 114"/>
            <p:cNvSpPr>
              <a:spLocks noChangeArrowheads="1"/>
            </p:cNvSpPr>
            <p:nvPr/>
          </p:nvSpPr>
          <p:spPr bwMode="auto">
            <a:xfrm>
              <a:off x="1006" y="3561"/>
              <a:ext cx="315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Network</a:t>
              </a:r>
              <a:endParaRPr lang="en-US" altLang="mk-MK"/>
            </a:p>
          </p:txBody>
        </p:sp>
        <p:sp>
          <p:nvSpPr>
            <p:cNvPr id="70773" name="Rectangle 117"/>
            <p:cNvSpPr>
              <a:spLocks noChangeArrowheads="1"/>
            </p:cNvSpPr>
            <p:nvPr/>
          </p:nvSpPr>
          <p:spPr bwMode="auto">
            <a:xfrm>
              <a:off x="3074" y="3561"/>
              <a:ext cx="93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TII</a:t>
              </a:r>
              <a:endParaRPr lang="en-US" altLang="mk-MK"/>
            </a:p>
          </p:txBody>
        </p:sp>
        <p:sp>
          <p:nvSpPr>
            <p:cNvPr id="70774" name="Rectangle 118"/>
            <p:cNvSpPr>
              <a:spLocks noChangeArrowheads="1"/>
            </p:cNvSpPr>
            <p:nvPr/>
          </p:nvSpPr>
          <p:spPr bwMode="auto">
            <a:xfrm>
              <a:off x="3200" y="3561"/>
              <a:ext cx="27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-</a:t>
              </a:r>
              <a:endParaRPr lang="en-US" altLang="mk-MK"/>
            </a:p>
          </p:txBody>
        </p:sp>
        <p:sp>
          <p:nvSpPr>
            <p:cNvPr id="70775" name="Rectangle 119"/>
            <p:cNvSpPr>
              <a:spLocks noChangeArrowheads="1"/>
            </p:cNvSpPr>
            <p:nvPr/>
          </p:nvSpPr>
          <p:spPr bwMode="auto">
            <a:xfrm>
              <a:off x="3250" y="3561"/>
              <a:ext cx="434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Transducer</a:t>
              </a:r>
              <a:endParaRPr lang="en-US" altLang="mk-MK"/>
            </a:p>
          </p:txBody>
        </p:sp>
        <p:sp>
          <p:nvSpPr>
            <p:cNvPr id="70776" name="Rectangle 120"/>
            <p:cNvSpPr>
              <a:spLocks noChangeArrowheads="1"/>
            </p:cNvSpPr>
            <p:nvPr/>
          </p:nvSpPr>
          <p:spPr bwMode="auto">
            <a:xfrm>
              <a:off x="3721" y="3561"/>
              <a:ext cx="475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Independent</a:t>
              </a:r>
              <a:endParaRPr lang="en-US" altLang="mk-MK"/>
            </a:p>
          </p:txBody>
        </p:sp>
        <p:sp>
          <p:nvSpPr>
            <p:cNvPr id="70777" name="Rectangle 121"/>
            <p:cNvSpPr>
              <a:spLocks noChangeArrowheads="1"/>
            </p:cNvSpPr>
            <p:nvPr/>
          </p:nvSpPr>
          <p:spPr bwMode="auto">
            <a:xfrm>
              <a:off x="4249" y="3561"/>
              <a:ext cx="332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Interface</a:t>
              </a:r>
              <a:endParaRPr lang="en-US" altLang="mk-MK"/>
            </a:p>
          </p:txBody>
        </p:sp>
        <p:sp>
          <p:nvSpPr>
            <p:cNvPr id="70778" name="Rectangle 122"/>
            <p:cNvSpPr>
              <a:spLocks noChangeArrowheads="1"/>
            </p:cNvSpPr>
            <p:nvPr/>
          </p:nvSpPr>
          <p:spPr bwMode="auto">
            <a:xfrm>
              <a:off x="3074" y="3661"/>
              <a:ext cx="217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Txdcr</a:t>
              </a:r>
              <a:endParaRPr lang="en-US" altLang="mk-MK"/>
            </a:p>
          </p:txBody>
        </p:sp>
        <p:sp>
          <p:nvSpPr>
            <p:cNvPr id="70779" name="Rectangle 123"/>
            <p:cNvSpPr>
              <a:spLocks noChangeArrowheads="1"/>
            </p:cNvSpPr>
            <p:nvPr/>
          </p:nvSpPr>
          <p:spPr bwMode="auto">
            <a:xfrm>
              <a:off x="3325" y="3661"/>
              <a:ext cx="27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-</a:t>
              </a:r>
              <a:endParaRPr lang="en-US" altLang="mk-MK"/>
            </a:p>
          </p:txBody>
        </p:sp>
        <p:sp>
          <p:nvSpPr>
            <p:cNvPr id="70780" name="Rectangle 124"/>
            <p:cNvSpPr>
              <a:spLocks noChangeArrowheads="1"/>
            </p:cNvSpPr>
            <p:nvPr/>
          </p:nvSpPr>
          <p:spPr bwMode="auto">
            <a:xfrm>
              <a:off x="3376" y="3661"/>
              <a:ext cx="434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Transducer</a:t>
              </a:r>
              <a:endParaRPr lang="en-US" altLang="mk-MK"/>
            </a:p>
          </p:txBody>
        </p:sp>
        <p:sp>
          <p:nvSpPr>
            <p:cNvPr id="70781" name="Rectangle 125"/>
            <p:cNvSpPr>
              <a:spLocks noChangeArrowheads="1"/>
            </p:cNvSpPr>
            <p:nvPr/>
          </p:nvSpPr>
          <p:spPr bwMode="auto">
            <a:xfrm>
              <a:off x="3545" y="986"/>
              <a:ext cx="283" cy="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782" name="Rectangle 126"/>
            <p:cNvSpPr>
              <a:spLocks noChangeArrowheads="1"/>
            </p:cNvSpPr>
            <p:nvPr/>
          </p:nvSpPr>
          <p:spPr bwMode="auto">
            <a:xfrm>
              <a:off x="3545" y="986"/>
              <a:ext cx="283" cy="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783" name="Rectangle 127"/>
            <p:cNvSpPr>
              <a:spLocks noChangeArrowheads="1"/>
            </p:cNvSpPr>
            <p:nvPr/>
          </p:nvSpPr>
          <p:spPr bwMode="auto">
            <a:xfrm rot="-5400000">
              <a:off x="3507" y="1286"/>
              <a:ext cx="244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Digital</a:t>
              </a:r>
              <a:endParaRPr lang="en-US" altLang="mk-MK"/>
            </a:p>
          </p:txBody>
        </p:sp>
        <p:sp>
          <p:nvSpPr>
            <p:cNvPr id="70784" name="Rectangle 128"/>
            <p:cNvSpPr>
              <a:spLocks noChangeArrowheads="1"/>
            </p:cNvSpPr>
            <p:nvPr/>
          </p:nvSpPr>
          <p:spPr bwMode="auto">
            <a:xfrm rot="-5400000">
              <a:off x="3582" y="1078"/>
              <a:ext cx="93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TII</a:t>
              </a:r>
              <a:endParaRPr lang="en-US" altLang="mk-MK"/>
            </a:p>
          </p:txBody>
        </p:sp>
        <p:sp>
          <p:nvSpPr>
            <p:cNvPr id="70785" name="Rectangle 129"/>
            <p:cNvSpPr>
              <a:spLocks noChangeArrowheads="1"/>
            </p:cNvSpPr>
            <p:nvPr/>
          </p:nvSpPr>
          <p:spPr bwMode="auto">
            <a:xfrm rot="-5400000">
              <a:off x="3564" y="1229"/>
              <a:ext cx="332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Interface</a:t>
              </a:r>
              <a:endParaRPr lang="en-US" altLang="mk-MK"/>
            </a:p>
          </p:txBody>
        </p:sp>
        <p:sp>
          <p:nvSpPr>
            <p:cNvPr id="70786" name="Rectangle 130"/>
            <p:cNvSpPr>
              <a:spLocks noChangeArrowheads="1"/>
            </p:cNvSpPr>
            <p:nvPr/>
          </p:nvSpPr>
          <p:spPr bwMode="auto">
            <a:xfrm>
              <a:off x="3539" y="1030"/>
              <a:ext cx="880" cy="4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787" name="Rectangle 131"/>
            <p:cNvSpPr>
              <a:spLocks noChangeArrowheads="1"/>
            </p:cNvSpPr>
            <p:nvPr/>
          </p:nvSpPr>
          <p:spPr bwMode="auto">
            <a:xfrm>
              <a:off x="3539" y="1030"/>
              <a:ext cx="880" cy="479"/>
            </a:xfrm>
            <a:prstGeom prst="rect">
              <a:avLst/>
            </a:prstGeom>
            <a:noFill/>
            <a:ln w="20638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788" name="Line 132"/>
            <p:cNvSpPr>
              <a:spLocks noChangeShapeType="1"/>
            </p:cNvSpPr>
            <p:nvPr/>
          </p:nvSpPr>
          <p:spPr bwMode="auto">
            <a:xfrm>
              <a:off x="3809" y="1030"/>
              <a:ext cx="1" cy="47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mk-MK"/>
            </a:p>
          </p:txBody>
        </p:sp>
        <p:sp>
          <p:nvSpPr>
            <p:cNvPr id="70789" name="Line 133"/>
            <p:cNvSpPr>
              <a:spLocks noChangeShapeType="1"/>
            </p:cNvSpPr>
            <p:nvPr/>
          </p:nvSpPr>
          <p:spPr bwMode="auto">
            <a:xfrm>
              <a:off x="3809" y="1276"/>
              <a:ext cx="616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mk-MK"/>
            </a:p>
          </p:txBody>
        </p:sp>
        <p:sp>
          <p:nvSpPr>
            <p:cNvPr id="70790" name="Rectangle 134"/>
            <p:cNvSpPr>
              <a:spLocks noChangeArrowheads="1"/>
            </p:cNvSpPr>
            <p:nvPr/>
          </p:nvSpPr>
          <p:spPr bwMode="auto">
            <a:xfrm>
              <a:off x="3866" y="1074"/>
              <a:ext cx="478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791" name="Rectangle 135"/>
            <p:cNvSpPr>
              <a:spLocks noChangeArrowheads="1"/>
            </p:cNvSpPr>
            <p:nvPr/>
          </p:nvSpPr>
          <p:spPr bwMode="auto">
            <a:xfrm>
              <a:off x="3866" y="1074"/>
              <a:ext cx="478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792" name="Rectangle 136"/>
            <p:cNvSpPr>
              <a:spLocks noChangeArrowheads="1"/>
            </p:cNvSpPr>
            <p:nvPr/>
          </p:nvSpPr>
          <p:spPr bwMode="auto">
            <a:xfrm>
              <a:off x="3992" y="1106"/>
              <a:ext cx="236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100" b="1">
                  <a:solidFill>
                    <a:srgbClr val="000000"/>
                  </a:solidFill>
                </a:rPr>
                <a:t>TEDS</a:t>
              </a:r>
              <a:endParaRPr lang="en-US" altLang="mk-MK"/>
            </a:p>
          </p:txBody>
        </p:sp>
        <p:sp>
          <p:nvSpPr>
            <p:cNvPr id="70793" name="Freeform 137"/>
            <p:cNvSpPr>
              <a:spLocks/>
            </p:cNvSpPr>
            <p:nvPr/>
          </p:nvSpPr>
          <p:spPr bwMode="auto">
            <a:xfrm>
              <a:off x="4136" y="1282"/>
              <a:ext cx="1" cy="227"/>
            </a:xfrm>
            <a:custGeom>
              <a:avLst/>
              <a:gdLst>
                <a:gd name="T0" fmla="*/ 0 w 1"/>
                <a:gd name="T1" fmla="*/ 0 h 36"/>
                <a:gd name="T2" fmla="*/ 0 w 1"/>
                <a:gd name="T3" fmla="*/ 63 h 36"/>
                <a:gd name="T4" fmla="*/ 0 w 1"/>
                <a:gd name="T5" fmla="*/ 227 h 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" h="36">
                  <a:moveTo>
                    <a:pt x="0" y="0"/>
                  </a:moveTo>
                  <a:lnTo>
                    <a:pt x="0" y="10"/>
                  </a:lnTo>
                  <a:lnTo>
                    <a:pt x="0" y="36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mk-MK"/>
            </a:p>
          </p:txBody>
        </p:sp>
        <p:sp>
          <p:nvSpPr>
            <p:cNvPr id="70794" name="Rectangle 138"/>
            <p:cNvSpPr>
              <a:spLocks noChangeArrowheads="1"/>
            </p:cNvSpPr>
            <p:nvPr/>
          </p:nvSpPr>
          <p:spPr bwMode="auto">
            <a:xfrm>
              <a:off x="3816" y="1290"/>
              <a:ext cx="320" cy="220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795" name="Rectangle 139"/>
            <p:cNvSpPr>
              <a:spLocks noChangeArrowheads="1"/>
            </p:cNvSpPr>
            <p:nvPr/>
          </p:nvSpPr>
          <p:spPr bwMode="auto">
            <a:xfrm>
              <a:off x="3816" y="1282"/>
              <a:ext cx="320" cy="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796" name="Rectangle 140"/>
            <p:cNvSpPr>
              <a:spLocks noChangeArrowheads="1"/>
            </p:cNvSpPr>
            <p:nvPr/>
          </p:nvSpPr>
          <p:spPr bwMode="auto">
            <a:xfrm>
              <a:off x="3897" y="1339"/>
              <a:ext cx="165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FDC</a:t>
              </a:r>
              <a:endParaRPr lang="en-US" altLang="mk-MK"/>
            </a:p>
          </p:txBody>
        </p:sp>
        <p:sp>
          <p:nvSpPr>
            <p:cNvPr id="70797" name="Rectangle 141"/>
            <p:cNvSpPr>
              <a:spLocks noChangeArrowheads="1"/>
            </p:cNvSpPr>
            <p:nvPr/>
          </p:nvSpPr>
          <p:spPr bwMode="auto">
            <a:xfrm>
              <a:off x="4117" y="1282"/>
              <a:ext cx="321" cy="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798" name="Rectangle 142"/>
            <p:cNvSpPr>
              <a:spLocks noChangeArrowheads="1"/>
            </p:cNvSpPr>
            <p:nvPr/>
          </p:nvSpPr>
          <p:spPr bwMode="auto">
            <a:xfrm>
              <a:off x="4117" y="1282"/>
              <a:ext cx="321" cy="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799" name="Rectangle 143"/>
            <p:cNvSpPr>
              <a:spLocks noChangeArrowheads="1"/>
            </p:cNvSpPr>
            <p:nvPr/>
          </p:nvSpPr>
          <p:spPr bwMode="auto">
            <a:xfrm>
              <a:off x="4161" y="1339"/>
              <a:ext cx="217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Txdcr</a:t>
              </a:r>
              <a:endParaRPr lang="en-US" altLang="mk-MK"/>
            </a:p>
          </p:txBody>
        </p:sp>
        <p:sp>
          <p:nvSpPr>
            <p:cNvPr id="70800" name="Rectangle 144"/>
            <p:cNvSpPr>
              <a:spLocks noChangeArrowheads="1"/>
            </p:cNvSpPr>
            <p:nvPr/>
          </p:nvSpPr>
          <p:spPr bwMode="auto">
            <a:xfrm>
              <a:off x="3545" y="1628"/>
              <a:ext cx="283" cy="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801" name="Rectangle 145"/>
            <p:cNvSpPr>
              <a:spLocks noChangeArrowheads="1"/>
            </p:cNvSpPr>
            <p:nvPr/>
          </p:nvSpPr>
          <p:spPr bwMode="auto">
            <a:xfrm>
              <a:off x="3545" y="1628"/>
              <a:ext cx="283" cy="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802" name="Rectangle 146"/>
            <p:cNvSpPr>
              <a:spLocks noChangeArrowheads="1"/>
            </p:cNvSpPr>
            <p:nvPr/>
          </p:nvSpPr>
          <p:spPr bwMode="auto">
            <a:xfrm rot="-5400000">
              <a:off x="3520" y="1948"/>
              <a:ext cx="217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Txdcr</a:t>
              </a:r>
              <a:endParaRPr lang="en-US" altLang="mk-MK"/>
            </a:p>
          </p:txBody>
        </p:sp>
        <p:sp>
          <p:nvSpPr>
            <p:cNvPr id="70803" name="Rectangle 147"/>
            <p:cNvSpPr>
              <a:spLocks noChangeArrowheads="1"/>
            </p:cNvSpPr>
            <p:nvPr/>
          </p:nvSpPr>
          <p:spPr bwMode="auto">
            <a:xfrm rot="-5400000">
              <a:off x="3553" y="1730"/>
              <a:ext cx="151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Bus</a:t>
              </a:r>
              <a:endParaRPr lang="en-US" altLang="mk-MK"/>
            </a:p>
          </p:txBody>
        </p:sp>
        <p:sp>
          <p:nvSpPr>
            <p:cNvPr id="70804" name="Rectangle 148"/>
            <p:cNvSpPr>
              <a:spLocks noChangeArrowheads="1"/>
            </p:cNvSpPr>
            <p:nvPr/>
          </p:nvSpPr>
          <p:spPr bwMode="auto">
            <a:xfrm rot="-5400000">
              <a:off x="3565" y="1864"/>
              <a:ext cx="332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Interface</a:t>
              </a:r>
              <a:endParaRPr lang="en-US" altLang="mk-MK"/>
            </a:p>
          </p:txBody>
        </p:sp>
        <p:sp>
          <p:nvSpPr>
            <p:cNvPr id="70805" name="Rectangle 149"/>
            <p:cNvSpPr>
              <a:spLocks noChangeArrowheads="1"/>
            </p:cNvSpPr>
            <p:nvPr/>
          </p:nvSpPr>
          <p:spPr bwMode="auto">
            <a:xfrm>
              <a:off x="3539" y="1666"/>
              <a:ext cx="880" cy="4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806" name="Rectangle 150"/>
            <p:cNvSpPr>
              <a:spLocks noChangeArrowheads="1"/>
            </p:cNvSpPr>
            <p:nvPr/>
          </p:nvSpPr>
          <p:spPr bwMode="auto">
            <a:xfrm>
              <a:off x="3539" y="1666"/>
              <a:ext cx="880" cy="478"/>
            </a:xfrm>
            <a:prstGeom prst="rect">
              <a:avLst/>
            </a:prstGeom>
            <a:noFill/>
            <a:ln w="20638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807" name="Line 151"/>
            <p:cNvSpPr>
              <a:spLocks noChangeShapeType="1"/>
            </p:cNvSpPr>
            <p:nvPr/>
          </p:nvSpPr>
          <p:spPr bwMode="auto">
            <a:xfrm>
              <a:off x="3809" y="1666"/>
              <a:ext cx="1" cy="47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mk-MK"/>
            </a:p>
          </p:txBody>
        </p:sp>
        <p:sp>
          <p:nvSpPr>
            <p:cNvPr id="70808" name="Line 152"/>
            <p:cNvSpPr>
              <a:spLocks noChangeShapeType="1"/>
            </p:cNvSpPr>
            <p:nvPr/>
          </p:nvSpPr>
          <p:spPr bwMode="auto">
            <a:xfrm>
              <a:off x="3809" y="1911"/>
              <a:ext cx="616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mk-MK"/>
            </a:p>
          </p:txBody>
        </p:sp>
        <p:sp>
          <p:nvSpPr>
            <p:cNvPr id="70809" name="Rectangle 153"/>
            <p:cNvSpPr>
              <a:spLocks noChangeArrowheads="1"/>
            </p:cNvSpPr>
            <p:nvPr/>
          </p:nvSpPr>
          <p:spPr bwMode="auto">
            <a:xfrm>
              <a:off x="3866" y="1716"/>
              <a:ext cx="478" cy="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810" name="Rectangle 154"/>
            <p:cNvSpPr>
              <a:spLocks noChangeArrowheads="1"/>
            </p:cNvSpPr>
            <p:nvPr/>
          </p:nvSpPr>
          <p:spPr bwMode="auto">
            <a:xfrm>
              <a:off x="3866" y="1716"/>
              <a:ext cx="478" cy="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811" name="Rectangle 155"/>
            <p:cNvSpPr>
              <a:spLocks noChangeArrowheads="1"/>
            </p:cNvSpPr>
            <p:nvPr/>
          </p:nvSpPr>
          <p:spPr bwMode="auto">
            <a:xfrm>
              <a:off x="3992" y="1741"/>
              <a:ext cx="236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100" b="1">
                  <a:solidFill>
                    <a:srgbClr val="000000"/>
                  </a:solidFill>
                </a:rPr>
                <a:t>TEDS</a:t>
              </a:r>
              <a:endParaRPr lang="en-US" altLang="mk-MK"/>
            </a:p>
          </p:txBody>
        </p:sp>
        <p:sp>
          <p:nvSpPr>
            <p:cNvPr id="70812" name="Freeform 156"/>
            <p:cNvSpPr>
              <a:spLocks/>
            </p:cNvSpPr>
            <p:nvPr/>
          </p:nvSpPr>
          <p:spPr bwMode="auto">
            <a:xfrm>
              <a:off x="4136" y="1924"/>
              <a:ext cx="1" cy="220"/>
            </a:xfrm>
            <a:custGeom>
              <a:avLst/>
              <a:gdLst>
                <a:gd name="T0" fmla="*/ 0 w 1"/>
                <a:gd name="T1" fmla="*/ 0 h 35"/>
                <a:gd name="T2" fmla="*/ 0 w 1"/>
                <a:gd name="T3" fmla="*/ 63 h 35"/>
                <a:gd name="T4" fmla="*/ 0 w 1"/>
                <a:gd name="T5" fmla="*/ 220 h 3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" h="35">
                  <a:moveTo>
                    <a:pt x="0" y="0"/>
                  </a:moveTo>
                  <a:lnTo>
                    <a:pt x="0" y="10"/>
                  </a:lnTo>
                  <a:lnTo>
                    <a:pt x="0" y="35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mk-MK"/>
            </a:p>
          </p:txBody>
        </p:sp>
        <p:sp>
          <p:nvSpPr>
            <p:cNvPr id="70813" name="Rectangle 157"/>
            <p:cNvSpPr>
              <a:spLocks noChangeArrowheads="1"/>
            </p:cNvSpPr>
            <p:nvPr/>
          </p:nvSpPr>
          <p:spPr bwMode="auto">
            <a:xfrm>
              <a:off x="3816" y="1916"/>
              <a:ext cx="320" cy="222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814" name="Rectangle 158"/>
            <p:cNvSpPr>
              <a:spLocks noChangeArrowheads="1"/>
            </p:cNvSpPr>
            <p:nvPr/>
          </p:nvSpPr>
          <p:spPr bwMode="auto">
            <a:xfrm>
              <a:off x="3816" y="1924"/>
              <a:ext cx="320" cy="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815" name="Rectangle 159"/>
            <p:cNvSpPr>
              <a:spLocks noChangeArrowheads="1"/>
            </p:cNvSpPr>
            <p:nvPr/>
          </p:nvSpPr>
          <p:spPr bwMode="auto">
            <a:xfrm>
              <a:off x="3897" y="1965"/>
              <a:ext cx="165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FDC</a:t>
              </a:r>
              <a:endParaRPr lang="en-US" altLang="mk-MK"/>
            </a:p>
          </p:txBody>
        </p:sp>
        <p:sp>
          <p:nvSpPr>
            <p:cNvPr id="70816" name="Rectangle 160"/>
            <p:cNvSpPr>
              <a:spLocks noChangeArrowheads="1"/>
            </p:cNvSpPr>
            <p:nvPr/>
          </p:nvSpPr>
          <p:spPr bwMode="auto">
            <a:xfrm>
              <a:off x="4117" y="1924"/>
              <a:ext cx="321" cy="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817" name="Rectangle 161"/>
            <p:cNvSpPr>
              <a:spLocks noChangeArrowheads="1"/>
            </p:cNvSpPr>
            <p:nvPr/>
          </p:nvSpPr>
          <p:spPr bwMode="auto">
            <a:xfrm>
              <a:off x="4117" y="1924"/>
              <a:ext cx="321" cy="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818" name="Rectangle 162"/>
            <p:cNvSpPr>
              <a:spLocks noChangeArrowheads="1"/>
            </p:cNvSpPr>
            <p:nvPr/>
          </p:nvSpPr>
          <p:spPr bwMode="auto">
            <a:xfrm>
              <a:off x="4161" y="1974"/>
              <a:ext cx="217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Txdcr</a:t>
              </a:r>
              <a:endParaRPr lang="en-US" altLang="mk-MK"/>
            </a:p>
          </p:txBody>
        </p:sp>
        <p:sp>
          <p:nvSpPr>
            <p:cNvPr id="70819" name="Rectangle 163"/>
            <p:cNvSpPr>
              <a:spLocks noChangeArrowheads="1"/>
            </p:cNvSpPr>
            <p:nvPr/>
          </p:nvSpPr>
          <p:spPr bwMode="auto">
            <a:xfrm>
              <a:off x="3539" y="2270"/>
              <a:ext cx="277" cy="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820" name="Rectangle 164"/>
            <p:cNvSpPr>
              <a:spLocks noChangeArrowheads="1"/>
            </p:cNvSpPr>
            <p:nvPr/>
          </p:nvSpPr>
          <p:spPr bwMode="auto">
            <a:xfrm>
              <a:off x="3539" y="2270"/>
              <a:ext cx="277" cy="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821" name="Rectangle 165"/>
            <p:cNvSpPr>
              <a:spLocks noChangeArrowheads="1"/>
            </p:cNvSpPr>
            <p:nvPr/>
          </p:nvSpPr>
          <p:spPr bwMode="auto">
            <a:xfrm rot="-5400000">
              <a:off x="3459" y="2504"/>
              <a:ext cx="327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Wireless</a:t>
              </a:r>
              <a:endParaRPr lang="en-US" altLang="mk-MK"/>
            </a:p>
          </p:txBody>
        </p:sp>
        <p:sp>
          <p:nvSpPr>
            <p:cNvPr id="70822" name="Rectangle 166"/>
            <p:cNvSpPr>
              <a:spLocks noChangeArrowheads="1"/>
            </p:cNvSpPr>
            <p:nvPr/>
          </p:nvSpPr>
          <p:spPr bwMode="auto">
            <a:xfrm rot="-5400000">
              <a:off x="3557" y="2506"/>
              <a:ext cx="332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Interface</a:t>
              </a:r>
              <a:endParaRPr lang="en-US" altLang="mk-MK"/>
            </a:p>
          </p:txBody>
        </p:sp>
        <p:sp>
          <p:nvSpPr>
            <p:cNvPr id="70823" name="Rectangle 167"/>
            <p:cNvSpPr>
              <a:spLocks noChangeArrowheads="1"/>
            </p:cNvSpPr>
            <p:nvPr/>
          </p:nvSpPr>
          <p:spPr bwMode="auto">
            <a:xfrm>
              <a:off x="3533" y="2308"/>
              <a:ext cx="880" cy="4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824" name="Rectangle 168"/>
            <p:cNvSpPr>
              <a:spLocks noChangeArrowheads="1"/>
            </p:cNvSpPr>
            <p:nvPr/>
          </p:nvSpPr>
          <p:spPr bwMode="auto">
            <a:xfrm>
              <a:off x="3533" y="2308"/>
              <a:ext cx="880" cy="478"/>
            </a:xfrm>
            <a:prstGeom prst="rect">
              <a:avLst/>
            </a:prstGeom>
            <a:noFill/>
            <a:ln w="20638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825" name="Line 169"/>
            <p:cNvSpPr>
              <a:spLocks noChangeShapeType="1"/>
            </p:cNvSpPr>
            <p:nvPr/>
          </p:nvSpPr>
          <p:spPr bwMode="auto">
            <a:xfrm>
              <a:off x="3803" y="2308"/>
              <a:ext cx="1" cy="47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mk-MK"/>
            </a:p>
          </p:txBody>
        </p:sp>
        <p:sp>
          <p:nvSpPr>
            <p:cNvPr id="70826" name="Line 170"/>
            <p:cNvSpPr>
              <a:spLocks noChangeShapeType="1"/>
            </p:cNvSpPr>
            <p:nvPr/>
          </p:nvSpPr>
          <p:spPr bwMode="auto">
            <a:xfrm>
              <a:off x="3803" y="2554"/>
              <a:ext cx="616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mk-MK"/>
            </a:p>
          </p:txBody>
        </p:sp>
        <p:sp>
          <p:nvSpPr>
            <p:cNvPr id="70827" name="Rectangle 171"/>
            <p:cNvSpPr>
              <a:spLocks noChangeArrowheads="1"/>
            </p:cNvSpPr>
            <p:nvPr/>
          </p:nvSpPr>
          <p:spPr bwMode="auto">
            <a:xfrm>
              <a:off x="3860" y="2352"/>
              <a:ext cx="477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828" name="Rectangle 172"/>
            <p:cNvSpPr>
              <a:spLocks noChangeArrowheads="1"/>
            </p:cNvSpPr>
            <p:nvPr/>
          </p:nvSpPr>
          <p:spPr bwMode="auto">
            <a:xfrm>
              <a:off x="3860" y="2352"/>
              <a:ext cx="477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829" name="Rectangle 173"/>
            <p:cNvSpPr>
              <a:spLocks noChangeArrowheads="1"/>
            </p:cNvSpPr>
            <p:nvPr/>
          </p:nvSpPr>
          <p:spPr bwMode="auto">
            <a:xfrm>
              <a:off x="3985" y="2384"/>
              <a:ext cx="236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100" b="1">
                  <a:solidFill>
                    <a:srgbClr val="000000"/>
                  </a:solidFill>
                </a:rPr>
                <a:t>TEDS</a:t>
              </a:r>
              <a:endParaRPr lang="en-US" altLang="mk-MK"/>
            </a:p>
          </p:txBody>
        </p:sp>
        <p:sp>
          <p:nvSpPr>
            <p:cNvPr id="70830" name="Freeform 174"/>
            <p:cNvSpPr>
              <a:spLocks/>
            </p:cNvSpPr>
            <p:nvPr/>
          </p:nvSpPr>
          <p:spPr bwMode="auto">
            <a:xfrm>
              <a:off x="4130" y="2560"/>
              <a:ext cx="1" cy="226"/>
            </a:xfrm>
            <a:custGeom>
              <a:avLst/>
              <a:gdLst>
                <a:gd name="T0" fmla="*/ 0 w 1"/>
                <a:gd name="T1" fmla="*/ 0 h 36"/>
                <a:gd name="T2" fmla="*/ 0 w 1"/>
                <a:gd name="T3" fmla="*/ 69 h 36"/>
                <a:gd name="T4" fmla="*/ 0 w 1"/>
                <a:gd name="T5" fmla="*/ 226 h 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" h="36">
                  <a:moveTo>
                    <a:pt x="0" y="0"/>
                  </a:moveTo>
                  <a:lnTo>
                    <a:pt x="0" y="11"/>
                  </a:lnTo>
                  <a:lnTo>
                    <a:pt x="0" y="36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mk-MK"/>
            </a:p>
          </p:txBody>
        </p:sp>
        <p:sp>
          <p:nvSpPr>
            <p:cNvPr id="70831" name="Rectangle 175"/>
            <p:cNvSpPr>
              <a:spLocks noChangeArrowheads="1"/>
            </p:cNvSpPr>
            <p:nvPr/>
          </p:nvSpPr>
          <p:spPr bwMode="auto">
            <a:xfrm>
              <a:off x="3809" y="2560"/>
              <a:ext cx="321" cy="220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832" name="Rectangle 176"/>
            <p:cNvSpPr>
              <a:spLocks noChangeArrowheads="1"/>
            </p:cNvSpPr>
            <p:nvPr/>
          </p:nvSpPr>
          <p:spPr bwMode="auto">
            <a:xfrm>
              <a:off x="3809" y="2560"/>
              <a:ext cx="321" cy="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833" name="Rectangle 177"/>
            <p:cNvSpPr>
              <a:spLocks noChangeArrowheads="1"/>
            </p:cNvSpPr>
            <p:nvPr/>
          </p:nvSpPr>
          <p:spPr bwMode="auto">
            <a:xfrm>
              <a:off x="3891" y="2623"/>
              <a:ext cx="165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FDC</a:t>
              </a:r>
              <a:endParaRPr lang="en-US" altLang="mk-MK"/>
            </a:p>
          </p:txBody>
        </p:sp>
        <p:sp>
          <p:nvSpPr>
            <p:cNvPr id="70834" name="Rectangle 178"/>
            <p:cNvSpPr>
              <a:spLocks noChangeArrowheads="1"/>
            </p:cNvSpPr>
            <p:nvPr/>
          </p:nvSpPr>
          <p:spPr bwMode="auto">
            <a:xfrm>
              <a:off x="4111" y="2560"/>
              <a:ext cx="321" cy="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835" name="Rectangle 179"/>
            <p:cNvSpPr>
              <a:spLocks noChangeArrowheads="1"/>
            </p:cNvSpPr>
            <p:nvPr/>
          </p:nvSpPr>
          <p:spPr bwMode="auto">
            <a:xfrm>
              <a:off x="4111" y="2560"/>
              <a:ext cx="321" cy="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mk-MK" altLang="mk-MK"/>
            </a:p>
          </p:txBody>
        </p:sp>
        <p:sp>
          <p:nvSpPr>
            <p:cNvPr id="70836" name="Rectangle 180"/>
            <p:cNvSpPr>
              <a:spLocks noChangeArrowheads="1"/>
            </p:cNvSpPr>
            <p:nvPr/>
          </p:nvSpPr>
          <p:spPr bwMode="auto">
            <a:xfrm>
              <a:off x="4155" y="2616"/>
              <a:ext cx="217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mk-MK" sz="1000" b="1">
                  <a:solidFill>
                    <a:srgbClr val="000000"/>
                  </a:solidFill>
                </a:rPr>
                <a:t>Txdcr</a:t>
              </a:r>
              <a:endParaRPr lang="en-US" altLang="mk-MK"/>
            </a:p>
          </p:txBody>
        </p:sp>
      </p:grpSp>
    </p:spTree>
    <p:extLst>
      <p:ext uri="{BB962C8B-B14F-4D97-AF65-F5344CB8AC3E}">
        <p14:creationId xmlns:p14="http://schemas.microsoft.com/office/powerpoint/2010/main" val="2947241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29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7326556-F4F3-45A7-A261-C1B358F8A2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37" y="964214"/>
            <a:ext cx="1875380" cy="1755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454574" y="146775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b="1" dirty="0">
                <a:latin typeface="+mj-lt"/>
              </a:rPr>
              <a:t>Innovative Teaching Approaches in development of Software Designed Instrumentation and its application in real-time systems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894649-3E22-4588-B073-A30CE2AA19FE}"/>
              </a:ext>
            </a:extLst>
          </p:cNvPr>
          <p:cNvSpPr txBox="1"/>
          <p:nvPr/>
        </p:nvSpPr>
        <p:spPr>
          <a:xfrm>
            <a:off x="1220306" y="2719215"/>
            <a:ext cx="3608364" cy="12464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500" dirty="0">
                <a:solidFill>
                  <a:prstClr val="black"/>
                </a:solidFill>
                <a:latin typeface="Garamond" panose="02020404030301010803" pitchFamily="18" charset="0"/>
                <a:cs typeface="+mn-cs"/>
              </a:rPr>
              <a:t>ITASDI</a:t>
            </a:r>
            <a:endParaRPr lang="en-US" sz="7500" dirty="0">
              <a:ln w="9525">
                <a:solidFill>
                  <a:srgbClr val="FFED00"/>
                </a:solidFill>
                <a:prstDash val="solid"/>
              </a:ln>
              <a:solidFill>
                <a:prstClr val="black"/>
              </a:solidFill>
              <a:latin typeface="Garamond" panose="02020404030301010803" pitchFamily="18" charset="0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A88EF19-99CB-4DBC-8B7B-725C8553E454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574" y="3837134"/>
            <a:ext cx="891540" cy="89154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AC23E7-A671-4730-B2AD-AC52DA72271B}"/>
              </a:ext>
            </a:extLst>
          </p:cNvPr>
          <p:cNvPicPr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86" r="16898" b="21859"/>
          <a:stretch/>
        </p:blipFill>
        <p:spPr>
          <a:xfrm>
            <a:off x="3688842" y="3768554"/>
            <a:ext cx="949361" cy="10287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37FF7EE-90AD-4545-A8A0-E8BB8D8F7052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238" y="3785930"/>
            <a:ext cx="1028700" cy="10287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C8EB124-E47F-448D-B8E0-55F7BFA0BA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203" y="2953730"/>
            <a:ext cx="1133912" cy="75438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C1D746F-8C41-451C-BE79-F52029CAA55C}"/>
              </a:ext>
            </a:extLst>
          </p:cNvPr>
          <p:cNvSpPr txBox="1"/>
          <p:nvPr/>
        </p:nvSpPr>
        <p:spPr>
          <a:xfrm>
            <a:off x="5814650" y="2636912"/>
            <a:ext cx="1972994" cy="1275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538" dirty="0">
                <a:solidFill>
                  <a:prstClr val="black"/>
                </a:solidFill>
                <a:latin typeface="+mj-lt"/>
              </a:rPr>
              <a:t>Co-f</a:t>
            </a:r>
            <a:r>
              <a:rPr lang="en-US" sz="1538" dirty="0" err="1">
                <a:solidFill>
                  <a:prstClr val="black"/>
                </a:solidFill>
                <a:latin typeface="+mj-lt"/>
                <a:cs typeface="+mn-cs"/>
              </a:rPr>
              <a:t>unded</a:t>
            </a:r>
            <a:r>
              <a:rPr lang="en-US" sz="1538" dirty="0">
                <a:solidFill>
                  <a:prstClr val="black"/>
                </a:solidFill>
                <a:latin typeface="+mj-lt"/>
                <a:cs typeface="+mn-cs"/>
              </a:rPr>
              <a:t> by the</a:t>
            </a: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538" dirty="0">
                <a:solidFill>
                  <a:prstClr val="black"/>
                </a:solidFill>
                <a:latin typeface="+mj-lt"/>
                <a:cs typeface="+mn-cs"/>
              </a:rPr>
              <a:t>Erasmus+ Programme</a:t>
            </a: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538" dirty="0">
                <a:solidFill>
                  <a:prstClr val="black"/>
                </a:solidFill>
                <a:latin typeface="+mj-lt"/>
                <a:cs typeface="+mn-cs"/>
              </a:rPr>
              <a:t>of the European Union</a:t>
            </a:r>
          </a:p>
        </p:txBody>
      </p:sp>
      <p:pic>
        <p:nvPicPr>
          <p:cNvPr id="15" name="Picture 14" descr="Novi Sad University.svg">
            <a:extLst>
              <a:ext uri="{FF2B5EF4-FFF2-40B4-BE49-F238E27FC236}">
                <a16:creationId xmlns:a16="http://schemas.microsoft.com/office/drawing/2014/main" id="{B1BE40A5-E537-4BAD-AD83-2AB7139775E6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928" y="3875058"/>
            <a:ext cx="862900" cy="802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8748" y="3875058"/>
            <a:ext cx="935652" cy="8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201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k-MK" dirty="0"/>
              <a:t>ЕВОЛУЦИЈА НА ПАМЕТНИ ТЕЛЕФОНИ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mk-MK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445" y="1782762"/>
            <a:ext cx="8787109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137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mk-MK" altLang="mk-MK" dirty="0"/>
              <a:t>СЕНЗОРИ СЕ</a:t>
            </a:r>
            <a:endParaRPr lang="en-US" altLang="mk-MK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mk-MK" altLang="mk-MK" sz="2000" dirty="0">
                <a:solidFill>
                  <a:srgbClr val="FF0000"/>
                </a:solidFill>
              </a:rPr>
              <a:t>чувствителни</a:t>
            </a:r>
            <a:r>
              <a:rPr lang="mk-MK" altLang="mk-MK" sz="2000" dirty="0"/>
              <a:t> на одредена физичка величина од околината (температура, осветленост, притисок и сл.)</a:t>
            </a:r>
          </a:p>
          <a:p>
            <a:pPr algn="just"/>
            <a:r>
              <a:rPr lang="mk-MK" altLang="mk-MK" sz="2000" dirty="0">
                <a:solidFill>
                  <a:srgbClr val="FF0000"/>
                </a:solidFill>
              </a:rPr>
              <a:t>не</a:t>
            </a:r>
            <a:r>
              <a:rPr lang="en-US" altLang="mk-MK" sz="2000" dirty="0">
                <a:solidFill>
                  <a:srgbClr val="FF0000"/>
                </a:solidFill>
              </a:rPr>
              <a:t>-</a:t>
            </a:r>
            <a:r>
              <a:rPr lang="mk-MK" altLang="mk-MK" sz="2000" dirty="0">
                <a:solidFill>
                  <a:srgbClr val="FF0000"/>
                </a:solidFill>
              </a:rPr>
              <a:t>чувствителни</a:t>
            </a:r>
            <a:r>
              <a:rPr lang="mk-MK" altLang="mk-MK" sz="2000" dirty="0"/>
              <a:t> на сите други надворешни фактори</a:t>
            </a:r>
          </a:p>
          <a:p>
            <a:pPr algn="just"/>
            <a:r>
              <a:rPr lang="mk-MK" altLang="mk-MK" sz="2000" dirty="0"/>
              <a:t>способни да </a:t>
            </a:r>
            <a:r>
              <a:rPr lang="mk-MK" altLang="mk-MK" sz="2000" dirty="0">
                <a:solidFill>
                  <a:srgbClr val="FF0000"/>
                </a:solidFill>
              </a:rPr>
              <a:t>генерираат мерлив</a:t>
            </a:r>
            <a:r>
              <a:rPr lang="mk-MK" altLang="mk-MK" sz="2000" dirty="0"/>
              <a:t> излезен </a:t>
            </a:r>
            <a:r>
              <a:rPr lang="mk-MK" altLang="mk-MK" sz="2000" dirty="0">
                <a:solidFill>
                  <a:srgbClr val="FF0000"/>
                </a:solidFill>
              </a:rPr>
              <a:t>сигнал</a:t>
            </a:r>
            <a:r>
              <a:rPr lang="mk-MK" altLang="mk-MK" sz="2000" dirty="0"/>
              <a:t> како резултат на </a:t>
            </a:r>
            <a:r>
              <a:rPr lang="mk-MK" altLang="mk-MK" sz="2000" dirty="0">
                <a:solidFill>
                  <a:srgbClr val="FF0000"/>
                </a:solidFill>
              </a:rPr>
              <a:t>побудната физичка величина</a:t>
            </a:r>
          </a:p>
          <a:p>
            <a:endParaRPr lang="en-US" altLang="mk-MK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212976"/>
            <a:ext cx="3173338" cy="324949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55"/>
          <a:stretch/>
        </p:blipFill>
        <p:spPr>
          <a:xfrm>
            <a:off x="2310011" y="3858592"/>
            <a:ext cx="2430016" cy="2390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410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k-MK" dirty="0"/>
              <a:t>ДОМЕНИ НА ПРИМЕНА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7583375"/>
              </p:ext>
            </p:extLst>
          </p:nvPr>
        </p:nvGraphicFramePr>
        <p:xfrm>
          <a:off x="457200" y="1417638"/>
          <a:ext cx="8229600" cy="53237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98280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127000"/>
            <a:ext cx="8686800" cy="1112838"/>
          </a:xfrm>
        </p:spPr>
        <p:txBody>
          <a:bodyPr/>
          <a:lstStyle/>
          <a:p>
            <a:pPr eaLnBrk="1" hangingPunct="1">
              <a:defRPr/>
            </a:pPr>
            <a:r>
              <a:rPr lang="mk-MK" altLang="mk-MK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ИЗЛЕЗНИ СИГНАЛИ</a:t>
            </a:r>
            <a:endParaRPr lang="en-US" altLang="mk-MK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1906816"/>
              </p:ext>
            </p:extLst>
          </p:nvPr>
        </p:nvGraphicFramePr>
        <p:xfrm>
          <a:off x="-540568" y="1628800"/>
          <a:ext cx="8700285" cy="5017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300340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k-MK" dirty="0"/>
              <a:t>АНАЛОГНИ СЕНЗОРИ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mk-MK" sz="2400" dirty="0"/>
              <a:t>Аналогните сензори се познати и како </a:t>
            </a:r>
            <a:r>
              <a:rPr lang="mk-MK" sz="2400" dirty="0">
                <a:solidFill>
                  <a:srgbClr val="FF0000"/>
                </a:solidFill>
              </a:rPr>
              <a:t>модулациски</a:t>
            </a:r>
          </a:p>
          <a:p>
            <a:pPr algn="just"/>
            <a:r>
              <a:rPr lang="mk-MK" sz="2400" dirty="0"/>
              <a:t>Физичката величина предмет на мерење игра улога на </a:t>
            </a:r>
            <a:r>
              <a:rPr lang="mk-MK" sz="2400" dirty="0">
                <a:solidFill>
                  <a:srgbClr val="FF0000"/>
                </a:solidFill>
              </a:rPr>
              <a:t>модулациски</a:t>
            </a:r>
            <a:r>
              <a:rPr lang="mk-MK" sz="2400" dirty="0"/>
              <a:t> сигнал, додека излезната величина претставува </a:t>
            </a:r>
            <a:r>
              <a:rPr lang="mk-MK" sz="2400" dirty="0">
                <a:solidFill>
                  <a:srgbClr val="FF0000"/>
                </a:solidFill>
              </a:rPr>
              <a:t>носител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284984"/>
            <a:ext cx="6480720" cy="3412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7225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k-MK" dirty="0"/>
              <a:t>ДИГИТАЛНИ СЕНЗОРИ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mk-MK" sz="2400" dirty="0"/>
              <a:t>Излезниот сигнал кај дигиталните сензори е во</a:t>
            </a:r>
            <a:r>
              <a:rPr lang="en-US" sz="2400" dirty="0"/>
              <a:t> </a:t>
            </a:r>
            <a:r>
              <a:rPr lang="mk-MK" sz="2400" dirty="0"/>
              <a:t>кодиран </a:t>
            </a:r>
            <a:r>
              <a:rPr lang="mk-MK" sz="2400" dirty="0">
                <a:solidFill>
                  <a:srgbClr val="FF0000"/>
                </a:solidFill>
              </a:rPr>
              <a:t>дигитален облик </a:t>
            </a:r>
            <a:r>
              <a:rPr lang="mk-MK" sz="2400" dirty="0"/>
              <a:t>и може директно да се обработува од дигитални системи.</a:t>
            </a:r>
          </a:p>
          <a:p>
            <a:pPr algn="just"/>
            <a:r>
              <a:rPr lang="mk-MK" sz="2400" dirty="0"/>
              <a:t>Дигиталните сензори, не се секогаш </a:t>
            </a:r>
            <a:r>
              <a:rPr lang="en-US" sz="2400" dirty="0"/>
              <a:t>“</a:t>
            </a:r>
            <a:r>
              <a:rPr lang="mk-MK" sz="2400" dirty="0"/>
              <a:t>паметни</a:t>
            </a:r>
            <a:r>
              <a:rPr lang="en-US" sz="2400" dirty="0"/>
              <a:t>”</a:t>
            </a:r>
            <a:r>
              <a:rPr lang="mk-MK" sz="2400" dirty="0"/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90" b="14092"/>
          <a:stretch/>
        </p:blipFill>
        <p:spPr>
          <a:xfrm>
            <a:off x="1691680" y="3429000"/>
            <a:ext cx="5379894" cy="309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0163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2&quot; unique_id=&quot;10002&quot;&gt;&lt;object type=&quot;3&quot; unique_id=&quot;10005&quot;&gt;&lt;property id=&quot;20148&quot; value=&quot;5&quot;/&gt;&lt;property id=&quot;20300&quot; value=&quot;Slide 2&quot;/&gt;&lt;property id=&quot;20307&quot; value=&quot;286&quot;/&gt;&lt;/object&gt;&lt;object type=&quot;3&quot; unique_id=&quot;10006&quot;&gt;&lt;property id=&quot;20148&quot; value=&quot;5&quot;/&gt;&lt;property id=&quot;20300&quot; value=&quot;Slide 3 - &amp;quot;ИНТЕРНЕТ НА НЕШТА&amp;quot;&quot;/&gt;&lt;property id=&quot;20307&quot; value=&quot;298&quot;/&gt;&lt;/object&gt;&lt;object type=&quot;3&quot; unique_id=&quot;10007&quot;&gt;&lt;property id=&quot;20148&quot; value=&quot;5&quot;/&gt;&lt;property id=&quot;20300&quot; value=&quot;Slide 4 - &amp;quot;ЕВОЛУЦИЈА НА ПАМЕТНИ ТЕЛЕФОНИ&amp;quot;&quot;/&gt;&lt;property id=&quot;20307&quot; value=&quot;299&quot;/&gt;&lt;/object&gt;&lt;object type=&quot;3&quot; unique_id=&quot;10008&quot;&gt;&lt;property id=&quot;20148&quot; value=&quot;5&quot;/&gt;&lt;property id=&quot;20300&quot; value=&quot;Slide 5 - &amp;quot;СЕНЗОРИ СЕ&amp;quot;&quot;/&gt;&lt;property id=&quot;20307&quot; value=&quot;260&quot;/&gt;&lt;/object&gt;&lt;object type=&quot;3&quot; unique_id=&quot;10010&quot;&gt;&lt;property id=&quot;20148&quot; value=&quot;5&quot;/&gt;&lt;property id=&quot;20300&quot; value=&quot;Slide 6 - &amp;quot;ДОМЕНИ НА ПРИМЕНА&amp;quot;&quot;/&gt;&lt;property id=&quot;20307&quot; value=&quot;263&quot;/&gt;&lt;/object&gt;&lt;object type=&quot;3&quot; unique_id=&quot;10011&quot;&gt;&lt;property id=&quot;20148&quot; value=&quot;5&quot;/&gt;&lt;property id=&quot;20300&quot; value=&quot;Slide 7 - &amp;quot;ИЗЛЕЗНИ СИГНАЛИ&amp;quot;&quot;/&gt;&lt;property id=&quot;20307&quot; value=&quot;268&quot;/&gt;&lt;/object&gt;&lt;object type=&quot;3&quot; unique_id=&quot;10012&quot;&gt;&lt;property id=&quot;20148&quot; value=&quot;5&quot;/&gt;&lt;property id=&quot;20300&quot; value=&quot;Slide 8 - &amp;quot;АНАЛОГНИ СЕНЗОРИ&amp;quot;&quot;/&gt;&lt;property id=&quot;20307&quot; value=&quot;272&quot;/&gt;&lt;/object&gt;&lt;object type=&quot;3&quot; unique_id=&quot;10013&quot;&gt;&lt;property id=&quot;20148&quot; value=&quot;5&quot;/&gt;&lt;property id=&quot;20300&quot; value=&quot;Slide 9 - &amp;quot;ДИГИТАЛНИ СЕНЗОРИ&amp;quot;&quot;/&gt;&lt;property id=&quot;20307&quot; value=&quot;266&quot;/&gt;&lt;/object&gt;&lt;object type=&quot;3&quot; unique_id=&quot;10014&quot;&gt;&lt;property id=&quot;20148&quot; value=&quot;5&quot;/&gt;&lt;property id=&quot;20300&quot; value=&quot;Slide 10 - &amp;quot;ИЗЛЕЗНИ СИГНАЛИ КАЈ ДИГИТАЛНИ СЕНЗОРИ&amp;quot;&quot;/&gt;&lt;property id=&quot;20307&quot; value=&quot;294&quot;/&gt;&lt;/object&gt;&lt;object type=&quot;3&quot; unique_id=&quot;10015&quot;&gt;&lt;property id=&quot;20148&quot; value=&quot;5&quot;/&gt;&lt;property id=&quot;20300&quot; value=&quot;Slide 11 - &amp;quot;КВАЗИ-ДИГИТАЛНИ СЕНЗОРИ&amp;quot;&quot;/&gt;&lt;property id=&quot;20307&quot; value=&quot;269&quot;/&gt;&lt;/object&gt;&lt;object type=&quot;3&quot; unique_id=&quot;10016&quot;&gt;&lt;property id=&quot;20148&quot; value=&quot;5&quot;/&gt;&lt;property id=&quot;20300&quot; value=&quot;Slide 12 - &amp;quot;КВАЗИ-ДИГИТАЛНИ СЕНЗОРИ&amp;quot;&quot;/&gt;&lt;property id=&quot;20307&quot; value=&quot;270&quot;/&gt;&lt;/object&gt;&lt;object type=&quot;3&quot; unique_id=&quot;10017&quot;&gt;&lt;property id=&quot;20148&quot; value=&quot;5&quot;/&gt;&lt;property id=&quot;20300&quot; value=&quot;Slide 13 - &amp;quot;ПРЕДНОСТ НА КВАЗИ-ДИГИТАЛНИТЕ СЕНЗОРИ&amp;quot;&quot;/&gt;&lt;property id=&quot;20307&quot; value=&quot;288&quot;/&gt;&lt;/object&gt;&lt;object type=&quot;3&quot; unique_id=&quot;10018&quot;&gt;&lt;property id=&quot;20148&quot; value=&quot;5&quot;/&gt;&lt;property id=&quot;20300&quot; value=&quot;Slide 14 - &amp;quot;ПРЕДНОСТ НА КВАЗИ-ДИГИТАЛНИТЕ СЕНЗОРИ&amp;quot;&quot;/&gt;&lt;property id=&quot;20307&quot; value=&quot;289&quot;/&gt;&lt;/object&gt;&lt;object type=&quot;3&quot; unique_id=&quot;10019&quot;&gt;&lt;property id=&quot;20148&quot; value=&quot;5&quot;/&gt;&lt;property id=&quot;20300&quot; value=&quot;Slide 15 - &amp;quot;ПРЕДНОСТ НА КВАЗИ-ДИГИТАЛНИТЕ СЕНЗОРИ&amp;quot;&quot;/&gt;&lt;property id=&quot;20307&quot; value=&quot;290&quot;/&gt;&lt;/object&gt;&lt;object type=&quot;3&quot; unique_id=&quot;10020&quot;&gt;&lt;property id=&quot;20148&quot; value=&quot;5&quot;/&gt;&lt;property id=&quot;20300&quot; value=&quot;Slide 16 - &amp;quot;ПРЕДНОСТ НА КВАЗИ-ДИГИТАЛНИТЕ СЕНЗОРИ&amp;quot;&quot;/&gt;&lt;property id=&quot;20307&quot; value=&quot;291&quot;/&gt;&lt;/object&gt;&lt;object type=&quot;3&quot; unique_id=&quot;10021&quot;&gt;&lt;property id=&quot;20148&quot; value=&quot;5&quot;/&gt;&lt;property id=&quot;20300&quot; value=&quot;Slide 17 - &amp;quot;(ПАМЕТНИ) СЕНЗОРИ&amp;quot;&quot;/&gt;&lt;property id=&quot;20307&quot; value=&quot;292&quot;/&gt;&lt;/object&gt;&lt;object type=&quot;3&quot; unique_id=&quot;10022&quot;&gt;&lt;property id=&quot;20148&quot; value=&quot;5&quot;/&gt;&lt;property id=&quot;20300&quot; value=&quot;Slide 18 - &amp;quot;ПРИСТАПИ ЗА ДИЗАЈН НА ПАМЕТНИ СЕНЗОРИ&amp;quot;&quot;/&gt;&lt;property id=&quot;20307&quot; value=&quot;293&quot;/&gt;&lt;/object&gt;&lt;object type=&quot;3&quot; unique_id=&quot;10023&quot;&gt;&lt;property id=&quot;20148&quot; value=&quot;5&quot;/&gt;&lt;property id=&quot;20300&quot; value=&quot;Slide 19 - &amp;quot;ПРОИЗВОДИТЕЛИ НА (КВАЗИ) ДИГИТАЛИ СЕНЗОРИ&amp;quot;&quot;/&gt;&lt;property id=&quot;20307&quot; value=&quot;300&quot;/&gt;&lt;/object&gt;&lt;object type=&quot;3&quot; unique_id=&quot;10024&quot;&gt;&lt;property id=&quot;20148&quot; value=&quot;5&quot;/&gt;&lt;property id=&quot;20300&quot; value=&quot;Slide 20 - &amp;quot;Основни к-ки на паметните сензори&amp;quot;&quot;/&gt;&lt;property id=&quot;20307&quot; value=&quot;261&quot;/&gt;&lt;/object&gt;&lt;object type=&quot;3&quot; unique_id=&quot;10025&quot;&gt;&lt;property id=&quot;20148&quot; value=&quot;5&quot;/&gt;&lt;property id=&quot;20300&quot; value=&quot;Slide 21 - &amp;quot;Основни к-ки на паметните сензори&amp;quot;&quot;/&gt;&lt;property id=&quot;20307&quot; value=&quot;295&quot;/&gt;&lt;/object&gt;&lt;object type=&quot;3&quot; unique_id=&quot;10026&quot;&gt;&lt;property id=&quot;20148&quot; value=&quot;5&quot;/&gt;&lt;property id=&quot;20300&quot; value=&quot;Slide 22 - &amp;quot;ТОЧНОСТ И ПРЕЦИЗНОСТ&amp;quot;&quot;/&gt;&lt;property id=&quot;20307&quot; value=&quot;296&quot;/&gt;&lt;/object&gt;&lt;object type=&quot;3&quot; unique_id=&quot;10027&quot;&gt;&lt;property id=&quot;20148&quot; value=&quot;5&quot;/&gt;&lt;property id=&quot;20300&quot; value=&quot;Slide 23 - &amp;quot;ПОДОБРЕНА ТОЧНОСТ И ПРЕЦИЗНОСТ&amp;quot;&quot;/&gt;&lt;property id=&quot;20307&quot; value=&quot;301&quot;/&gt;&lt;/object&gt;&lt;object type=&quot;3&quot; unique_id=&quot;10037&quot;&gt;&lt;property id=&quot;20148&quot; value=&quot;5&quot;/&gt;&lt;property id=&quot;20300&quot; value=&quot;Slide 24 - &amp;quot;ТЕХНОЛОГИИ ЗА ИЗРАБОТКА&amp;quot;&quot;/&gt;&lt;property id=&quot;20307&quot; value=&quot;273&quot;/&gt;&lt;/object&gt;&lt;object type=&quot;3&quot; unique_id=&quot;10038&quot;&gt;&lt;property id=&quot;20148&quot; value=&quot;5&quot;/&gt;&lt;property id=&quot;20300&quot; value=&quot;Slide 25 - &amp;quot;ТЕМПЕРАТУРНИ СЕНЗОРИ&amp;quot;&quot;/&gt;&lt;property id=&quot;20307&quot; value=&quot;276&quot;/&gt;&lt;/object&gt;&lt;object type=&quot;3&quot; unique_id=&quot;10039&quot;&gt;&lt;property id=&quot;20148&quot; value=&quot;5&quot;/&gt;&lt;property id=&quot;20300&quot; value=&quot;Slide 26 - &amp;quot;СЕНЗОРИ ЗА ПРИТИСОК&amp;quot;&quot;/&gt;&lt;property id=&quot;20307&quot; value=&quot;277&quot;/&gt;&lt;/object&gt;&lt;object type=&quot;3&quot; unique_id=&quot;10040&quot;&gt;&lt;property id=&quot;20148&quot; value=&quot;5&quot;/&gt;&lt;property id=&quot;20300&quot; value=&quot;Slide 27 - &amp;quot;АКСЕЛЕРОМЕТРИ&amp;quot;&quot;/&gt;&lt;property id=&quot;20307&quot; value=&quot;278&quot;/&gt;&lt;/object&gt;&lt;object type=&quot;3&quot; unique_id=&quot;10041&quot;&gt;&lt;property id=&quot;20148&quot; value=&quot;5&quot;/&gt;&lt;property id=&quot;20300&quot; value=&quot;Slide 28 - &amp;quot;СЕНЗОРИ ЗА БОЈА И ОСВЕТЛЕНОСТ&amp;quot;&quot;/&gt;&lt;property id=&quot;20307&quot; value=&quot;280&quot;/&gt;&lt;/object&gt;&lt;object type=&quot;3&quot; unique_id=&quot;10042&quot;&gt;&lt;property id=&quot;20148&quot; value=&quot;5&quot;/&gt;&lt;property id=&quot;20300&quot; value=&quot;Slide 29 - &amp;quot;СЕНЗОРИ ЗА ВЛАЖНОСТ&amp;quot;&quot;/&gt;&lt;property id=&quot;20307&quot; value=&quot;281&quot;/&gt;&lt;/object&gt;&lt;object type=&quot;3&quot; unique_id=&quot;10043&quot;&gt;&lt;property id=&quot;20148&quot; value=&quot;5&quot;/&gt;&lt;property id=&quot;20300&quot; value=&quot;Slide 30 - &amp;quot;ДРУГИ СЕНЗОРИ&amp;quot;&quot;/&gt;&lt;property id=&quot;20307&quot; value=&quot;284&quot;/&gt;&lt;/object&gt;&lt;object type=&quot;3&quot; unique_id=&quot;10044&quot;&gt;&lt;property id=&quot;20148&quot; value=&quot;5&quot;/&gt;&lt;property id=&quot;20300&quot; value=&quot;Slide 31 - &amp;quot;IEEE 1451 СТАНДАРД&amp;quot;&quot;/&gt;&lt;property id=&quot;20307&quot; value=&quot;274&quot;/&gt;&lt;/object&gt;&lt;object type=&quot;3&quot; unique_id=&quot;10045&quot;&gt;&lt;property id=&quot;20148&quot; value=&quot;5&quot;/&gt;&lt;property id=&quot;20300&quot; value=&quot;Slide 32 - &amp;quot;IEEE 1451 СТАНДАРД&amp;quot;&quot;/&gt;&lt;property id=&quot;20307&quot; value=&quot;275&quot;/&gt;&lt;/object&gt;&lt;object type=&quot;3&quot; unique_id=&quot;10417&quot;&gt;&lt;property id=&quot;20148&quot; value=&quot;5&quot;/&gt;&lt;property id=&quot;20300&quot; value=&quot;Slide 1 - &amp;quot;Паметни сензори и нивна примена&amp;quot;&quot;/&gt;&lt;property id=&quot;20307&quot; value=&quot;314&quot;/&gt;&lt;/object&gt;&lt;object type=&quot;3&quot; unique_id=&quot;13121&quot;&gt;&lt;property id=&quot;20148&quot; value=&quot;5&quot;/&gt;&lt;property id=&quot;20300&quot; value=&quot;Slide 33&quot;/&gt;&lt;property id=&quot;20307&quot; value=&quot;315&quot;/&gt;&lt;/object&gt;&lt;object type=&quot;3&quot; unique_id=&quot;13122&quot;&gt;&lt;property id=&quot;20148&quot; value=&quot;5&quot;/&gt;&lt;property id=&quot;20300&quot; value=&quot;Slide 34&quot;/&gt;&lt;property id=&quot;20307&quot; value=&quot;316&quot;/&gt;&lt;/object&gt;&lt;/object&gt;&lt;object type=&quot;8&quot; unique_id=&quot;10092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669</TotalTime>
  <Words>723</Words>
  <Application>Microsoft Office PowerPoint</Application>
  <PresentationFormat>On-screen Show (4:3)</PresentationFormat>
  <Paragraphs>214</Paragraphs>
  <Slides>32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3" baseType="lpstr">
      <vt:lpstr>adagio_slab</vt:lpstr>
      <vt:lpstr>Arial</vt:lpstr>
      <vt:lpstr>Calibri</vt:lpstr>
      <vt:lpstr>Calibri Light</vt:lpstr>
      <vt:lpstr>Corbel</vt:lpstr>
      <vt:lpstr>Garamond</vt:lpstr>
      <vt:lpstr>Symbol</vt:lpstr>
      <vt:lpstr>Times New Roman</vt:lpstr>
      <vt:lpstr>Default Design</vt:lpstr>
      <vt:lpstr>1_Office Theme</vt:lpstr>
      <vt:lpstr>BeckerCHART</vt:lpstr>
      <vt:lpstr>Smart sensors and applications</vt:lpstr>
      <vt:lpstr>PowerPoint Presentation</vt:lpstr>
      <vt:lpstr>ИНТЕРНЕТ НА НЕШТА</vt:lpstr>
      <vt:lpstr>ЕВОЛУЦИЈА НА ПАМЕТНИ ТЕЛЕФОНИ</vt:lpstr>
      <vt:lpstr>СЕНЗОРИ СЕ</vt:lpstr>
      <vt:lpstr>ДОМЕНИ НА ПРИМЕНА</vt:lpstr>
      <vt:lpstr>ИЗЛЕЗНИ СИГНАЛИ</vt:lpstr>
      <vt:lpstr>АНАЛОГНИ СЕНЗОРИ</vt:lpstr>
      <vt:lpstr>ДИГИТАЛНИ СЕНЗОРИ</vt:lpstr>
      <vt:lpstr>ИЗЛЕЗНИ СИГНАЛИ КАЈ ДИГИТАЛНИ СЕНЗОРИ</vt:lpstr>
      <vt:lpstr>КВАЗИ-ДИГИТАЛНИ СЕНЗОРИ</vt:lpstr>
      <vt:lpstr>КВАЗИ-ДИГИТАЛНИ СЕНЗОРИ</vt:lpstr>
      <vt:lpstr>ПРЕДНОСТ НА КВАЗИ-ДИГИТАЛНИТЕ СЕНЗОРИ</vt:lpstr>
      <vt:lpstr>ПРЕДНОСТ НА КВАЗИ-ДИГИТАЛНИТЕ СЕНЗОРИ</vt:lpstr>
      <vt:lpstr>ПРЕДНОСТ НА КВАЗИ-ДИГИТАЛНИТЕ СЕНЗОРИ</vt:lpstr>
      <vt:lpstr>ПРЕДНОСТ НА КВАЗИ-ДИГИТАЛНИТЕ СЕНЗОРИ</vt:lpstr>
      <vt:lpstr>ПРИСТАПИ ЗА ДИЗАЈН НА ПАМЕТНИ СЕНЗОРИ</vt:lpstr>
      <vt:lpstr>ПРОИЗВОДИТЕЛИ НА (КВАЗИ) ДИГИТАЛИ СЕНЗОРИ</vt:lpstr>
      <vt:lpstr>Основни к-ки на паметните сензори</vt:lpstr>
      <vt:lpstr>Основни к-ки на паметните сензори</vt:lpstr>
      <vt:lpstr>ТОЧНОСТ И ПРЕЦИЗНОСТ</vt:lpstr>
      <vt:lpstr>ПОДОБРЕНА ТОЧНОСТ И ПРЕЦИЗНОСТ</vt:lpstr>
      <vt:lpstr>ТЕХНОЛОГИИ ЗА ИЗРАБОТКА</vt:lpstr>
      <vt:lpstr>ТЕМПЕРАТУРНИ СЕНЗОРИ</vt:lpstr>
      <vt:lpstr>СЕНЗОРИ ЗА ПРИТИСОК</vt:lpstr>
      <vt:lpstr>АКСЕЛЕРОМЕТРИ</vt:lpstr>
      <vt:lpstr>СЕНЗОРИ ЗА БОЈА И ОСВЕТЛЕНОСТ</vt:lpstr>
      <vt:lpstr>СЕНЗОРИ ЗА ВЛАЖНОСТ</vt:lpstr>
      <vt:lpstr>ДРУГИ СЕНЗОРИ</vt:lpstr>
      <vt:lpstr>IEEE 1451 СТАНДАРД</vt:lpstr>
      <vt:lpstr>IEEE 1451 СТАНДАРД</vt:lpstr>
      <vt:lpstr>PowerPoint Presentation</vt:lpstr>
    </vt:vector>
  </TitlesOfParts>
  <Company>FEIT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JK</dc:creator>
  <cp:lastModifiedBy>Zivko Kokolanski</cp:lastModifiedBy>
  <cp:revision>65</cp:revision>
  <dcterms:created xsi:type="dcterms:W3CDTF">2012-06-24T11:11:05Z</dcterms:created>
  <dcterms:modified xsi:type="dcterms:W3CDTF">2019-09-08T10:15:05Z</dcterms:modified>
</cp:coreProperties>
</file>